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Підготувала учениця 11 класу </a:t>
            </a:r>
          </a:p>
          <a:p>
            <a:r>
              <a:rPr lang="uk-UA" dirty="0" smtClean="0"/>
              <a:t>Прокопенка Анна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АЛКАНИ В МОЄМУ ЖИТТІ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785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Вазелін</a:t>
            </a:r>
            <a:r>
              <a:rPr lang="ru-RU" dirty="0"/>
              <a:t> і </a:t>
            </a:r>
            <a:r>
              <a:rPr lang="ru-RU" dirty="0" err="1"/>
              <a:t>вазелінове</a:t>
            </a:r>
            <a:r>
              <a:rPr lang="ru-RU" dirty="0"/>
              <a:t> масло –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медицині</a:t>
            </a:r>
            <a:r>
              <a:rPr lang="ru-RU" dirty="0"/>
              <a:t> і </a:t>
            </a:r>
            <a:r>
              <a:rPr lang="ru-RU" dirty="0" err="1"/>
              <a:t>косметології</a:t>
            </a:r>
            <a:r>
              <a:rPr lang="ru-RU" dirty="0"/>
              <a:t> (в основному для </a:t>
            </a:r>
            <a:r>
              <a:rPr lang="ru-RU" dirty="0" err="1"/>
              <a:t>приготування</a:t>
            </a:r>
            <a:r>
              <a:rPr lang="ru-RU" dirty="0"/>
              <a:t> мазей і </a:t>
            </a:r>
            <a:r>
              <a:rPr lang="ru-RU" dirty="0" err="1"/>
              <a:t>кремів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парфумерії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437112"/>
            <a:ext cx="2736304" cy="2052228"/>
          </a:xfrm>
        </p:spPr>
      </p:pic>
    </p:spTree>
    <p:extLst>
      <p:ext uri="{BB962C8B-B14F-4D97-AF65-F5344CB8AC3E}">
        <p14:creationId xmlns:p14="http://schemas.microsoft.com/office/powerpoint/2010/main" val="418207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uk-UA" sz="3200" dirty="0"/>
              <a:t>Парафін – ще один всім відомий продукт, які представляє собою суміш твердих </a:t>
            </a:r>
            <a:r>
              <a:rPr lang="uk-UA" sz="3200" dirty="0" smtClean="0"/>
              <a:t>алканів</a:t>
            </a:r>
            <a:endParaRPr lang="uk-UA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67426"/>
            <a:ext cx="4151138" cy="38675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53525"/>
            <a:ext cx="3594695" cy="35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4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/>
          <a:lstStyle/>
          <a:p>
            <a:r>
              <a:rPr lang="ru-RU" dirty="0" err="1"/>
              <a:t>Цим</a:t>
            </a:r>
            <a:r>
              <a:rPr lang="ru-RU" dirty="0"/>
              <a:t> же </a:t>
            </a:r>
            <a:r>
              <a:rPr lang="ru-RU" dirty="0" err="1"/>
              <a:t>речовиною</a:t>
            </a:r>
            <a:r>
              <a:rPr lang="ru-RU" dirty="0"/>
              <a:t> </a:t>
            </a:r>
            <a:r>
              <a:rPr lang="ru-RU" dirty="0" err="1"/>
              <a:t>просочують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20888"/>
            <a:ext cx="4647876" cy="3384376"/>
          </a:xfrm>
        </p:spPr>
      </p:pic>
    </p:spTree>
    <p:extLst>
      <p:ext uri="{BB962C8B-B14F-4D97-AF65-F5344CB8AC3E}">
        <p14:creationId xmlns:p14="http://schemas.microsoft.com/office/powerpoint/2010/main" val="42113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медицині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парафіну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роду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4644516" cy="3096344"/>
          </a:xfrm>
        </p:spPr>
      </p:pic>
    </p:spTree>
    <p:extLst>
      <p:ext uri="{BB962C8B-B14F-4D97-AF65-F5344CB8AC3E}">
        <p14:creationId xmlns:p14="http://schemas.microsoft.com/office/powerpoint/2010/main" val="426084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Основним</a:t>
            </a:r>
            <a:r>
              <a:rPr lang="ru-RU" sz="3600" dirty="0"/>
              <a:t> </a:t>
            </a:r>
            <a:r>
              <a:rPr lang="ru-RU" sz="3600" dirty="0" err="1"/>
              <a:t>природним</a:t>
            </a:r>
            <a:r>
              <a:rPr lang="ru-RU" sz="3600" dirty="0"/>
              <a:t> </a:t>
            </a:r>
            <a:r>
              <a:rPr lang="ru-RU" sz="3600" dirty="0" err="1"/>
              <a:t>джерелом</a:t>
            </a:r>
            <a:r>
              <a:rPr lang="ru-RU" sz="3600" dirty="0"/>
              <a:t> </a:t>
            </a:r>
            <a:r>
              <a:rPr lang="ru-RU" sz="3600" dirty="0" err="1"/>
              <a:t>цих</a:t>
            </a:r>
            <a:r>
              <a:rPr lang="ru-RU" sz="3600" dirty="0"/>
              <a:t> </a:t>
            </a:r>
            <a:r>
              <a:rPr lang="ru-RU" sz="3600" dirty="0" err="1"/>
              <a:t>речовин</a:t>
            </a:r>
            <a:r>
              <a:rPr lang="ru-RU" sz="3600" dirty="0"/>
              <a:t> є </a:t>
            </a:r>
            <a:r>
              <a:rPr lang="ru-RU" sz="3600" dirty="0" err="1"/>
              <a:t>настільки</a:t>
            </a:r>
            <a:r>
              <a:rPr lang="ru-RU" sz="3600" dirty="0"/>
              <a:t> </a:t>
            </a:r>
            <a:r>
              <a:rPr lang="ru-RU" sz="3600" dirty="0" err="1"/>
              <a:t>цінні</a:t>
            </a:r>
            <a:r>
              <a:rPr lang="ru-RU" sz="3600" dirty="0"/>
              <a:t> </a:t>
            </a:r>
            <a:r>
              <a:rPr lang="ru-RU" sz="3600" dirty="0" err="1"/>
              <a:t>продукти</a:t>
            </a:r>
            <a:r>
              <a:rPr lang="ru-RU" sz="3600" dirty="0"/>
              <a:t>, як </a:t>
            </a:r>
            <a:r>
              <a:rPr lang="ru-RU" sz="3600" dirty="0" err="1"/>
              <a:t>природний</a:t>
            </a:r>
            <a:r>
              <a:rPr lang="ru-RU" sz="3600" dirty="0"/>
              <a:t> газ і </a:t>
            </a:r>
            <a:r>
              <a:rPr lang="ru-RU" sz="3600" dirty="0" err="1"/>
              <a:t>нафту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2880320" cy="40324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9" y="2492896"/>
            <a:ext cx="4463777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600" dirty="0" err="1"/>
              <a:t>бензини</a:t>
            </a:r>
            <a:r>
              <a:rPr lang="ru-RU" sz="3600" dirty="0"/>
              <a:t> – </a:t>
            </a:r>
            <a:r>
              <a:rPr lang="ru-RU" sz="3600" dirty="0" err="1"/>
              <a:t>використовуються</a:t>
            </a:r>
            <a:r>
              <a:rPr lang="ru-RU" sz="3600" dirty="0"/>
              <a:t> в </a:t>
            </a:r>
            <a:r>
              <a:rPr lang="ru-RU" sz="3600" dirty="0" err="1"/>
              <a:t>якості</a:t>
            </a:r>
            <a:r>
              <a:rPr lang="ru-RU" sz="3600" dirty="0"/>
              <a:t> </a:t>
            </a:r>
            <a:r>
              <a:rPr lang="ru-RU" sz="3600" dirty="0" err="1"/>
              <a:t>палива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92896"/>
            <a:ext cx="3384376" cy="18722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653136"/>
            <a:ext cx="1943089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456050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8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Гас</a:t>
            </a:r>
            <a:endParaRPr lang="uk-UA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5"/>
            <a:ext cx="4752528" cy="296850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73016"/>
            <a:ext cx="3611515" cy="265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66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3600" dirty="0" err="1"/>
              <a:t>дизельне</a:t>
            </a:r>
            <a:r>
              <a:rPr lang="ru-RU" sz="3600" dirty="0"/>
              <a:t> </a:t>
            </a:r>
            <a:r>
              <a:rPr lang="ru-RU" sz="3600" dirty="0" err="1"/>
              <a:t>паливо</a:t>
            </a:r>
            <a:r>
              <a:rPr lang="ru-RU" sz="3600" dirty="0"/>
              <a:t>, </a:t>
            </a:r>
            <a:r>
              <a:rPr lang="ru-RU" sz="3600" dirty="0" err="1"/>
              <a:t>або</a:t>
            </a:r>
            <a:r>
              <a:rPr lang="ru-RU" sz="3600" dirty="0"/>
              <a:t> легкий газойль;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" y="2420888"/>
            <a:ext cx="4157014" cy="271259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717032"/>
            <a:ext cx="3544788" cy="265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30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важкий</a:t>
            </a:r>
            <a:r>
              <a:rPr lang="ru-RU" dirty="0"/>
              <a:t> газойль,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мастильного</a:t>
            </a:r>
            <a:r>
              <a:rPr lang="ru-RU" dirty="0"/>
              <a:t> </a:t>
            </a:r>
            <a:r>
              <a:rPr lang="ru-RU" dirty="0" err="1"/>
              <a:t>олії</a:t>
            </a:r>
            <a:r>
              <a:rPr lang="ru-RU" dirty="0"/>
              <a:t>;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51201"/>
            <a:ext cx="3840427" cy="28803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564904"/>
            <a:ext cx="236006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9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залишки</a:t>
            </a:r>
            <a:r>
              <a:rPr lang="ru-RU" dirty="0"/>
              <a:t> </a:t>
            </a:r>
            <a:r>
              <a:rPr lang="ru-RU" dirty="0" err="1"/>
              <a:t>нафтової</a:t>
            </a:r>
            <a:r>
              <a:rPr lang="ru-RU" dirty="0"/>
              <a:t> перегонки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асфальту.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5184576" cy="38884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040179"/>
            <a:ext cx="302433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7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Нафтові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, </a:t>
            </a:r>
            <a:r>
              <a:rPr lang="ru-RU" dirty="0" err="1"/>
              <a:t>синтетичних</a:t>
            </a:r>
            <a:r>
              <a:rPr lang="ru-RU" dirty="0"/>
              <a:t> волокон, </a:t>
            </a:r>
            <a:r>
              <a:rPr lang="ru-RU" dirty="0" err="1"/>
              <a:t>каучуків</a:t>
            </a:r>
            <a:r>
              <a:rPr lang="ru-RU" dirty="0"/>
              <a:t> і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89040"/>
            <a:ext cx="3557195" cy="27363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30" y="4149080"/>
            <a:ext cx="4392488" cy="245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розчинники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ракетного </a:t>
            </a:r>
            <a:r>
              <a:rPr lang="ru-RU" dirty="0" err="1"/>
              <a:t>палива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4076700" cy="30575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597" y="2996952"/>
            <a:ext cx="323268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8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154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АЛКАНИ В МОЄМУ ЖИТТІ </vt:lpstr>
      <vt:lpstr>Основним природним джерелом цих речовин є настільки цінні продукти, як природний газ і нафту</vt:lpstr>
      <vt:lpstr>бензини – використовуються в якості палива</vt:lpstr>
      <vt:lpstr>Гас</vt:lpstr>
      <vt:lpstr>дизельне паливо, або легкий газойль;</vt:lpstr>
      <vt:lpstr>важкий газойль, який застосовують в якості мастильного олії;</vt:lpstr>
      <vt:lpstr>залишки нафтової перегонки використовують для виготовлення асфальту.</vt:lpstr>
      <vt:lpstr>Нафтові продукти також використовуються для отримання пластмас, синтетичних волокон, каучуків і деяких миючих засобів.</vt:lpstr>
      <vt:lpstr>Деякі рідкі форми цих речовин використовуються як розчинники, а також в якості ракетного палива.</vt:lpstr>
      <vt:lpstr>Вазелін і вазелінове масло – продукти, які складаються з суміші алканів. Їх використовують у медицині і косметології (в основному для приготування мазей і кремів), а також у парфумерії.</vt:lpstr>
      <vt:lpstr>Парафін – ще один всім відомий продукт, які представляє собою суміш твердих алканів</vt:lpstr>
      <vt:lpstr>Цим же речовиною просочують сірники.</vt:lpstr>
      <vt:lpstr>У медицині за допомогою парафіну проводять різного роду теплові процедури.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АЛКАНИ В МОЄМУ ЖИТТІ </dc:title>
  <dc:creator>Notebook</dc:creator>
  <cp:lastModifiedBy>Notebook</cp:lastModifiedBy>
  <cp:revision>6</cp:revision>
  <dcterms:created xsi:type="dcterms:W3CDTF">2014-10-12T19:44:20Z</dcterms:created>
  <dcterms:modified xsi:type="dcterms:W3CDTF">2014-10-12T20:55:20Z</dcterms:modified>
</cp:coreProperties>
</file>