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E9DC48F-6175-412E-923E-D4F07414FD6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F6A1A3D-6DC5-4DBF-ACF0-A0FD6CE71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48F-6175-412E-923E-D4F07414FD6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A3D-6DC5-4DBF-ACF0-A0FD6CE71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48F-6175-412E-923E-D4F07414FD6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A3D-6DC5-4DBF-ACF0-A0FD6CE71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48F-6175-412E-923E-D4F07414FD6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A3D-6DC5-4DBF-ACF0-A0FD6CE71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E9DC48F-6175-412E-923E-D4F07414FD6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F6A1A3D-6DC5-4DBF-ACF0-A0FD6CE71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48F-6175-412E-923E-D4F07414FD6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A3D-6DC5-4DBF-ACF0-A0FD6CE71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48F-6175-412E-923E-D4F07414FD6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A3D-6DC5-4DBF-ACF0-A0FD6CE71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48F-6175-412E-923E-D4F07414FD6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A3D-6DC5-4DBF-ACF0-A0FD6CE71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48F-6175-412E-923E-D4F07414FD6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A3D-6DC5-4DBF-ACF0-A0FD6CE71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48F-6175-412E-923E-D4F07414FD6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A3D-6DC5-4DBF-ACF0-A0FD6CE71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48F-6175-412E-923E-D4F07414FD6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A3D-6DC5-4DBF-ACF0-A0FD6CE71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9DC48F-6175-412E-923E-D4F07414FD6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6A1A3D-6DC5-4DBF-ACF0-A0FD6CE71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Пищевые добавки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ученица 11-А класса </a:t>
            </a:r>
            <a:r>
              <a:rPr lang="ru-RU" dirty="0" err="1" smtClean="0"/>
              <a:t>Чечель</a:t>
            </a:r>
            <a:r>
              <a:rPr lang="ru-RU" dirty="0" smtClean="0"/>
              <a:t> Анна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Усилители вкуса</a:t>
            </a:r>
            <a:endParaRPr lang="ru-RU" dirty="0"/>
          </a:p>
        </p:txBody>
      </p:sp>
      <p:pic>
        <p:nvPicPr>
          <p:cNvPr id="4" name="Picture 12" descr="http://img1.1tv.ru/imgsize460x345/PR201109182154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246909" cy="935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 со стрелкой вверх 4"/>
          <p:cNvSpPr/>
          <p:nvPr/>
        </p:nvSpPr>
        <p:spPr>
          <a:xfrm>
            <a:off x="179512" y="1196752"/>
            <a:ext cx="3600400" cy="187220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ещества, которые </a:t>
            </a:r>
            <a:r>
              <a:rPr lang="ru-RU" dirty="0" err="1" smtClean="0"/>
              <a:t>усиляют</a:t>
            </a:r>
            <a:r>
              <a:rPr lang="ru-RU" dirty="0" smtClean="0"/>
              <a:t> вкус продукта.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56992"/>
            <a:ext cx="194421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НАТУРАЛЬНЫЕ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356992"/>
            <a:ext cx="194421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СИНТЕТИЧЕСКИЕ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005064"/>
            <a:ext cx="194421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ИДЕНТИЧНЫЕ НАТУРАЛЬНЫМ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1412776"/>
            <a:ext cx="3600400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Глутамат</a:t>
            </a:r>
            <a:r>
              <a:rPr lang="ru-RU" sz="3600" dirty="0" smtClean="0"/>
              <a:t> натрия Е 621</a:t>
            </a:r>
          </a:p>
          <a:p>
            <a:endParaRPr lang="ru-RU" dirty="0"/>
          </a:p>
        </p:txBody>
      </p:sp>
      <p:pic>
        <p:nvPicPr>
          <p:cNvPr id="10" name="Picture 4" descr="http://www.suhariki.com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581128"/>
            <a:ext cx="1512168" cy="1667706"/>
          </a:xfrm>
          <a:prstGeom prst="rect">
            <a:avLst/>
          </a:prstGeom>
          <a:noFill/>
        </p:spPr>
      </p:pic>
      <p:pic>
        <p:nvPicPr>
          <p:cNvPr id="11" name="Picture 4" descr="http://images.spasibovsem.ru/catalog/original/chipsy-lays-syr-otzyvy-1361313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221088"/>
            <a:ext cx="1820144" cy="1820144"/>
          </a:xfrm>
          <a:prstGeom prst="rect">
            <a:avLst/>
          </a:prstGeom>
          <a:noFill/>
        </p:spPr>
      </p:pic>
      <p:pic>
        <p:nvPicPr>
          <p:cNvPr id="12" name="Picture 4" descr="http://www.ostu.ru/libraries/Blog/wp-content/uploads/2011/07/74388861_podborn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725144"/>
            <a:ext cx="1771480" cy="143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Пищевые добавки, которые считаются полезными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E100 - </a:t>
            </a:r>
            <a:r>
              <a:rPr lang="ru-RU" dirty="0" err="1" smtClean="0"/>
              <a:t>Куркумины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E101 </a:t>
            </a:r>
            <a:r>
              <a:rPr lang="ru-RU" dirty="0" smtClean="0"/>
              <a:t>- Рибофлавин (витамин B2).</a:t>
            </a:r>
          </a:p>
          <a:p>
            <a:r>
              <a:rPr lang="ru-RU" b="1" dirty="0" smtClean="0"/>
              <a:t>E106 </a:t>
            </a:r>
            <a:r>
              <a:rPr lang="ru-RU" dirty="0" smtClean="0"/>
              <a:t>- Рибофлавин-5-фосфат натрия.</a:t>
            </a:r>
          </a:p>
          <a:p>
            <a:r>
              <a:rPr lang="ru-RU" b="1" dirty="0" smtClean="0"/>
              <a:t>Е160a</a:t>
            </a:r>
            <a:r>
              <a:rPr lang="ru-RU" dirty="0" smtClean="0"/>
              <a:t> - Каротины. Вещества, близкие по свойствам к витамину А.</a:t>
            </a:r>
          </a:p>
          <a:p>
            <a:r>
              <a:rPr lang="ru-RU" b="1" dirty="0" smtClean="0"/>
              <a:t>Е161b</a:t>
            </a:r>
            <a:r>
              <a:rPr lang="ru-RU" dirty="0" smtClean="0"/>
              <a:t> - </a:t>
            </a:r>
            <a:r>
              <a:rPr lang="ru-RU" dirty="0" err="1" smtClean="0"/>
              <a:t>Лютеин</a:t>
            </a:r>
            <a:r>
              <a:rPr lang="ru-RU" dirty="0" smtClean="0"/>
              <a:t>. Способствует улучшению зрения.</a:t>
            </a:r>
          </a:p>
          <a:p>
            <a:r>
              <a:rPr lang="ru-RU" b="1" dirty="0" smtClean="0"/>
              <a:t>E300 </a:t>
            </a:r>
            <a:r>
              <a:rPr lang="ru-RU" dirty="0" smtClean="0"/>
              <a:t>- Аскорбиновая кислота (витамин С). Способствует повышению </a:t>
            </a:r>
            <a:r>
              <a:rPr lang="ru-RU" dirty="0" err="1" smtClean="0"/>
              <a:t>имунитета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E306-Е309</a:t>
            </a:r>
            <a:r>
              <a:rPr lang="ru-RU" dirty="0" smtClean="0"/>
              <a:t> - Токоферолы (витамины Е).</a:t>
            </a:r>
          </a:p>
          <a:p>
            <a:r>
              <a:rPr lang="ru-RU" b="1" dirty="0" smtClean="0"/>
              <a:t>Е440</a:t>
            </a:r>
            <a:r>
              <a:rPr lang="ru-RU" dirty="0" smtClean="0"/>
              <a:t> - Пектины. Способствуют очистке кишечника, выводят шлаки.</a:t>
            </a:r>
          </a:p>
          <a:p>
            <a:r>
              <a:rPr lang="ru-RU" b="1" dirty="0" smtClean="0"/>
              <a:t>Е641, Е642</a:t>
            </a:r>
            <a:r>
              <a:rPr lang="ru-RU" dirty="0" smtClean="0"/>
              <a:t> - L-лейцин и лизин. Полезная аминокислоты.</a:t>
            </a:r>
          </a:p>
          <a:p>
            <a:r>
              <a:rPr lang="ru-RU" b="1" dirty="0" smtClean="0"/>
              <a:t>Е916, Е917</a:t>
            </a:r>
            <a:r>
              <a:rPr lang="ru-RU" dirty="0" smtClean="0"/>
              <a:t> - Кальция </a:t>
            </a:r>
            <a:r>
              <a:rPr lang="ru-RU" dirty="0" err="1" smtClean="0"/>
              <a:t>йодат</a:t>
            </a:r>
            <a:r>
              <a:rPr lang="ru-RU" dirty="0" smtClean="0"/>
              <a:t>. Используется для обогащения продуктов питания йодом.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болезни могут вызвать «опасные» пищевые добавки</a:t>
            </a:r>
            <a:endParaRPr lang="ru-RU" dirty="0"/>
          </a:p>
        </p:txBody>
      </p:sp>
      <p:pic>
        <p:nvPicPr>
          <p:cNvPr id="29698" name="Picture 2" descr="http://makiprich.ucoz.ru/ROUN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16832"/>
            <a:ext cx="3124200" cy="4619626"/>
          </a:xfrm>
          <a:prstGeom prst="rect">
            <a:avLst/>
          </a:prstGeom>
          <a:noFill/>
        </p:spPr>
      </p:pic>
      <p:sp>
        <p:nvSpPr>
          <p:cNvPr id="5" name="Пятно 1 4"/>
          <p:cNvSpPr/>
          <p:nvPr/>
        </p:nvSpPr>
        <p:spPr>
          <a:xfrm>
            <a:off x="1115616" y="2636912"/>
            <a:ext cx="2880320" cy="21602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Рак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251520" y="4437112"/>
            <a:ext cx="1728192" cy="148130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Кишечные расстройства</a:t>
            </a:r>
            <a:endParaRPr lang="ru-RU" sz="1100" dirty="0"/>
          </a:p>
        </p:txBody>
      </p:sp>
      <p:sp>
        <p:nvSpPr>
          <p:cNvPr id="7" name="Пятно 1 6"/>
          <p:cNvSpPr/>
          <p:nvPr/>
        </p:nvSpPr>
        <p:spPr>
          <a:xfrm>
            <a:off x="899592" y="1484784"/>
            <a:ext cx="1872208" cy="148130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Нарушают артериальное давление</a:t>
            </a:r>
            <a:endParaRPr lang="ru-RU" sz="1100" dirty="0"/>
          </a:p>
        </p:txBody>
      </p:sp>
      <p:sp>
        <p:nvSpPr>
          <p:cNvPr id="8" name="Пятно 1 7"/>
          <p:cNvSpPr/>
          <p:nvPr/>
        </p:nvSpPr>
        <p:spPr>
          <a:xfrm>
            <a:off x="6948264" y="3861048"/>
            <a:ext cx="1728192" cy="148130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Каменно-почечная болезнь</a:t>
            </a:r>
            <a:endParaRPr lang="ru-RU" sz="1100" dirty="0"/>
          </a:p>
        </p:txBody>
      </p:sp>
      <p:sp>
        <p:nvSpPr>
          <p:cNvPr id="9" name="Пятно 1 8"/>
          <p:cNvSpPr/>
          <p:nvPr/>
        </p:nvSpPr>
        <p:spPr>
          <a:xfrm>
            <a:off x="6372200" y="1412776"/>
            <a:ext cx="2088232" cy="17281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Сыпь</a:t>
            </a:r>
            <a:endParaRPr lang="ru-RU" dirty="0"/>
          </a:p>
        </p:txBody>
      </p:sp>
      <p:sp>
        <p:nvSpPr>
          <p:cNvPr id="10" name="Пятно 1 9"/>
          <p:cNvSpPr/>
          <p:nvPr/>
        </p:nvSpPr>
        <p:spPr>
          <a:xfrm>
            <a:off x="3347864" y="1196752"/>
            <a:ext cx="1728192" cy="148130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Расстройства желудка</a:t>
            </a:r>
            <a:endParaRPr lang="ru-RU" sz="1100" dirty="0"/>
          </a:p>
        </p:txBody>
      </p:sp>
      <p:sp>
        <p:nvSpPr>
          <p:cNvPr id="11" name="Пятно 1 10"/>
          <p:cNvSpPr/>
          <p:nvPr/>
        </p:nvSpPr>
        <p:spPr>
          <a:xfrm>
            <a:off x="2051720" y="4941168"/>
            <a:ext cx="1728192" cy="148130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Болезни кожи</a:t>
            </a:r>
            <a:endParaRPr lang="ru-RU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10 самых вредных популярных продуктов питания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1268760"/>
            <a:ext cx="11521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19675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Жевательные резинки, сладости</a:t>
            </a:r>
            <a:endParaRPr lang="ru-RU" b="1" dirty="0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539552" y="2636912"/>
            <a:ext cx="4608512" cy="309634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Подсластители</a:t>
            </a:r>
            <a:r>
              <a:rPr lang="ru-RU" dirty="0" smtClean="0"/>
              <a:t>, </a:t>
            </a:r>
            <a:r>
              <a:rPr lang="ru-RU" dirty="0" err="1" smtClean="0"/>
              <a:t>сахарозаменители</a:t>
            </a:r>
            <a:r>
              <a:rPr lang="ru-RU" dirty="0" smtClean="0"/>
              <a:t>, стабилизаторы, загустители, эмульгаторы, антиоксиданты, красители.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268760"/>
            <a:ext cx="3240360" cy="266429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Эти продукты питания могут вызвать расстройство желудка, обезвоживание, болезни почек и печени, каменно-почечная болезнь, заболевания желудочно-кишечного тракта, аллергические проявления, кожные заболевания, повышение уровня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холестерола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крови, развитие слабоумия.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0242" name="Picture 2" descr="http://www.usgum.ru/about/wrigley_fav_in_rus/article_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05064"/>
            <a:ext cx="1728192" cy="2246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s://encrypted-tbn0.gstatic.com/images?q=tbn:ANd9GcTM-UwrSCENPAXlpZv_2aKJF9CZqJGnFYub9q8RpMMi_aXUgt1M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437112"/>
            <a:ext cx="151216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3528" y="112131"/>
            <a:ext cx="1080120" cy="1012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62068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Вареные, копченые колбасы, сосиски, сардельки, мясные фарши</a:t>
            </a:r>
            <a:endParaRPr lang="ru-RU" b="1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539552" y="1412776"/>
            <a:ext cx="4608512" cy="309634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Консерванты , стабилизаторы, загустители, эмульгаторы, антиоксиданты, красители, </a:t>
            </a:r>
            <a:r>
              <a:rPr lang="ru-RU" dirty="0" err="1" smtClean="0"/>
              <a:t>ароматизаторы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268760"/>
            <a:ext cx="3240360" cy="331236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Рак, заболевания желудочно-кишечного тракта, нарушение зрения, тошнота, диарея, головные боли, аллергия. Антиокислители убивают полезную микрофлору, вследствие чего появляются заболевания и нарушение пищеварения. Пищевые красители и стабилизаторы провоцируют возникновение и развитие злокачественных опухолей.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http://gurmania.uz/userfiles/1/images/kolba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653136"/>
            <a:ext cx="2304256" cy="1573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xcook.info/sites/default/files/products/15/sosiski-molochny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581128"/>
            <a:ext cx="2376264" cy="172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://minsk.freeads.by/content/root/users/2012/20120617/visitor/images/201206/f20120617124619-far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869160"/>
            <a:ext cx="1872208" cy="1249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3528" y="112131"/>
            <a:ext cx="1080120" cy="1012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62068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Копченые мясо и рыба, копченые и </a:t>
            </a:r>
            <a:r>
              <a:rPr lang="ru-RU" b="1" dirty="0" err="1" smtClean="0"/>
              <a:t>полукопченые</a:t>
            </a:r>
            <a:r>
              <a:rPr lang="ru-RU" b="1" dirty="0" smtClean="0"/>
              <a:t> колбасы</a:t>
            </a:r>
            <a:endParaRPr lang="ru-RU" b="1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539552" y="1412776"/>
            <a:ext cx="4608512" cy="309634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Консерванты , стабилизаторы, загустители, эмульгаторы, антиоксиданты, красители, </a:t>
            </a:r>
            <a:r>
              <a:rPr lang="ru-RU" dirty="0" err="1" smtClean="0"/>
              <a:t>ароматизаторы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268760"/>
            <a:ext cx="3240360" cy="331236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этих продуктов питания актуально все, сказанное про вареные мясные продукты. Кроме того, употребление копченых и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полу-копченых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колбас наносит вред поджелудочной железе, повышает уровень холестерина в крови и ведет к нагрузке на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сердечно-сосудистую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систему.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 descr="http://findfood.ru/attaches/product/myasnie/kopchenoe-mjaso.png"/>
          <p:cNvPicPr>
            <a:picLocks noChangeAspect="1" noChangeArrowheads="1"/>
          </p:cNvPicPr>
          <p:nvPr/>
        </p:nvPicPr>
        <p:blipFill>
          <a:blip r:embed="rId2" cstate="print"/>
          <a:srcRect b="22727"/>
          <a:stretch>
            <a:fillRect/>
          </a:stretch>
        </p:blipFill>
        <p:spPr bwMode="auto">
          <a:xfrm>
            <a:off x="611560" y="4581128"/>
            <a:ext cx="1944216" cy="150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cherneva-rus-riba.ru/d/379554/d/img_6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97152"/>
            <a:ext cx="1944216" cy="129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arbuz.kz/public/uploads/19896-kurica_kopchen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725144"/>
            <a:ext cx="2269088" cy="137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3528" y="112131"/>
            <a:ext cx="1080120" cy="1012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62068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Йогурты</a:t>
            </a:r>
            <a:endParaRPr lang="ru-RU" b="1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539552" y="1412776"/>
            <a:ext cx="4608512" cy="309634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Стабилизаторы, загустители, антиоксиданты, </a:t>
            </a:r>
            <a:r>
              <a:rPr lang="ru-RU" dirty="0" err="1" smtClean="0"/>
              <a:t>ароматизаторы</a:t>
            </a:r>
            <a:r>
              <a:rPr lang="ru-RU" dirty="0" smtClean="0"/>
              <a:t>,  консерванты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268760"/>
            <a:ext cx="3240360" cy="331236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Рак (лимонная кислота, содержащаяся в йогуртах, в больших дозах имеет канцерогенный эффект), аллергия, заболевания поджелудочной железы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http://www.calorizator.ru/sites/default/files/article/myth-yoghur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korporacia.ru/sites/default/files/imagecache/product_full/1028785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509120"/>
            <a:ext cx="2304256" cy="184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www.megamagnat.ru/images/tm/52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25144"/>
            <a:ext cx="1972660" cy="1513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3528" y="112131"/>
            <a:ext cx="1080120" cy="1012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62068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Чипсы и картофель «Фри»</a:t>
            </a:r>
            <a:endParaRPr lang="ru-RU" b="1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539552" y="1412776"/>
            <a:ext cx="4608512" cy="309634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Стабилизаторы, </a:t>
            </a:r>
            <a:r>
              <a:rPr lang="ru-RU" dirty="0" err="1" smtClean="0"/>
              <a:t>ароматизаторы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268760"/>
            <a:ext cx="3240360" cy="331236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Рак (из-за опасного количества канцерогенов), «синдром китайского ресторана» (головная боль, покраснение лица, потоотделение, чувство тяжести и др.), возможны и другие заболевания (точный вред части пищевых добавок, содержащихся в чипсах, не определен).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http://chelsea-pub.com/content/shop/products/6792d117254ce3a4963e90e886e447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653136"/>
            <a:ext cx="2376264" cy="1600178"/>
          </a:xfrm>
          <a:prstGeom prst="rect">
            <a:avLst/>
          </a:prstGeom>
          <a:noFill/>
        </p:spPr>
      </p:pic>
      <p:pic>
        <p:nvPicPr>
          <p:cNvPr id="6148" name="Picture 4" descr="http://images.spasibovsem.ru/catalog/original/chipsy-lays-syr-otzyvy-1361313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09120"/>
            <a:ext cx="1820144" cy="1820144"/>
          </a:xfrm>
          <a:prstGeom prst="rect">
            <a:avLst/>
          </a:prstGeom>
          <a:noFill/>
        </p:spPr>
      </p:pic>
      <p:pic>
        <p:nvPicPr>
          <p:cNvPr id="6150" name="Picture 6" descr="http://ffukraine.com/wp-content/uploads/2013/10/mg_28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653136"/>
            <a:ext cx="2483768" cy="1641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3528" y="112131"/>
            <a:ext cx="1080120" cy="1012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62068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Мороженное</a:t>
            </a:r>
            <a:endParaRPr lang="ru-RU" b="1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539552" y="1412776"/>
            <a:ext cx="4608512" cy="309634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Стабилизаторы, загустители, эмульгаторы, красители, </a:t>
            </a:r>
            <a:r>
              <a:rPr lang="ru-RU" dirty="0" err="1" smtClean="0"/>
              <a:t>ароматизаторы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268760"/>
            <a:ext cx="3240360" cy="331236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Рак, болезни печени и почек, расстройство желудка, замедление обмена веществ в организме, проблемы со зрением, мигрень, зуд, беспокойство, нарушения сна.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http://lenagold.narod.ru/fon/clipart/m/morog/morog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437112"/>
            <a:ext cx="776475" cy="1729905"/>
          </a:xfrm>
          <a:prstGeom prst="rect">
            <a:avLst/>
          </a:prstGeom>
          <a:noFill/>
        </p:spPr>
      </p:pic>
      <p:pic>
        <p:nvPicPr>
          <p:cNvPr id="5124" name="Picture 4" descr="http://www.po4itay.ru/stori/produkti/index.files/Istoriya-morozhen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725144"/>
            <a:ext cx="1728192" cy="1555373"/>
          </a:xfrm>
          <a:prstGeom prst="rect">
            <a:avLst/>
          </a:prstGeom>
          <a:noFill/>
        </p:spPr>
      </p:pic>
      <p:pic>
        <p:nvPicPr>
          <p:cNvPr id="5126" name="Picture 6" descr="http://4.bp.blogspot.com/-WAVF4i9r3rI/T83GWyJWF_I/AAAAAAAAACQ/AyBdDaG5bBU/s1600/icecre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581128"/>
            <a:ext cx="1237320" cy="1649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3528" y="112131"/>
            <a:ext cx="1080120" cy="1012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62068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Напитки</a:t>
            </a:r>
            <a:endParaRPr lang="ru-RU" b="1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539552" y="1412776"/>
            <a:ext cx="4608512" cy="309634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Сахарозаменители</a:t>
            </a:r>
            <a:r>
              <a:rPr lang="ru-RU" dirty="0" smtClean="0"/>
              <a:t>, консерванты, эмульгаторы, </a:t>
            </a:r>
            <a:r>
              <a:rPr lang="ru-RU" dirty="0" err="1" smtClean="0"/>
              <a:t>ароматизаторы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268760"/>
            <a:ext cx="3240360" cy="331236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Рак, цирроз печени, дегенеративные заболевания, ухудшение работы сердца, аллергические проявления и т.д. Злоупотребление энергетическими напитками ведёт к истощению нервной системы.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http://rollnt.ru/filestore/productPhotos/full/%D0%9A%D0%BE%D0%BB%D0%B0,%20%D1%84%D0%B0%D0%BD%D1%82%D0%B0,%20%D1%81%D0%BF%D1%80%D0%B0%D0%B9%D1%82_5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509120"/>
            <a:ext cx="2376264" cy="1739764"/>
          </a:xfrm>
          <a:prstGeom prst="rect">
            <a:avLst/>
          </a:prstGeom>
          <a:noFill/>
        </p:spPr>
      </p:pic>
      <p:pic>
        <p:nvPicPr>
          <p:cNvPr id="4100" name="Picture 4" descr="http://medvesti.com/uploads/posts/2013-11/1384117660_shutterstock_141097090_1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653136"/>
            <a:ext cx="2592288" cy="1547396"/>
          </a:xfrm>
          <a:prstGeom prst="rect">
            <a:avLst/>
          </a:prstGeom>
          <a:noFill/>
        </p:spPr>
      </p:pic>
      <p:pic>
        <p:nvPicPr>
          <p:cNvPr id="4102" name="Picture 6" descr="http://irecommend.ru.q5.r-99.com/sites/default/files/product-images/89014/11473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97152"/>
            <a:ext cx="1905000" cy="140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пищевые добавки?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1960" y="1268760"/>
            <a:ext cx="4474840" cy="49377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 природные соединения и химические вещества, которые сами по себе обычно не употребляются как пищевой продукт или обычный компонент пищи, но которые добавляют в продукты питания для того, чтобы они дольше хранились, для приобретения стойкости вкуса, улучшения внешнего вида.</a:t>
            </a:r>
          </a:p>
          <a:p>
            <a:endParaRPr lang="ru-RU" dirty="0"/>
          </a:p>
        </p:txBody>
      </p:sp>
      <p:pic>
        <p:nvPicPr>
          <p:cNvPr id="1026" name="Picture 2" descr="http://dokonline.com/uploads/posts/2015-01/1420176591_1.jpg"/>
          <p:cNvPicPr>
            <a:picLocks noChangeAspect="1" noChangeArrowheads="1"/>
          </p:cNvPicPr>
          <p:nvPr/>
        </p:nvPicPr>
        <p:blipFill>
          <a:blip r:embed="rId2" cstate="print"/>
          <a:srcRect l="25191" r="19822"/>
          <a:stretch>
            <a:fillRect/>
          </a:stretch>
        </p:blipFill>
        <p:spPr bwMode="auto">
          <a:xfrm>
            <a:off x="395536" y="1484784"/>
            <a:ext cx="350632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3528" y="112131"/>
            <a:ext cx="1080120" cy="1012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62068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Соусы</a:t>
            </a:r>
            <a:endParaRPr lang="ru-RU" b="1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539552" y="1412776"/>
            <a:ext cx="4608512" cy="309634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Консерванты , стабилизаторы, загустители, эмульгаторы, красители, </a:t>
            </a:r>
            <a:r>
              <a:rPr lang="ru-RU" dirty="0" err="1" smtClean="0"/>
              <a:t>ароматизаторы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268760"/>
            <a:ext cx="3240360" cy="331236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зависимости от состава, могут вызывать все заболевания, перечисленные в других категориях.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http://www.selo.nl/wp-content/uploads/foodprocessing_sauce_selo_sl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509120"/>
            <a:ext cx="1513752" cy="1656184"/>
          </a:xfrm>
          <a:prstGeom prst="rect">
            <a:avLst/>
          </a:prstGeom>
          <a:noFill/>
        </p:spPr>
      </p:pic>
      <p:pic>
        <p:nvPicPr>
          <p:cNvPr id="3076" name="Picture 4" descr="http://muchfood.ru/assets/images/products/157/3973831170216defb1cd7bc9f0f5d5375ad0e7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09120"/>
            <a:ext cx="2872906" cy="1800000"/>
          </a:xfrm>
          <a:prstGeom prst="rect">
            <a:avLst/>
          </a:prstGeom>
          <a:noFill/>
        </p:spPr>
      </p:pic>
      <p:pic>
        <p:nvPicPr>
          <p:cNvPr id="3078" name="Picture 6" descr="http://svit24.net/images/stories/articles/2013/Curiosities/08-2013/01/ketch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725144"/>
            <a:ext cx="2664296" cy="1498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3528" y="112131"/>
            <a:ext cx="1080120" cy="1012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62068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Сухарики</a:t>
            </a:r>
            <a:endParaRPr lang="ru-RU" b="1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539552" y="1412776"/>
            <a:ext cx="4608512" cy="309634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Ароматизаторы</a:t>
            </a:r>
            <a:r>
              <a:rPr lang="ru-RU" dirty="0" smtClean="0"/>
              <a:t>, красители, вредные пищевые добавки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268760"/>
            <a:ext cx="3240360" cy="331236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Ухудшение зрения, нарушение артериального давления, расстройство желудка, аллергические реакции.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http://vost-karavan.tomsk.ru/images/catalog/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581128"/>
            <a:ext cx="1978914" cy="1655984"/>
          </a:xfrm>
          <a:prstGeom prst="rect">
            <a:avLst/>
          </a:prstGeom>
          <a:noFill/>
        </p:spPr>
      </p:pic>
      <p:pic>
        <p:nvPicPr>
          <p:cNvPr id="2052" name="Picture 4" descr="http://www.suhariki.com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81128"/>
            <a:ext cx="1512168" cy="1667706"/>
          </a:xfrm>
          <a:prstGeom prst="rect">
            <a:avLst/>
          </a:prstGeom>
          <a:noFill/>
        </p:spPr>
      </p:pic>
      <p:pic>
        <p:nvPicPr>
          <p:cNvPr id="2054" name="Picture 6" descr="http://photo.qip.ru/photo/76dragon/115440939/xlarge/1296556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725144"/>
            <a:ext cx="2808312" cy="1445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3528" y="112131"/>
            <a:ext cx="1080120" cy="1012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62068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Шоколад</a:t>
            </a:r>
            <a:endParaRPr lang="ru-RU" b="1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539552" y="1412776"/>
            <a:ext cx="4608512" cy="309634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Стабилизаторы, загустители, эмульгаторы, </a:t>
            </a:r>
            <a:r>
              <a:rPr lang="ru-RU" dirty="0" err="1" smtClean="0"/>
              <a:t>ароматизаторы</a:t>
            </a:r>
            <a:r>
              <a:rPr lang="ru-RU" dirty="0" smtClean="0"/>
              <a:t>, консерванты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268760"/>
            <a:ext cx="3240360" cy="331236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Рак, аллергические реакции и многое другое.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http://www.ostu.ru/libraries/Blog/wp-content/uploads/2011/07/74388861_podbor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509120"/>
            <a:ext cx="2214411" cy="1800000"/>
          </a:xfrm>
          <a:prstGeom prst="rect">
            <a:avLst/>
          </a:prstGeom>
          <a:noFill/>
        </p:spPr>
      </p:pic>
      <p:pic>
        <p:nvPicPr>
          <p:cNvPr id="1030" name="Picture 6" descr="http://thumbs.dreamstime.com/thumb_563/1291834597Zyir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81128"/>
            <a:ext cx="2304256" cy="1612980"/>
          </a:xfrm>
          <a:prstGeom prst="rect">
            <a:avLst/>
          </a:prstGeom>
          <a:noFill/>
        </p:spPr>
      </p:pic>
      <p:pic>
        <p:nvPicPr>
          <p:cNvPr id="1032" name="Picture 8" descr="http://www.ua.all.biz/img/ua/catalog/208929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25143"/>
            <a:ext cx="1656184" cy="1579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Классификация пищевых добавок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36912"/>
            <a:ext cx="84249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Е100 – Е181 </a:t>
            </a:r>
            <a:r>
              <a:rPr lang="ru-RU" dirty="0" smtClean="0"/>
              <a:t>пищевые добавки и красители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996952"/>
            <a:ext cx="84249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Е200 – Е296 </a:t>
            </a:r>
            <a:r>
              <a:rPr lang="ru-RU" dirty="0" smtClean="0"/>
              <a:t>консерванты, способствующие сохранению продуктов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56992"/>
            <a:ext cx="84249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Е300 – Е363 </a:t>
            </a:r>
            <a:r>
              <a:rPr lang="ru-RU" dirty="0" smtClean="0"/>
              <a:t>антиокислители, замедляющие окисление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717032"/>
            <a:ext cx="84249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Е400 – Е481 </a:t>
            </a:r>
            <a:r>
              <a:rPr lang="ru-RU" dirty="0" smtClean="0"/>
              <a:t>эмульгаторы и стабилизаторы, сохраняющие консистенцию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077072"/>
            <a:ext cx="84249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Е500 – Е575 </a:t>
            </a:r>
            <a:r>
              <a:rPr lang="ru-RU" dirty="0" smtClean="0"/>
              <a:t>разрыхлители, поддерживающие структуру продукта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437112"/>
            <a:ext cx="84249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Е631 – Е637 </a:t>
            </a:r>
            <a:r>
              <a:rPr lang="ru-RU" dirty="0" err="1" smtClean="0"/>
              <a:t>ароматизаторы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797152"/>
            <a:ext cx="84249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Е900 – Е999 </a:t>
            </a:r>
            <a:r>
              <a:rPr lang="ru-RU" dirty="0" err="1" smtClean="0"/>
              <a:t>антифлеминги</a:t>
            </a:r>
            <a:r>
              <a:rPr lang="ru-RU" dirty="0" smtClean="0"/>
              <a:t> для уменьшения вспенивания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157192"/>
            <a:ext cx="84249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Е1100 – Е1105 </a:t>
            </a:r>
            <a:r>
              <a:rPr lang="ru-RU" dirty="0" smtClean="0"/>
              <a:t>ферменты, биологические катализаторы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517232"/>
            <a:ext cx="84249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Е1400 – Е1450 </a:t>
            </a:r>
            <a:r>
              <a:rPr lang="ru-RU" dirty="0" smtClean="0"/>
              <a:t>модифицированные крахмалы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877272"/>
            <a:ext cx="84249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Е1510 – Е1520 </a:t>
            </a:r>
            <a:r>
              <a:rPr lang="ru-RU" dirty="0" smtClean="0"/>
              <a:t>растворители</a:t>
            </a:r>
            <a:endParaRPr lang="ru-RU" dirty="0"/>
          </a:p>
        </p:txBody>
      </p:sp>
      <p:pic>
        <p:nvPicPr>
          <p:cNvPr id="27650" name="Picture 2" descr="http://krizis.co.ua/lib/thumb.php?file=assets/edobavki5.jpg&amp;sizex=683"/>
          <p:cNvPicPr>
            <a:picLocks noChangeAspect="1" noChangeArrowheads="1"/>
          </p:cNvPicPr>
          <p:nvPr/>
        </p:nvPicPr>
        <p:blipFill>
          <a:blip r:embed="rId2" cstate="print"/>
          <a:srcRect t="9098" b="9024"/>
          <a:stretch>
            <a:fillRect/>
          </a:stretch>
        </p:blipFill>
        <p:spPr bwMode="auto">
          <a:xfrm>
            <a:off x="2267744" y="1196752"/>
            <a:ext cx="418046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пищевых добавок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36724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Красители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412776"/>
            <a:ext cx="36724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Консерванты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96952"/>
            <a:ext cx="36724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Антиокислители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996952"/>
            <a:ext cx="36724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Загустители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581128"/>
            <a:ext cx="36724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Эмульгаторы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4581128"/>
            <a:ext cx="36724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Усилители вкуса</a:t>
            </a:r>
            <a:endParaRPr lang="ru-RU" sz="2400" dirty="0"/>
          </a:p>
        </p:txBody>
      </p:sp>
      <p:pic>
        <p:nvPicPr>
          <p:cNvPr id="28674" name="Picture 2" descr="http://www.ru.all.biz/img/ru/catalog/107319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1008032" cy="100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zdravstvie.ru/wp-content/uploads/2010/08/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12976"/>
            <a:ext cx="1017913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www.ua.all.biz/img/ua/catalog/166500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869160"/>
            <a:ext cx="119286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://kosmetika-dlya-vseh.ru/wp-content/uploads/2012/12/konservanty-v-kosmeti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628800"/>
            <a:ext cx="1247702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2" name="Picture 10" descr="http://hv-life.ru/Media/files/images/files_3/124316541997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212976"/>
            <a:ext cx="1040699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4" name="Picture 12" descr="http://img1.1tv.ru/imgsize460x345/PR201109182154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797152"/>
            <a:ext cx="1248139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Красители</a:t>
            </a:r>
            <a:endParaRPr lang="ru-RU" dirty="0"/>
          </a:p>
        </p:txBody>
      </p:sp>
      <p:pic>
        <p:nvPicPr>
          <p:cNvPr id="4" name="Picture 2" descr="http://www.ru.all.biz/img/ru/catalog/1073195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16632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 со стрелкой вверх 4"/>
          <p:cNvSpPr/>
          <p:nvPr/>
        </p:nvSpPr>
        <p:spPr>
          <a:xfrm>
            <a:off x="179512" y="1196752"/>
            <a:ext cx="3600400" cy="187220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группа природных или синтетических красителей, пригодных для окрашивания пищевых продуктов.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412776"/>
            <a:ext cx="3240360" cy="266429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Тартразин</a:t>
            </a:r>
            <a:r>
              <a:rPr lang="ru-RU" sz="1600" dirty="0" smtClean="0">
                <a:solidFill>
                  <a:schemeClr val="tx1"/>
                </a:solidFill>
              </a:rPr>
              <a:t> (Е102)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Желтый «солнечный закат» (Е110)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Арамант</a:t>
            </a:r>
            <a:r>
              <a:rPr lang="ru-RU" sz="1600" dirty="0" smtClean="0">
                <a:solidFill>
                  <a:schemeClr val="tx1"/>
                </a:solidFill>
              </a:rPr>
              <a:t> (Е123)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Понсо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(Е124)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Эритрозин</a:t>
            </a:r>
            <a:r>
              <a:rPr lang="ru-RU" sz="1600" dirty="0" smtClean="0">
                <a:solidFill>
                  <a:schemeClr val="tx1"/>
                </a:solidFill>
              </a:rPr>
              <a:t> (Е127)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Красный очаровательный (Е129)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Коричневый НТ (Е125)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Рубиновый </a:t>
            </a:r>
            <a:r>
              <a:rPr lang="ru-RU" sz="1600" dirty="0" err="1" smtClean="0">
                <a:solidFill>
                  <a:schemeClr val="tx1"/>
                </a:solidFill>
              </a:rPr>
              <a:t>литол</a:t>
            </a:r>
            <a:r>
              <a:rPr lang="ru-RU" sz="1600" dirty="0" smtClean="0">
                <a:solidFill>
                  <a:schemeClr val="tx1"/>
                </a:solidFill>
              </a:rPr>
              <a:t> ВК (Е180)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356992"/>
            <a:ext cx="194421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НАТУРАЛЬНЫЕ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3356992"/>
            <a:ext cx="194421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СИНТЕТИЧЕСКИЕ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4" descr="http://muchfood.ru/assets/images/products/157/3973831170216defb1cd7bc9f0f5d5375ad0e7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2872906" cy="1800000"/>
          </a:xfrm>
          <a:prstGeom prst="rect">
            <a:avLst/>
          </a:prstGeom>
          <a:noFill/>
        </p:spPr>
      </p:pic>
      <p:pic>
        <p:nvPicPr>
          <p:cNvPr id="12" name="Picture 6" descr="http://4.bp.blogspot.com/-WAVF4i9r3rI/T83GWyJWF_I/AAAAAAAAACQ/AyBdDaG5bBU/s1600/icecre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293096"/>
            <a:ext cx="1237320" cy="1649760"/>
          </a:xfrm>
          <a:prstGeom prst="rect">
            <a:avLst/>
          </a:prstGeom>
          <a:noFill/>
        </p:spPr>
      </p:pic>
      <p:pic>
        <p:nvPicPr>
          <p:cNvPr id="13" name="Picture 2" descr="http://www.usgum.ru/about/wrigley_fav_in_rus/article_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149080"/>
            <a:ext cx="1728192" cy="2246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Консерванты</a:t>
            </a:r>
            <a:endParaRPr lang="ru-RU" dirty="0"/>
          </a:p>
        </p:txBody>
      </p:sp>
      <p:pic>
        <p:nvPicPr>
          <p:cNvPr id="4" name="Picture 8" descr="http://kosmetika-dlya-vseh.ru/wp-content/uploads/2012/12/konservanty-v-kosmetik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246909" cy="71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 со стрелкой вверх 5"/>
          <p:cNvSpPr/>
          <p:nvPr/>
        </p:nvSpPr>
        <p:spPr>
          <a:xfrm>
            <a:off x="179512" y="1196752"/>
            <a:ext cx="3600400" cy="187220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увеличивают срок годности продукта.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56992"/>
            <a:ext cx="194421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НАТУРАЛЬНЫЕ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356992"/>
            <a:ext cx="194421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СИНТЕТИЧЕСКИЕ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484784"/>
            <a:ext cx="3600400" cy="23762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Самые популярные консерванты : соль и сахар.</a:t>
            </a:r>
            <a:endParaRPr lang="ru-RU" dirty="0"/>
          </a:p>
        </p:txBody>
      </p:sp>
      <p:pic>
        <p:nvPicPr>
          <p:cNvPr id="17410" name="Picture 2" descr="http://xcook.info/sites/default/files/products/12/opis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628800"/>
            <a:ext cx="936104" cy="79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aspekty.net/wp-content/uploads/2014/04/sah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96952"/>
            <a:ext cx="1008112" cy="67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calorizator.ru/sites/default/files/article/myth-yoghurt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21088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rollnt.ru/filestore/productPhotos/full/%D0%9A%D0%BE%D0%BB%D0%B0,%20%D1%84%D0%B0%D0%BD%D1%82%D0%B0,%20%D1%81%D0%BF%D1%80%D0%B0%D0%B9%D1%82_5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293096"/>
            <a:ext cx="2376264" cy="1739764"/>
          </a:xfrm>
          <a:prstGeom prst="rect">
            <a:avLst/>
          </a:prstGeom>
          <a:noFill/>
        </p:spPr>
      </p:pic>
      <p:pic>
        <p:nvPicPr>
          <p:cNvPr id="12" name="Picture 6" descr="http://svit24.net/images/stories/articles/2013/Curiosities/08-2013/01/ketchu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437112"/>
            <a:ext cx="2664296" cy="1498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Антиокислители (антиоксиданты)</a:t>
            </a:r>
            <a:endParaRPr lang="ru-RU" dirty="0"/>
          </a:p>
        </p:txBody>
      </p:sp>
      <p:pic>
        <p:nvPicPr>
          <p:cNvPr id="4" name="Picture 4" descr="http://zdravstvie.ru/wp-content/uploads/2010/08/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18309" cy="86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 со стрелкой вверх 4"/>
          <p:cNvSpPr/>
          <p:nvPr/>
        </p:nvSpPr>
        <p:spPr>
          <a:xfrm>
            <a:off x="179512" y="1196752"/>
            <a:ext cx="3600400" cy="187220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природные или синтетические вещества, способные </a:t>
            </a:r>
            <a:r>
              <a:rPr lang="ru-RU" dirty="0" smtClean="0"/>
              <a:t>замедлять окисление.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56992"/>
            <a:ext cx="194421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НАТУРАЛЬНЫЕ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356992"/>
            <a:ext cx="194421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СИНТЕТИЧЕСКИЕ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412776"/>
            <a:ext cx="1872208" cy="2520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Антиокислитель Е 300 - Аскорбиновая кислота (витамин С). Способствует повышению иммунитета.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Антиокислители Е 306 - Е 309 - Токоферолы (витамины Е).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1412776"/>
            <a:ext cx="1872208" cy="25202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Антиокислители Е 310 - 312 - вызывают сыпь.</a:t>
            </a:r>
          </a:p>
          <a:p>
            <a:r>
              <a:rPr lang="ru-RU" dirty="0" smtClean="0"/>
              <a:t>Антиокислители Е 320 - 321 - могут нанести вред почкам и печени.</a:t>
            </a:r>
            <a:endParaRPr lang="ru-RU" dirty="0"/>
          </a:p>
        </p:txBody>
      </p:sp>
      <p:pic>
        <p:nvPicPr>
          <p:cNvPr id="10" name="Picture 4" descr="https://encrypted-tbn0.gstatic.com/images?q=tbn:ANd9GcTM-UwrSCENPAXlpZv_2aKJF9CZqJGnFYub9q8RpMMi_aXUgt1M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437112"/>
            <a:ext cx="151216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korporacia.ru/sites/default/files/imagecache/product_full/1028785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293096"/>
            <a:ext cx="2304256" cy="184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www.po4itay.ru/stori/produkti/index.files/Istoriya-morozhen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509120"/>
            <a:ext cx="1728192" cy="1555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Эмульгаторы</a:t>
            </a:r>
            <a:endParaRPr lang="ru-RU" dirty="0"/>
          </a:p>
        </p:txBody>
      </p:sp>
      <p:pic>
        <p:nvPicPr>
          <p:cNvPr id="4" name="Picture 6" descr="http://www.ua.all.biz/img/ua/catalog/1665006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192876" cy="793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 со стрелкой вверх 4"/>
          <p:cNvSpPr/>
          <p:nvPr/>
        </p:nvSpPr>
        <p:spPr>
          <a:xfrm>
            <a:off x="179512" y="1196752"/>
            <a:ext cx="3600400" cy="187220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вещества, обеспечивающие </a:t>
            </a:r>
            <a:r>
              <a:rPr lang="ru-RU" dirty="0" smtClean="0"/>
              <a:t>создание эмульсий</a:t>
            </a:r>
            <a:r>
              <a:rPr lang="ru-RU" dirty="0"/>
              <a:t> из </a:t>
            </a:r>
            <a:r>
              <a:rPr lang="ru-RU" dirty="0" smtClean="0"/>
              <a:t>несмешивающихся жидкостей.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56992"/>
            <a:ext cx="194421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НАТУРАЛЬНЫЕ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356992"/>
            <a:ext cx="194421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СИНТЕТИЧЕСКИЕ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1412776"/>
            <a:ext cx="1872208" cy="2520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Жидкое яйцо,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Природный лецитин,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Сапонины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1412776"/>
            <a:ext cx="1872208" cy="25202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Е 338 – Е 341</a:t>
            </a:r>
          </a:p>
          <a:p>
            <a:endParaRPr lang="ru-RU" dirty="0"/>
          </a:p>
        </p:txBody>
      </p:sp>
      <p:pic>
        <p:nvPicPr>
          <p:cNvPr id="11" name="Picture 4" descr="http://xcook.info/sites/default/files/products/15/sosiski-molochny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93096"/>
            <a:ext cx="2376264" cy="172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lenagold.narod.ru/fon/clipart/m/morog/morog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21088"/>
            <a:ext cx="776475" cy="1729905"/>
          </a:xfrm>
          <a:prstGeom prst="rect">
            <a:avLst/>
          </a:prstGeom>
          <a:noFill/>
        </p:spPr>
      </p:pic>
      <p:pic>
        <p:nvPicPr>
          <p:cNvPr id="13" name="Picture 6" descr="http://thumbs.dreamstime.com/thumb_563/1291834597Zyir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365104"/>
            <a:ext cx="2304256" cy="1612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Загустители</a:t>
            </a:r>
            <a:endParaRPr lang="ru-RU" dirty="0"/>
          </a:p>
        </p:txBody>
      </p:sp>
      <p:pic>
        <p:nvPicPr>
          <p:cNvPr id="4" name="Picture 10" descr="http://hv-life.ru/Media/files/images/files_3/124316541997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39091" cy="86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 со стрелкой вверх 4"/>
          <p:cNvSpPr/>
          <p:nvPr/>
        </p:nvSpPr>
        <p:spPr>
          <a:xfrm>
            <a:off x="179512" y="1196752"/>
            <a:ext cx="3600400" cy="187220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вещества, увеличивающие вязкость пищевых продуктов, </a:t>
            </a:r>
            <a:r>
              <a:rPr lang="ru-RU" dirty="0" err="1"/>
              <a:t>загущающие</a:t>
            </a:r>
            <a:r>
              <a:rPr lang="ru-RU" dirty="0"/>
              <a:t> их.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56992"/>
            <a:ext cx="194421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НАТУРАЛЬНЫЕ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356992"/>
            <a:ext cx="194421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СИНТЕТИЧЕСКИЕ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412776"/>
            <a:ext cx="1872208" cy="2520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Фрукты,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Овощи (пектин-Е440),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Морские водоросли (каррагинан-Е407)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1412776"/>
            <a:ext cx="1872208" cy="25202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Нитриты, </a:t>
            </a:r>
          </a:p>
          <a:p>
            <a:r>
              <a:rPr lang="ru-RU" sz="2400" dirty="0" smtClean="0"/>
              <a:t>Нитраты</a:t>
            </a:r>
          </a:p>
          <a:p>
            <a:endParaRPr lang="ru-RU" dirty="0"/>
          </a:p>
        </p:txBody>
      </p:sp>
      <p:pic>
        <p:nvPicPr>
          <p:cNvPr id="10" name="Picture 6" descr="http://minsk.freeads.by/content/root/users/2012/20120617/visitor/images/201206/f20120617124619-far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437112"/>
            <a:ext cx="2266633" cy="1512168"/>
          </a:xfrm>
          <a:prstGeom prst="rect">
            <a:avLst/>
          </a:prstGeom>
          <a:noFill/>
        </p:spPr>
      </p:pic>
      <p:pic>
        <p:nvPicPr>
          <p:cNvPr id="11" name="Picture 2" descr="http://www.selo.nl/wp-content/uploads/foodprocessing_sauce_selo_sl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77072"/>
            <a:ext cx="1873792" cy="2050101"/>
          </a:xfrm>
          <a:prstGeom prst="rect">
            <a:avLst/>
          </a:prstGeom>
          <a:noFill/>
        </p:spPr>
      </p:pic>
      <p:pic>
        <p:nvPicPr>
          <p:cNvPr id="12" name="Picture 6" descr="http://www.megamagnat.ru/images/tm/52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437112"/>
            <a:ext cx="1972660" cy="1513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117</TotalTime>
  <Words>752</Words>
  <Application>Microsoft Office PowerPoint</Application>
  <PresentationFormat>Экран (4:3)</PresentationFormat>
  <Paragraphs>133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Пищевые добавки</vt:lpstr>
      <vt:lpstr>Что такое пищевые добавки?</vt:lpstr>
      <vt:lpstr>   Классификация пищевых добавок</vt:lpstr>
      <vt:lpstr>Виды пищевых добавок</vt:lpstr>
      <vt:lpstr>     Красители</vt:lpstr>
      <vt:lpstr>Консерванты</vt:lpstr>
      <vt:lpstr>Антиокислители (антиоксиданты)</vt:lpstr>
      <vt:lpstr>Эмульгаторы</vt:lpstr>
      <vt:lpstr>Загустители</vt:lpstr>
      <vt:lpstr>Усилители вкуса</vt:lpstr>
      <vt:lpstr>Пищевые добавки, которые считаются полезными</vt:lpstr>
      <vt:lpstr>Какие болезни могут вызвать «опасные» пищевые добавки</vt:lpstr>
      <vt:lpstr>10 самых вредных популярных продуктов питания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Пищевые добавки</dc:title>
  <dc:creator>Аня</dc:creator>
  <cp:lastModifiedBy>student</cp:lastModifiedBy>
  <cp:revision>23</cp:revision>
  <dcterms:created xsi:type="dcterms:W3CDTF">2015-02-11T21:34:20Z</dcterms:created>
  <dcterms:modified xsi:type="dcterms:W3CDTF">2015-02-12T09:55:01Z</dcterms:modified>
</cp:coreProperties>
</file>