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9B7"/>
    <a:srgbClr val="26429A"/>
    <a:srgbClr val="BB057A"/>
    <a:srgbClr val="B8B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B3F3-2CC4-4D40-A57C-24554731A08F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98F7-DE0C-4F5D-A7C8-1B99F1599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B3F3-2CC4-4D40-A57C-24554731A08F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98F7-DE0C-4F5D-A7C8-1B99F1599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B3F3-2CC4-4D40-A57C-24554731A08F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98F7-DE0C-4F5D-A7C8-1B99F1599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B3F3-2CC4-4D40-A57C-24554731A08F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98F7-DE0C-4F5D-A7C8-1B99F1599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B3F3-2CC4-4D40-A57C-24554731A08F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98F7-DE0C-4F5D-A7C8-1B99F1599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B3F3-2CC4-4D40-A57C-24554731A08F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98F7-DE0C-4F5D-A7C8-1B99F1599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B3F3-2CC4-4D40-A57C-24554731A08F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98F7-DE0C-4F5D-A7C8-1B99F1599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B3F3-2CC4-4D40-A57C-24554731A08F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98F7-DE0C-4F5D-A7C8-1B99F1599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B3F3-2CC4-4D40-A57C-24554731A08F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98F7-DE0C-4F5D-A7C8-1B99F1599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B3F3-2CC4-4D40-A57C-24554731A08F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98F7-DE0C-4F5D-A7C8-1B99F1599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B3F3-2CC4-4D40-A57C-24554731A08F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98F7-DE0C-4F5D-A7C8-1B99F1599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CB3F3-2CC4-4D40-A57C-24554731A08F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098F7-DE0C-4F5D-A7C8-1B99F1599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5400" b="1" dirty="0" smtClean="0"/>
              <a:t>Виведення плям від кави та чаю на одязі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72264" y="5286388"/>
            <a:ext cx="2571736" cy="157161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dirty="0" smtClean="0">
                <a:solidFill>
                  <a:srgbClr val="26429A"/>
                </a:solidFill>
              </a:rPr>
              <a:t>Досліди проводили:</a:t>
            </a:r>
          </a:p>
          <a:p>
            <a:pPr algn="just"/>
            <a:r>
              <a:rPr lang="uk-UA" dirty="0" err="1" smtClean="0">
                <a:solidFill>
                  <a:srgbClr val="26429A"/>
                </a:solidFill>
              </a:rPr>
              <a:t>Артюх</a:t>
            </a:r>
            <a:r>
              <a:rPr lang="uk-UA" dirty="0" smtClean="0">
                <a:solidFill>
                  <a:srgbClr val="26429A"/>
                </a:solidFill>
              </a:rPr>
              <a:t> Ольга</a:t>
            </a:r>
          </a:p>
          <a:p>
            <a:pPr algn="just"/>
            <a:r>
              <a:rPr lang="uk-UA" dirty="0" err="1" smtClean="0">
                <a:solidFill>
                  <a:srgbClr val="26429A"/>
                </a:solidFill>
              </a:rPr>
              <a:t>Дерека</a:t>
            </a:r>
            <a:r>
              <a:rPr lang="uk-UA" dirty="0" smtClean="0">
                <a:solidFill>
                  <a:srgbClr val="26429A"/>
                </a:solidFill>
              </a:rPr>
              <a:t> Ольга</a:t>
            </a:r>
          </a:p>
          <a:p>
            <a:pPr algn="just"/>
            <a:r>
              <a:rPr lang="uk-UA" dirty="0" err="1" smtClean="0">
                <a:solidFill>
                  <a:srgbClr val="26429A"/>
                </a:solidFill>
              </a:rPr>
              <a:t>Слиш</a:t>
            </a:r>
            <a:r>
              <a:rPr lang="uk-UA" dirty="0" smtClean="0">
                <a:solidFill>
                  <a:srgbClr val="26429A"/>
                </a:solidFill>
              </a:rPr>
              <a:t> Наталія</a:t>
            </a:r>
          </a:p>
          <a:p>
            <a:pPr algn="just"/>
            <a:r>
              <a:rPr lang="uk-UA" dirty="0" smtClean="0">
                <a:solidFill>
                  <a:srgbClr val="26429A"/>
                </a:solidFill>
              </a:rPr>
              <a:t>Ющенко Наталія</a:t>
            </a:r>
            <a:endParaRPr lang="ru-RU" dirty="0">
              <a:solidFill>
                <a:srgbClr val="26429A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uk-UA" b="1" dirty="0" smtClean="0">
                <a:solidFill>
                  <a:srgbClr val="1509B7"/>
                </a:solidFill>
              </a:rPr>
              <a:t>Плями від чаю</a:t>
            </a:r>
            <a:endParaRPr lang="ru-RU" b="1" dirty="0">
              <a:solidFill>
                <a:srgbClr val="1509B7"/>
              </a:solidFill>
            </a:endParaRPr>
          </a:p>
        </p:txBody>
      </p:sp>
      <p:pic>
        <p:nvPicPr>
          <p:cNvPr id="17" name="Содержимое 16" descr="IMG_20140328_175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1054"/>
          <a:stretch>
            <a:fillRect/>
          </a:stretch>
        </p:blipFill>
        <p:spPr>
          <a:xfrm rot="16200000">
            <a:off x="2764883" y="521209"/>
            <a:ext cx="3614234" cy="4286280"/>
          </a:xfrm>
          <a:prstGeom prst="round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07526">
            <a:off x="5708272" y="3696120"/>
            <a:ext cx="3333750" cy="2686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80080">
            <a:off x="168566" y="4238611"/>
            <a:ext cx="3698596" cy="19257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1509B7"/>
                </a:solidFill>
              </a:rPr>
              <a:t>1 спосіб </a:t>
            </a:r>
            <a:r>
              <a:rPr lang="uk-UA" sz="2800" dirty="0" smtClean="0"/>
              <a:t>– </a:t>
            </a:r>
            <a:r>
              <a:rPr lang="uk-UA" sz="2800" dirty="0" err="1" smtClean="0"/>
              <a:t>вода+оцет</a:t>
            </a:r>
            <a:r>
              <a:rPr lang="uk-UA" sz="2800" dirty="0" smtClean="0"/>
              <a:t> у відношенні 1:1</a:t>
            </a:r>
            <a:endParaRPr lang="ru-RU" sz="2800" dirty="0"/>
          </a:p>
        </p:txBody>
      </p:sp>
      <p:pic>
        <p:nvPicPr>
          <p:cNvPr id="9" name="Содержимое 8" descr="IMG_20140412_204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519" r="9505" b="21080"/>
          <a:stretch>
            <a:fillRect/>
          </a:stretch>
        </p:blipFill>
        <p:spPr>
          <a:xfrm>
            <a:off x="428596" y="1643050"/>
            <a:ext cx="4047349" cy="3714776"/>
          </a:xfrm>
        </p:spPr>
      </p:pic>
      <p:sp>
        <p:nvSpPr>
          <p:cNvPr id="10" name="TextBox 9"/>
          <p:cNvSpPr txBox="1"/>
          <p:nvPr/>
        </p:nvSpPr>
        <p:spPr>
          <a:xfrm>
            <a:off x="5000628" y="2643182"/>
            <a:ext cx="378621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Як бачимо,  таким способом пляма не відіпралась, отже цей спосіб неефективний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1509B7"/>
                </a:solidFill>
              </a:rPr>
              <a:t>2 спосіб </a:t>
            </a:r>
            <a:r>
              <a:rPr lang="uk-UA" sz="2800" dirty="0" smtClean="0"/>
              <a:t>– Лимонна кислота 10%</a:t>
            </a:r>
            <a:endParaRPr lang="ru-RU" sz="2800" dirty="0"/>
          </a:p>
        </p:txBody>
      </p:sp>
      <p:pic>
        <p:nvPicPr>
          <p:cNvPr id="4" name="Содержимое 3" descr="IMG_20140412_2041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206" r="5296" b="19501"/>
          <a:stretch>
            <a:fillRect/>
          </a:stretch>
        </p:blipFill>
        <p:spPr>
          <a:xfrm>
            <a:off x="326541" y="1357298"/>
            <a:ext cx="4209739" cy="4214842"/>
          </a:xfrm>
        </p:spPr>
      </p:pic>
      <p:sp>
        <p:nvSpPr>
          <p:cNvPr id="5" name="TextBox 4"/>
          <p:cNvSpPr txBox="1"/>
          <p:nvPr/>
        </p:nvSpPr>
        <p:spPr>
          <a:xfrm>
            <a:off x="5143504" y="2786058"/>
            <a:ext cx="335758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Пляма стала менш яскравою, проте повністю не видалилася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1509B7"/>
                </a:solidFill>
              </a:rPr>
              <a:t>3 спосіб </a:t>
            </a:r>
            <a:r>
              <a:rPr lang="uk-UA" sz="2800" dirty="0" smtClean="0"/>
              <a:t>– 1 ст. л. аміаку + 2 стакани води</a:t>
            </a:r>
            <a:endParaRPr lang="ru-RU" sz="2800" dirty="0"/>
          </a:p>
        </p:txBody>
      </p:sp>
      <p:pic>
        <p:nvPicPr>
          <p:cNvPr id="4" name="Содержимое 3" descr="IMG_20140328_172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811" t="13513"/>
          <a:stretch>
            <a:fillRect/>
          </a:stretch>
        </p:blipFill>
        <p:spPr>
          <a:xfrm rot="10800000">
            <a:off x="642910" y="1285860"/>
            <a:ext cx="3821904" cy="4941494"/>
          </a:xfrm>
        </p:spPr>
      </p:pic>
      <p:sp>
        <p:nvSpPr>
          <p:cNvPr id="5" name="TextBox 4"/>
          <p:cNvSpPr txBox="1"/>
          <p:nvPr/>
        </p:nvSpPr>
        <p:spPr>
          <a:xfrm>
            <a:off x="5286380" y="2928934"/>
            <a:ext cx="30718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Пляма взагалі не відіпралася, змін не відбулося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1509B7"/>
                </a:solidFill>
              </a:rPr>
              <a:t>4 спосіб </a:t>
            </a:r>
            <a:r>
              <a:rPr lang="uk-UA" sz="2800" dirty="0" smtClean="0"/>
              <a:t>– пральний порошок</a:t>
            </a:r>
            <a:endParaRPr lang="ru-RU" sz="2800" dirty="0"/>
          </a:p>
        </p:txBody>
      </p:sp>
      <p:pic>
        <p:nvPicPr>
          <p:cNvPr id="4" name="Содержимое 3" descr="IMG_20140412_204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6456" r="5274" b="17721"/>
          <a:stretch>
            <a:fillRect/>
          </a:stretch>
        </p:blipFill>
        <p:spPr>
          <a:xfrm>
            <a:off x="285720" y="1071546"/>
            <a:ext cx="4857596" cy="5000660"/>
          </a:xfrm>
        </p:spPr>
      </p:pic>
      <p:sp>
        <p:nvSpPr>
          <p:cNvPr id="5" name="TextBox 4"/>
          <p:cNvSpPr txBox="1"/>
          <p:nvPr/>
        </p:nvSpPr>
        <p:spPr>
          <a:xfrm>
            <a:off x="5357818" y="2357430"/>
            <a:ext cx="3429024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Поглянувши на результати, ми  виявили, що плями від </a:t>
            </a:r>
            <a:r>
              <a:rPr lang="uk-UA" dirty="0" smtClean="0"/>
              <a:t>чаю можна </a:t>
            </a:r>
            <a:r>
              <a:rPr lang="uk-UA" dirty="0" smtClean="0"/>
              <a:t>повністю відіпрати лише  за допомогою прального порошку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r>
              <a:rPr lang="uk-UA" b="1" dirty="0" smtClean="0">
                <a:solidFill>
                  <a:srgbClr val="1509B7"/>
                </a:solidFill>
              </a:rPr>
              <a:t>Висновок</a:t>
            </a:r>
            <a:endParaRPr lang="ru-RU" b="1" dirty="0">
              <a:solidFill>
                <a:srgbClr val="1509B7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/>
              <a:t>Ми проводили досліди як  з новими, так і зі  старими плямами,  і можемо зробити такі висновки:</a:t>
            </a:r>
          </a:p>
          <a:p>
            <a:r>
              <a:rPr lang="uk-UA" sz="1800" dirty="0" smtClean="0"/>
              <a:t>Пляму краще видаляти одрази після її виникнення</a:t>
            </a:r>
          </a:p>
          <a:p>
            <a:r>
              <a:rPr lang="uk-UA" sz="1800" dirty="0" smtClean="0"/>
              <a:t>Плями від кави краще видаляти за допомогою перекису водню або суміші гліцерину та солі</a:t>
            </a:r>
          </a:p>
          <a:p>
            <a:r>
              <a:rPr lang="uk-UA" sz="1800" dirty="0" smtClean="0"/>
              <a:t>Плями від чаю найкраще виводяться пральним порошком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І ще одна порада:  одягайте рукавички перед тим, як виводити пляму, щоб не викликати алергічні реакції на шкірі!</a:t>
            </a:r>
          </a:p>
          <a:p>
            <a:pPr>
              <a:buNone/>
            </a:pPr>
            <a:endParaRPr lang="uk-UA" sz="1800" dirty="0" smtClean="0"/>
          </a:p>
        </p:txBody>
      </p:sp>
      <p:pic>
        <p:nvPicPr>
          <p:cNvPr id="4" name="Рисунок 3" descr="224607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786190"/>
            <a:ext cx="3214710" cy="23660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1354968948_1305724316_204937076_2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786191"/>
            <a:ext cx="3214710" cy="2357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r>
              <a:rPr lang="uk-UA" b="1" dirty="0" smtClean="0">
                <a:solidFill>
                  <a:srgbClr val="26429A"/>
                </a:solidFill>
              </a:rPr>
              <a:t>Мета досліду:</a:t>
            </a:r>
            <a:endParaRPr lang="ru-RU" b="1" dirty="0">
              <a:solidFill>
                <a:srgbClr val="26429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Вивести плями від кави та чаю на одязі в домашніх умовах двома способами: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uk-UA" dirty="0" smtClean="0"/>
              <a:t>за допомогою спеціального прального порошку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народними засобами</a:t>
            </a:r>
            <a:endParaRPr lang="ru-RU" dirty="0"/>
          </a:p>
        </p:txBody>
      </p:sp>
      <p:pic>
        <p:nvPicPr>
          <p:cNvPr id="4" name="Рисунок 3" descr="_D5_G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876"/>
            <a:ext cx="8751585" cy="2928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26429A"/>
                </a:solidFill>
              </a:rPr>
              <a:t>Інструкція </a:t>
            </a:r>
            <a:r>
              <a:rPr lang="uk-UA" sz="4900" b="1" dirty="0" smtClean="0">
                <a:solidFill>
                  <a:srgbClr val="26429A"/>
                </a:solidFill>
              </a:rPr>
              <a:t>щодо</a:t>
            </a:r>
            <a:r>
              <a:rPr lang="uk-UA" b="1" dirty="0" smtClean="0">
                <a:solidFill>
                  <a:srgbClr val="26429A"/>
                </a:solidFill>
              </a:rPr>
              <a:t> проведення досліду:</a:t>
            </a:r>
            <a:endParaRPr lang="ru-RU" b="1" dirty="0">
              <a:solidFill>
                <a:srgbClr val="26429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ru-RU" sz="2400" dirty="0" err="1" smtClean="0"/>
              <a:t>Реагувати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пляму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потрібно</a:t>
            </a:r>
            <a:r>
              <a:rPr lang="ru-RU" sz="2400" dirty="0" smtClean="0"/>
              <a:t> </a:t>
            </a:r>
            <a:r>
              <a:rPr lang="ru-RU" sz="2400" dirty="0" err="1" smtClean="0"/>
              <a:t>негайно</a:t>
            </a:r>
            <a:r>
              <a:rPr lang="ru-RU" sz="2400" dirty="0" smtClean="0"/>
              <a:t>. Чим </a:t>
            </a:r>
            <a:r>
              <a:rPr lang="ru-RU" sz="2400" dirty="0" err="1" smtClean="0"/>
              <a:t>довше</a:t>
            </a:r>
            <a:r>
              <a:rPr lang="ru-RU" sz="2400" dirty="0" smtClean="0"/>
              <a:t> </a:t>
            </a:r>
            <a:r>
              <a:rPr lang="ru-RU" sz="2400" dirty="0" err="1" smtClean="0"/>
              <a:t>ви</a:t>
            </a:r>
            <a:r>
              <a:rPr lang="ru-RU" sz="2400" dirty="0" smtClean="0"/>
              <a:t> </a:t>
            </a:r>
            <a:r>
              <a:rPr lang="ru-RU" sz="2400" dirty="0" err="1" smtClean="0"/>
              <a:t>чекаєте</a:t>
            </a:r>
            <a:r>
              <a:rPr lang="ru-RU" sz="2400" dirty="0" smtClean="0"/>
              <a:t>, </a:t>
            </a:r>
            <a:r>
              <a:rPr lang="ru-RU" sz="2400" dirty="0" err="1" smtClean="0"/>
              <a:t>тим</a:t>
            </a:r>
            <a:r>
              <a:rPr lang="ru-RU" sz="2400" dirty="0" smtClean="0"/>
              <a:t> </a:t>
            </a:r>
            <a:r>
              <a:rPr lang="ru-RU" sz="2400" dirty="0" err="1" smtClean="0"/>
              <a:t>важче</a:t>
            </a:r>
            <a:r>
              <a:rPr lang="ru-RU" sz="2400" dirty="0" smtClean="0"/>
              <a:t> буде </a:t>
            </a:r>
            <a:r>
              <a:rPr lang="ru-RU" sz="2400" dirty="0" err="1" smtClean="0"/>
              <a:t>вивести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забруднення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Іноді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пляма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залишитися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назавжди</a:t>
            </a:r>
            <a:r>
              <a:rPr lang="ru-RU" sz="2400" dirty="0" smtClean="0"/>
              <a:t>. </a:t>
            </a:r>
            <a:r>
              <a:rPr lang="ru-RU" sz="2400" dirty="0" err="1" smtClean="0"/>
              <a:t>Спочатку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визначте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походження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склад </a:t>
            </a:r>
            <a:r>
              <a:rPr lang="ru-RU" sz="2400" dirty="0" err="1" smtClean="0"/>
              <a:t>тієї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речовини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пролилося</a:t>
            </a:r>
            <a:r>
              <a:rPr lang="ru-RU" sz="2400" dirty="0" smtClean="0"/>
              <a:t> на тканину. </a:t>
            </a:r>
          </a:p>
          <a:p>
            <a:pPr marL="514350" indent="-514350">
              <a:buFont typeface="+mj-lt"/>
              <a:buAutoNum type="arabicPeriod"/>
            </a:pPr>
            <a:endParaRPr lang="uk-UA" sz="2400" dirty="0"/>
          </a:p>
          <a:p>
            <a:pPr marL="514350" indent="-514350" algn="ctr">
              <a:buNone/>
            </a:pPr>
            <a:r>
              <a:rPr lang="ru-RU" sz="2400" dirty="0" smtClean="0"/>
              <a:t>2.   </a:t>
            </a:r>
            <a:r>
              <a:rPr lang="ru-RU" sz="2400" dirty="0" err="1" smtClean="0"/>
              <a:t>Перевірте</a:t>
            </a:r>
            <a:r>
              <a:rPr lang="ru-RU" sz="2400" dirty="0" smtClean="0"/>
              <a:t> </a:t>
            </a:r>
            <a:r>
              <a:rPr lang="ru-RU" sz="2400" dirty="0" err="1" smtClean="0"/>
              <a:t>бірки</a:t>
            </a:r>
            <a:r>
              <a:rPr lang="ru-RU" sz="2400" dirty="0" smtClean="0"/>
              <a:t>. На </a:t>
            </a:r>
            <a:r>
              <a:rPr lang="ru-RU" sz="2400" dirty="0" err="1" smtClean="0"/>
              <a:t>деякі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меблі</a:t>
            </a:r>
            <a:r>
              <a:rPr lang="ru-RU" sz="2400" dirty="0" smtClean="0"/>
              <a:t>, </a:t>
            </a:r>
            <a:r>
              <a:rPr lang="ru-RU" sz="2400" dirty="0" err="1" smtClean="0"/>
              <a:t>килими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одяг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пришивають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бірки</a:t>
            </a:r>
            <a:r>
              <a:rPr lang="ru-RU" sz="2400" dirty="0" smtClean="0"/>
              <a:t>, на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вказується</a:t>
            </a:r>
            <a:r>
              <a:rPr lang="ru-RU" sz="2400" dirty="0" smtClean="0"/>
              <a:t>, як </a:t>
            </a:r>
            <a:r>
              <a:rPr lang="ru-RU" sz="2400" dirty="0" err="1" smtClean="0"/>
              <a:t>виводити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плями</a:t>
            </a:r>
            <a:r>
              <a:rPr lang="ru-RU" sz="2400" dirty="0" smtClean="0"/>
              <a:t>. </a:t>
            </a:r>
            <a:r>
              <a:rPr lang="ru-RU" sz="2400" dirty="0" err="1" smtClean="0"/>
              <a:t>Ознайомившись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ними, </a:t>
            </a:r>
            <a:r>
              <a:rPr lang="ru-RU" sz="2400" dirty="0" err="1" smtClean="0"/>
              <a:t>ви</a:t>
            </a:r>
            <a:r>
              <a:rPr lang="ru-RU" sz="2400" dirty="0" smtClean="0"/>
              <a:t> </a:t>
            </a:r>
            <a:r>
              <a:rPr lang="ru-RU" sz="2400" dirty="0" err="1" smtClean="0"/>
              <a:t>зможете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легкістю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позбутися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плям</a:t>
            </a:r>
            <a:r>
              <a:rPr lang="ru-RU" sz="2400" dirty="0" smtClean="0"/>
              <a:t>, не </a:t>
            </a:r>
            <a:r>
              <a:rPr lang="ru-RU" sz="2400" dirty="0" err="1" smtClean="0"/>
              <a:t>зіпсувавши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виріб</a:t>
            </a:r>
            <a:r>
              <a:rPr lang="ru-RU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000636"/>
            <a:ext cx="2133602" cy="133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9001156" cy="4286280"/>
          </a:xfrm>
        </p:spPr>
        <p:txBody>
          <a:bodyPr>
            <a:normAutofit fontScale="70000" lnSpcReduction="20000"/>
          </a:bodyPr>
          <a:lstStyle/>
          <a:p>
            <a:pPr marL="514350" indent="-514350" algn="ctr">
              <a:buAutoNum type="arabicPeriod" startAt="3"/>
            </a:pPr>
            <a:r>
              <a:rPr lang="ru-RU" dirty="0" err="1" smtClean="0"/>
              <a:t>Почніть</a:t>
            </a:r>
            <a:r>
              <a:rPr lang="ru-RU" dirty="0" smtClean="0"/>
              <a:t> </a:t>
            </a:r>
            <a:r>
              <a:rPr lang="ru-RU" dirty="0" err="1" smtClean="0"/>
              <a:t>виводити</a:t>
            </a:r>
            <a:r>
              <a:rPr lang="ru-RU" dirty="0" smtClean="0"/>
              <a:t> </a:t>
            </a:r>
            <a:r>
              <a:rPr lang="ru-RU" dirty="0" err="1" smtClean="0"/>
              <a:t>пляму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вивороту</a:t>
            </a:r>
            <a:r>
              <a:rPr lang="ru-RU" dirty="0" smtClean="0"/>
              <a:t>. Як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помітили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, 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 err="1" smtClean="0"/>
              <a:t>переверніть</a:t>
            </a:r>
            <a:r>
              <a:rPr lang="ru-RU" dirty="0" smtClean="0"/>
              <a:t> тканину на </a:t>
            </a:r>
            <a:r>
              <a:rPr lang="ru-RU" dirty="0" err="1" smtClean="0"/>
              <a:t>виворіт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почніть</a:t>
            </a:r>
            <a:r>
              <a:rPr lang="ru-RU" dirty="0" smtClean="0"/>
              <a:t> </a:t>
            </a:r>
            <a:r>
              <a:rPr lang="ru-RU" dirty="0" err="1" smtClean="0"/>
              <a:t>обробляти</a:t>
            </a:r>
            <a:r>
              <a:rPr lang="ru-RU" dirty="0" smtClean="0"/>
              <a:t> </a:t>
            </a:r>
            <a:r>
              <a:rPr lang="ru-RU" dirty="0" err="1" smtClean="0"/>
              <a:t>пляму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візьметеся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лицьового</a:t>
            </a:r>
            <a:r>
              <a:rPr lang="ru-RU" dirty="0" smtClean="0"/>
              <a:t> боку </a:t>
            </a:r>
            <a:r>
              <a:rPr lang="ru-RU" dirty="0" err="1" smtClean="0"/>
              <a:t>тканини</a:t>
            </a:r>
            <a:r>
              <a:rPr lang="ru-RU" dirty="0" smtClean="0"/>
              <a:t>, то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проникне</a:t>
            </a:r>
            <a:r>
              <a:rPr lang="ru-RU" dirty="0" smtClean="0"/>
              <a:t> </a:t>
            </a:r>
            <a:r>
              <a:rPr lang="ru-RU" dirty="0" err="1" smtClean="0"/>
              <a:t>вглиб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вивести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буде </a:t>
            </a:r>
            <a:r>
              <a:rPr lang="ru-RU" dirty="0" err="1" smtClean="0"/>
              <a:t>складніше</a:t>
            </a:r>
            <a:r>
              <a:rPr lang="ru-RU" dirty="0" smtClean="0"/>
              <a:t>.</a:t>
            </a:r>
          </a:p>
          <a:p>
            <a:pPr marL="514350" indent="-514350" algn="ctr">
              <a:buNone/>
            </a:pPr>
            <a:endParaRPr lang="ru-RU" dirty="0"/>
          </a:p>
          <a:p>
            <a:pPr marL="514350" indent="-514350" algn="ctr">
              <a:buNone/>
            </a:pPr>
            <a:r>
              <a:rPr lang="ru-RU" dirty="0" smtClean="0"/>
              <a:t>4. Промокайте </a:t>
            </a:r>
            <a:r>
              <a:rPr lang="ru-RU" dirty="0" err="1" smtClean="0"/>
              <a:t>плями</a:t>
            </a:r>
            <a:r>
              <a:rPr lang="ru-RU" dirty="0" smtClean="0"/>
              <a:t>. </a:t>
            </a:r>
            <a:r>
              <a:rPr lang="ru-RU" dirty="0" err="1" smtClean="0"/>
              <a:t>Ні</a:t>
            </a:r>
            <a:r>
              <a:rPr lang="ru-RU" dirty="0" smtClean="0"/>
              <a:t>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разі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терти</a:t>
            </a:r>
            <a:r>
              <a:rPr lang="ru-RU" dirty="0" smtClean="0"/>
              <a:t>. </a:t>
            </a:r>
            <a:r>
              <a:rPr lang="ru-RU" dirty="0" err="1" smtClean="0"/>
              <a:t>Використовуйте</a:t>
            </a:r>
            <a:r>
              <a:rPr lang="ru-RU" dirty="0" smtClean="0"/>
              <a:t> </a:t>
            </a:r>
            <a:r>
              <a:rPr lang="ru-RU" dirty="0" err="1" smtClean="0"/>
              <a:t>білі</a:t>
            </a:r>
            <a:r>
              <a:rPr lang="ru-RU" dirty="0" smtClean="0"/>
              <a:t> </a:t>
            </a:r>
            <a:r>
              <a:rPr lang="ru-RU" dirty="0" err="1" smtClean="0"/>
              <a:t>ганчірки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уникнути</a:t>
            </a:r>
            <a:r>
              <a:rPr lang="ru-RU" dirty="0" smtClean="0"/>
              <a:t> повторного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барвником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.</a:t>
            </a:r>
            <a:endParaRPr lang="ru-RU" dirty="0"/>
          </a:p>
          <a:p>
            <a:pPr marL="514350" indent="-514350" algn="ctr">
              <a:buNone/>
            </a:pPr>
            <a:endParaRPr lang="ru-RU" dirty="0"/>
          </a:p>
          <a:p>
            <a:pPr marL="514350" indent="-514350" algn="ctr">
              <a:buNone/>
            </a:pPr>
            <a:r>
              <a:rPr lang="ru-RU" dirty="0" smtClean="0"/>
              <a:t>5. Перед </a:t>
            </a:r>
            <a:r>
              <a:rPr lang="ru-RU" dirty="0" err="1" smtClean="0"/>
              <a:t>тим</a:t>
            </a:r>
            <a:r>
              <a:rPr lang="ru-RU" dirty="0" smtClean="0"/>
              <a:t>, як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будь-які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,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прочитати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інструкцію</a:t>
            </a:r>
            <a:r>
              <a:rPr lang="ru-RU" dirty="0" smtClean="0"/>
              <a:t>, </a:t>
            </a:r>
            <a:r>
              <a:rPr lang="ru-RU" dirty="0" err="1" smtClean="0"/>
              <a:t>інакше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погіршити</a:t>
            </a:r>
            <a:r>
              <a:rPr lang="ru-RU" dirty="0" smtClean="0"/>
              <a:t> </a:t>
            </a:r>
            <a:r>
              <a:rPr lang="ru-RU" dirty="0" err="1" smtClean="0"/>
              <a:t>ситуацію</a:t>
            </a:r>
            <a:r>
              <a:rPr lang="ru-RU" dirty="0" smtClean="0"/>
              <a:t>. Справа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руйнують</a:t>
            </a:r>
            <a:r>
              <a:rPr lang="ru-RU" dirty="0" smtClean="0"/>
              <a:t> структуру </a:t>
            </a:r>
            <a:r>
              <a:rPr lang="ru-RU" dirty="0" err="1" smtClean="0"/>
              <a:t>тканини</a:t>
            </a:r>
            <a:r>
              <a:rPr lang="ru-RU" dirty="0" smtClean="0"/>
              <a:t>, тому </a:t>
            </a:r>
            <a:r>
              <a:rPr lang="ru-RU" dirty="0" err="1" smtClean="0"/>
              <a:t>підходити</a:t>
            </a:r>
            <a:r>
              <a:rPr lang="ru-RU" dirty="0" smtClean="0"/>
              <a:t> до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для </a:t>
            </a:r>
            <a:r>
              <a:rPr lang="ru-RU" dirty="0" err="1" smtClean="0"/>
              <a:t>виведення</a:t>
            </a:r>
            <a:r>
              <a:rPr lang="ru-RU" dirty="0" smtClean="0"/>
              <a:t> </a:t>
            </a:r>
            <a:r>
              <a:rPr lang="ru-RU" dirty="0" err="1" smtClean="0"/>
              <a:t>плям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обережно</a:t>
            </a:r>
            <a:r>
              <a:rPr lang="ru-RU" dirty="0" smtClean="0"/>
              <a:t>.</a:t>
            </a:r>
          </a:p>
          <a:p>
            <a:pPr marL="514350" indent="-514350" algn="ctr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kofe_prolit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58005">
            <a:off x="2734663" y="3254317"/>
            <a:ext cx="4373562" cy="2917791"/>
          </a:xfrm>
          <a:prstGeom prst="snipRound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857256"/>
          </a:xfrm>
        </p:spPr>
        <p:txBody>
          <a:bodyPr/>
          <a:lstStyle/>
          <a:p>
            <a:r>
              <a:rPr lang="uk-UA" b="1" dirty="0" smtClean="0">
                <a:solidFill>
                  <a:srgbClr val="1509B7"/>
                </a:solidFill>
              </a:rPr>
              <a:t>Плями від кави</a:t>
            </a:r>
            <a:endParaRPr lang="ru-RU" b="1" dirty="0">
              <a:solidFill>
                <a:srgbClr val="1509B7"/>
              </a:solidFill>
            </a:endParaRPr>
          </a:p>
        </p:txBody>
      </p:sp>
      <p:pic>
        <p:nvPicPr>
          <p:cNvPr id="10" name="Содержимое 9" descr="a3a25c6d982a7660b05c5b1eee78c51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769254">
            <a:off x="242209" y="1196290"/>
            <a:ext cx="3731464" cy="2477295"/>
          </a:xfrm>
          <a:prstGeom prst="round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 descr="Siebe_Warmoeskerken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9159">
            <a:off x="5233203" y="1287708"/>
            <a:ext cx="3452810" cy="2134988"/>
          </a:xfrm>
          <a:prstGeom prst="snip2Same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2844" y="428604"/>
            <a:ext cx="9001156" cy="571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b="1" dirty="0" smtClean="0">
                <a:solidFill>
                  <a:srgbClr val="1509B7"/>
                </a:solidFill>
              </a:rPr>
              <a:t>1 спосіб </a:t>
            </a:r>
            <a:r>
              <a:rPr lang="uk-UA" sz="2800" dirty="0" smtClean="0"/>
              <a:t>– Вивести пляму пральним порошком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592933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ДО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585789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ПІСЛЯ</a:t>
            </a:r>
            <a:endParaRPr lang="ru-RU" dirty="0"/>
          </a:p>
        </p:txBody>
      </p:sp>
      <p:pic>
        <p:nvPicPr>
          <p:cNvPr id="11" name="Рисунок 10" descr="IMG_20140328_172757.jpg"/>
          <p:cNvPicPr>
            <a:picLocks noChangeAspect="1"/>
          </p:cNvPicPr>
          <p:nvPr/>
        </p:nvPicPr>
        <p:blipFill>
          <a:blip r:embed="rId2" cstate="print"/>
          <a:srcRect l="13846"/>
          <a:stretch>
            <a:fillRect/>
          </a:stretch>
        </p:blipFill>
        <p:spPr>
          <a:xfrm rot="16200000">
            <a:off x="147042" y="1710291"/>
            <a:ext cx="4349325" cy="3786216"/>
          </a:xfrm>
          <a:prstGeom prst="rect">
            <a:avLst/>
          </a:prstGeom>
        </p:spPr>
      </p:pic>
      <p:pic>
        <p:nvPicPr>
          <p:cNvPr id="12" name="Рисунок 11" descr="IMG_20140412_203646.jpg"/>
          <p:cNvPicPr>
            <a:picLocks noChangeAspect="1"/>
          </p:cNvPicPr>
          <p:nvPr/>
        </p:nvPicPr>
        <p:blipFill>
          <a:blip r:embed="rId3" cstate="print"/>
          <a:srcRect l="10000" t="17500" r="18000" b="22500"/>
          <a:stretch>
            <a:fillRect/>
          </a:stretch>
        </p:blipFill>
        <p:spPr>
          <a:xfrm>
            <a:off x="4786314" y="1428736"/>
            <a:ext cx="3779071" cy="43418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7158" y="6286520"/>
            <a:ext cx="821537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Пляма  відіпралася не повністю. Результат не є відмінним.  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20" y="142853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1509B7"/>
                </a:solidFill>
              </a:rPr>
              <a:t>2 спосіб </a:t>
            </a:r>
            <a:r>
              <a:rPr lang="uk-UA" sz="2800" dirty="0" smtClean="0"/>
              <a:t>– суміш 2 </a:t>
            </a:r>
            <a:r>
              <a:rPr lang="uk-UA" sz="2800" dirty="0" err="1" smtClean="0"/>
              <a:t>ч.л</a:t>
            </a:r>
            <a:r>
              <a:rPr lang="uk-UA" sz="2800" dirty="0" smtClean="0"/>
              <a:t>. гліцерину та 0.5 </a:t>
            </a:r>
            <a:r>
              <a:rPr lang="uk-UA" sz="2800" dirty="0" err="1" smtClean="0"/>
              <a:t>ч.л.аміаку</a:t>
            </a:r>
            <a:r>
              <a:rPr lang="uk-UA" sz="2800" dirty="0" smtClean="0"/>
              <a:t>.</a:t>
            </a:r>
          </a:p>
          <a:p>
            <a:pPr algn="ctr"/>
            <a:r>
              <a:rPr lang="uk-UA" sz="2800" dirty="0" smtClean="0"/>
              <a:t>Потримати 10 хвилин в теплій воді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 </a:t>
            </a:r>
            <a:endParaRPr lang="ru-RU" sz="2400" dirty="0"/>
          </a:p>
        </p:txBody>
      </p:sp>
      <p:pic>
        <p:nvPicPr>
          <p:cNvPr id="11" name="Содержимое 10" descr="IMG_20140412_2035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4732" t="9470" r="20028" b="14766"/>
          <a:stretch>
            <a:fillRect/>
          </a:stretch>
        </p:blipFill>
        <p:spPr>
          <a:xfrm>
            <a:off x="4714876" y="1500174"/>
            <a:ext cx="3214710" cy="4071966"/>
          </a:xfrm>
        </p:spPr>
      </p:pic>
      <p:sp>
        <p:nvSpPr>
          <p:cNvPr id="12" name="TextBox 11"/>
          <p:cNvSpPr txBox="1"/>
          <p:nvPr/>
        </p:nvSpPr>
        <p:spPr>
          <a:xfrm>
            <a:off x="428596" y="6000768"/>
            <a:ext cx="828680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Пляма не відіпралася і залишилися </a:t>
            </a:r>
            <a:r>
              <a:rPr lang="uk-UA" dirty="0" smtClean="0"/>
              <a:t>патьоки </a:t>
            </a:r>
            <a:endParaRPr lang="ru-RU" dirty="0"/>
          </a:p>
        </p:txBody>
      </p:sp>
      <p:pic>
        <p:nvPicPr>
          <p:cNvPr id="13" name="Рисунок 12" descr="IMG_20140328_172814.jpg"/>
          <p:cNvPicPr>
            <a:picLocks noChangeAspect="1"/>
          </p:cNvPicPr>
          <p:nvPr/>
        </p:nvPicPr>
        <p:blipFill>
          <a:blip r:embed="rId3" cstate="print"/>
          <a:srcRect l="6944"/>
          <a:stretch>
            <a:fillRect/>
          </a:stretch>
        </p:blipFill>
        <p:spPr>
          <a:xfrm rot="16200000">
            <a:off x="247347" y="1895737"/>
            <a:ext cx="4077250" cy="32861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71504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1509B7"/>
                </a:solidFill>
              </a:rPr>
              <a:t>3 спосіб </a:t>
            </a:r>
            <a:r>
              <a:rPr lang="uk-UA" sz="2800" dirty="0" smtClean="0"/>
              <a:t>- гліцерин та сіль, прати в теплій воді</a:t>
            </a:r>
            <a:endParaRPr lang="ru-RU" sz="2800" dirty="0"/>
          </a:p>
        </p:txBody>
      </p:sp>
      <p:pic>
        <p:nvPicPr>
          <p:cNvPr id="6" name="Содержимое 5" descr="IMG_20140328_1728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5915" t="8333"/>
          <a:stretch>
            <a:fillRect/>
          </a:stretch>
        </p:blipFill>
        <p:spPr>
          <a:xfrm rot="16200000">
            <a:off x="107125" y="1464455"/>
            <a:ext cx="4071966" cy="3143272"/>
          </a:xfrm>
        </p:spPr>
      </p:pic>
      <p:pic>
        <p:nvPicPr>
          <p:cNvPr id="5" name="Содержимое 4" descr="IMG_20140412_2037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3574" r="11609" b="20133"/>
          <a:stretch>
            <a:fillRect/>
          </a:stretch>
        </p:blipFill>
        <p:spPr>
          <a:xfrm>
            <a:off x="4500562" y="1000108"/>
            <a:ext cx="3429024" cy="4085646"/>
          </a:xfrm>
        </p:spPr>
      </p:pic>
      <p:sp>
        <p:nvSpPr>
          <p:cNvPr id="7" name="TextBox 6"/>
          <p:cNvSpPr txBox="1"/>
          <p:nvPr/>
        </p:nvSpPr>
        <p:spPr>
          <a:xfrm>
            <a:off x="428596" y="5643578"/>
            <a:ext cx="807249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                    Один з кращих результатів, пляма повністю відіпралася.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1509B7"/>
                </a:solidFill>
              </a:rPr>
              <a:t>4 спосіб </a:t>
            </a:r>
            <a:r>
              <a:rPr lang="uk-UA" sz="2800" dirty="0" smtClean="0"/>
              <a:t>– </a:t>
            </a:r>
            <a:r>
              <a:rPr lang="uk-UA" sz="2800" dirty="0" err="1" smtClean="0"/>
              <a:t>перикис</a:t>
            </a:r>
            <a:r>
              <a:rPr lang="uk-UA" sz="2800" dirty="0" smtClean="0"/>
              <a:t> водню, тримати 10 хвилин, потім                       прати в холодній воді</a:t>
            </a:r>
            <a:endParaRPr lang="ru-RU" sz="2800" dirty="0"/>
          </a:p>
        </p:txBody>
      </p:sp>
      <p:pic>
        <p:nvPicPr>
          <p:cNvPr id="6" name="Содержимое 5" descr="IMG_20140328_1727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9200"/>
          <a:stretch>
            <a:fillRect/>
          </a:stretch>
        </p:blipFill>
        <p:spPr>
          <a:xfrm rot="16200000">
            <a:off x="451411" y="1691674"/>
            <a:ext cx="3929092" cy="3260337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1214414" y="5643578"/>
            <a:ext cx="6970733" cy="56832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1800" b="0" dirty="0" smtClean="0"/>
              <a:t>Результат чудовий! Пляма повністю відіпралася.</a:t>
            </a:r>
            <a:endParaRPr lang="ru-RU" sz="1800" b="0" dirty="0"/>
          </a:p>
        </p:txBody>
      </p:sp>
      <p:pic>
        <p:nvPicPr>
          <p:cNvPr id="5" name="Содержимое 4" descr="IMG_20140412_20382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b="13218"/>
          <a:stretch>
            <a:fillRect/>
          </a:stretch>
        </p:blipFill>
        <p:spPr>
          <a:xfrm>
            <a:off x="4857752" y="1357298"/>
            <a:ext cx="3269240" cy="392909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482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Виведення плям від кави та чаю на одязі</vt:lpstr>
      <vt:lpstr>Мета досліду:</vt:lpstr>
      <vt:lpstr>Інструкція щодо проведення досліду:</vt:lpstr>
      <vt:lpstr>Слайд 4</vt:lpstr>
      <vt:lpstr>Плями від кави</vt:lpstr>
      <vt:lpstr>Слайд 6</vt:lpstr>
      <vt:lpstr>Слайд 7</vt:lpstr>
      <vt:lpstr>3 спосіб - гліцерин та сіль, прати в теплій воді</vt:lpstr>
      <vt:lpstr>4 спосіб – перикис водню, тримати 10 хвилин, потім                       прати в холодній воді</vt:lpstr>
      <vt:lpstr>Плями від чаю</vt:lpstr>
      <vt:lpstr>1 спосіб – вода+оцет у відношенні 1:1</vt:lpstr>
      <vt:lpstr>2 спосіб – Лимонна кислота 10%</vt:lpstr>
      <vt:lpstr>3 спосіб – 1 ст. л. аміаку + 2 стакани води</vt:lpstr>
      <vt:lpstr>4 спосіб – пральний порошок</vt:lpstr>
      <vt:lpstr>Висновок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Досліди</dc:title>
  <dc:creator>VT</dc:creator>
  <cp:lastModifiedBy>VT</cp:lastModifiedBy>
  <cp:revision>31</cp:revision>
  <dcterms:created xsi:type="dcterms:W3CDTF">2014-04-12T16:32:00Z</dcterms:created>
  <dcterms:modified xsi:type="dcterms:W3CDTF">2014-04-16T19:02:27Z</dcterms:modified>
</cp:coreProperties>
</file>