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136A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EFB957-DCA7-4186-BA48-7BD110A59BA3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47A3E06-0712-40FD-9A64-E59A604C96E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23AFBD-0283-4DF3-8C82-3F01604A789F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C467-ED0A-4758-8025-423608B08AF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59701-D38D-4062-87C4-84582CD1514A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17C09-5828-4DF0-8AAC-A20421071B9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BC175D-83F5-476C-83B7-2C8E51CC8E79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0A34E6D-5D1C-46AC-B0A3-5FA9B60BA9F1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990EB-D3F4-4900-8AEC-9A3F7515D325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8C507-3474-41DF-B0D3-01BE5612003C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F44DA-DD87-46E6-866B-324440975B71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77AAC-306E-47BA-9385-0534C75F9E8C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FAD86A-69ED-4756-8345-1F7D2D067028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02B15EF7-28CA-408C-9C84-0661A70B2B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74232-FECC-41F4-AB7E-ED321828A091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D8BC0-2920-4F44-AD1A-B073387B7E81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D84DDC-5016-467A-973C-2637739B1B63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65546-7EE4-40E8-9C98-6851503A718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8AA82-41AD-4A19-B742-638F40D2CC73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44E6E-E368-440E-BB5C-963D8FC38B9B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2474DA-1E80-4891-A98C-ECABB44F33FF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8F8BD-447C-423E-86C4-37019EC3E118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3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C4FADB6-91C1-4335-B3A4-696AA59E2C26}" type="datetimeFigureOut">
              <a:rPr lang="ru-RU" smtClean="0"/>
              <a:pPr>
                <a:defRPr/>
              </a:pPr>
              <a:t>30.09.2013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F000DBA-776E-41C9-A805-1EC616F2716C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286814">
            <a:off x="304426" y="823795"/>
            <a:ext cx="7772400" cy="31003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 добавки і їх вплив на організм людини</a:t>
            </a:r>
            <a:endParaRPr lang="uk-UA" sz="7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281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5400" dirty="0" err="1" smtClean="0">
                <a:latin typeface="Monotype Corsiva" pitchFamily="66" charset="0"/>
              </a:rPr>
              <a:t>Презентац</a:t>
            </a:r>
            <a:r>
              <a:rPr lang="uk-UA" sz="5400" dirty="0" err="1" smtClean="0">
                <a:latin typeface="Monotype Corsiva" pitchFamily="66" charset="0"/>
              </a:rPr>
              <a:t>ію</a:t>
            </a:r>
            <a:r>
              <a:rPr lang="uk-UA" sz="5400" dirty="0" smtClean="0">
                <a:latin typeface="Monotype Corsiva" pitchFamily="66" charset="0"/>
              </a:rPr>
              <a:t> виконали учениці 10-В класу</a:t>
            </a:r>
            <a:endParaRPr lang="ru-RU" sz="54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dirty="0" err="1" smtClean="0"/>
              <a:t>Кошак</a:t>
            </a:r>
            <a:r>
              <a:rPr lang="uk-UA" sz="4400" dirty="0" smtClean="0"/>
              <a:t> Яна</a:t>
            </a:r>
            <a:br>
              <a:rPr lang="uk-UA" sz="4400" dirty="0" smtClean="0"/>
            </a:br>
            <a:r>
              <a:rPr lang="uk-UA" sz="4400" dirty="0" err="1" smtClean="0"/>
              <a:t>Пушкарь</a:t>
            </a:r>
            <a:r>
              <a:rPr lang="uk-UA" sz="4400" dirty="0" smtClean="0"/>
              <a:t> Вікторія</a:t>
            </a:r>
            <a:endParaRPr lang="ru-RU" sz="4400" dirty="0"/>
          </a:p>
        </p:txBody>
      </p:sp>
    </p:spTree>
  </p:cSld>
  <p:clrMapOvr>
    <a:masterClrMapping/>
  </p:clrMapOvr>
  <p:transition advTm="2579">
    <p:wheel spokes="3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uk-UA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endParaRPr lang="uk-UA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1. Харчові добавки</a:t>
            </a:r>
            <a:endParaRPr lang="uk-UA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2. Класифікація харчових добавок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3. Вплив на здоров'я харчових добавок</a:t>
            </a:r>
            <a:endParaRPr lang="uk-UA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4.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Фаст-фуди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812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420219">
            <a:off x="200025" y="582613"/>
            <a:ext cx="8786813" cy="62436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 добавки – природні і синтезовані хімічні сполуки, призначені для введення в харчові продукти з метою прискорення або поліпшення їх технологічної обробки, збільшення термінів зберігання, консервування, а також зберігання або надання готовим продуктам харчування певних органолептичних властивостей (кольору, запаху, смаку, консистенції). </a:t>
            </a:r>
          </a:p>
        </p:txBody>
      </p:sp>
    </p:spTree>
  </p:cSld>
  <p:clrMapOvr>
    <a:masterClrMapping/>
  </p:clrMapOvr>
  <p:transition advTm="25735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30123">
            <a:off x="1588" y="341313"/>
            <a:ext cx="8926512" cy="58594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харчових добавок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Е100-Е182 – барвники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Е200-Е299 – консерванти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Е300-Е399 – антиоксиданти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Е400-Е499 – стабілізатори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Е500-Е599 – емульгатори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Е600-Е699 – посилювачі смаку і аромату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Е700-Е899 – запасні індекси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Е900-Е999 – піногасники 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5140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376080">
            <a:off x="28575" y="481013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Добавки, які викликають особливе застереження щодо впливу на здоров’я, хвороби, які вони викликають. </a:t>
            </a:r>
            <a:endParaRPr lang="uk-UA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18753">
            <a:off x="385763" y="2003425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Е102, Е103 (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малиновий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викликає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приступи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астми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b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Е104-Е107, Е110, Е120 (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жовтий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оранжевий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викликає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астму,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гастрити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виразкову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хворобу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шлунка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Е121 (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цитрусовий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червоний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Е122 –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ракові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хвороби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Е123 –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спричиняє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пороки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серця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плода (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вагітності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утворенню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каменів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нирках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печінці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uk-UA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5125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99120">
            <a:off x="184150" y="250825"/>
            <a:ext cx="8775700" cy="65436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Е124 (</a:t>
            </a:r>
            <a:r>
              <a:rPr lang="uk-UA" sz="28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пунцовий</a:t>
            </a: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канцерогенний, викликає астму. </a:t>
            </a:r>
            <a:b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Е125, Е127 – викликає гіперфункцію щитовидної залози. </a:t>
            </a:r>
            <a:b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Е210; Е211; Е212 - канцерогенний, викликає астму. </a:t>
            </a:r>
            <a:b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 221; Е220– руйнують вітаміни В1 (тіамін) і вітамін Н (біотин) в організмі людини, спонукають збудливість нервової системи, дратівливість, камені в нирках і печінці. </a:t>
            </a:r>
            <a:b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Е250, Е251 </a:t>
            </a:r>
            <a:r>
              <a:rPr lang="uk-UA" sz="28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-викликають</a:t>
            </a:r>
            <a:r>
              <a:rPr lang="uk-UA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хвороби серцево-судинної системи, гастрити, кам’яну хворобу печінки і нирок, підвищують збудливість у дітей, можуть призвести до харчового отруєння і навіть смерті. Є канцерогенні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5828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432749">
            <a:off x="161925" y="180975"/>
            <a:ext cx="8820150" cy="68961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Е282 – канцерогенний.</a:t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Е239, Е240 –  канцерогенний. Викликає рак молочних залоз, остеопороз. </a:t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Е201 викликає </a:t>
            </a:r>
            <a:r>
              <a:rPr lang="uk-UA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онкохвороби</a:t>
            </a: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Е230 викликає кровотечі в органах і злоякісні зміни в органах. Канцерогенний. </a:t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Е321 – викликає онкологічні хвороби, токсикоз. </a:t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Е400-Е405 – стабілізатори, дуже небезпечні.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Е450-Е451 (фосфати). Надмірне їх використання погіршує засвоєння  Кальцію, що сприяє відкладенню фосфору і кальцію в нирках і печінці у вигляді каменів і сприяє розвитку остеопорозу.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Консервант Е281 викликає мігрень. </a:t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4812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432581">
            <a:off x="157163" y="203200"/>
            <a:ext cx="8478837" cy="66468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Е636, Е637– небезпечний для організму людини</a:t>
            </a:r>
            <a:b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Е951– дуже небезпечний (</a:t>
            </a:r>
            <a:r>
              <a:rPr lang="uk-UA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нирково</a:t>
            </a: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та </a:t>
            </a:r>
            <a:r>
              <a:rPr lang="uk-UA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печінково</a:t>
            </a: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кам’яна хвороба, онкологія) </a:t>
            </a:r>
            <a:b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Е954– канцерогенний. </a:t>
            </a:r>
            <a:b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Е967 – викликає </a:t>
            </a:r>
            <a:r>
              <a:rPr lang="uk-UA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нирково</a:t>
            </a:r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-, та жовчнокам’яну хворобу.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Добавки Е500-Е599 –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емульгатори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спровокувати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захворювання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травної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Небезпечні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добавки Е510, Е513 та Е527, особливо негативно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впливають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печінку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викликають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розлади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шлунка</a:t>
            </a: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1359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85246">
            <a:off x="377218" y="821658"/>
            <a:ext cx="8951913" cy="6613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Фаст-фуди</a:t>
            </a:r>
            <a:r>
              <a:rPr lang="uk-UA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висококалорійна їжа без корисних біологічно-активних речовин, вітамінів, мікроелементів, проте містять у великій кількості консерванти, які імітують натуральні апетитні запахи, що нейтралізуються печінкою. Така їжа викликає гастрити, виразку шлунку, слабкий імунітет, атеросклероз, </a:t>
            </a:r>
            <a:r>
              <a:rPr lang="uk-UA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варікоз</a:t>
            </a:r>
            <a:r>
              <a:rPr lang="uk-UA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вен, кили, запори, спайки, непрохідність кишечника, безсоння, ожиріння. </a:t>
            </a:r>
            <a:endParaRPr lang="uk-UA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1531">
    <p:wheel spokes="3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151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Харчові добавки і їх вплив на організм людини</vt:lpstr>
      <vt:lpstr>                  Зміст</vt:lpstr>
      <vt:lpstr>Слайд 3</vt:lpstr>
      <vt:lpstr>Слайд 4</vt:lpstr>
      <vt:lpstr>Добавки, які викликають особливе застереження щодо впливу на здоров’я, хвороби, які вони викликають. </vt:lpstr>
      <vt:lpstr>Слайд 6</vt:lpstr>
      <vt:lpstr>Слайд 7</vt:lpstr>
      <vt:lpstr>Слайд 8</vt:lpstr>
      <vt:lpstr>Слайд 9</vt:lpstr>
      <vt:lpstr>Кошак Яна Пушкарь Вікторія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</cp:lastModifiedBy>
  <cp:revision>14</cp:revision>
  <dcterms:created xsi:type="dcterms:W3CDTF">2012-04-19T17:39:26Z</dcterms:created>
  <dcterms:modified xsi:type="dcterms:W3CDTF">2013-09-30T07:34:40Z</dcterms:modified>
</cp:coreProperties>
</file>