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0"/>
            <a:ext cx="2376264" cy="1988840"/>
          </a:xfrm>
        </p:spPr>
        <p:txBody>
          <a:bodyPr/>
          <a:lstStyle/>
          <a:p>
            <a:r>
              <a:rPr lang="ru-RU" dirty="0" err="1">
                <a:solidFill>
                  <a:schemeClr val="accent5"/>
                </a:solidFill>
                <a:effectLst/>
              </a:rPr>
              <a:t>Сірники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74296" y="6234948"/>
            <a:ext cx="2880320" cy="685800"/>
          </a:xfrm>
        </p:spPr>
        <p:txBody>
          <a:bodyPr/>
          <a:lstStyle/>
          <a:p>
            <a:r>
              <a:rPr lang="uk-UA" dirty="0" smtClean="0">
                <a:solidFill>
                  <a:schemeClr val="bg1">
                    <a:lumMod val="50000"/>
                  </a:schemeClr>
                </a:solidFill>
              </a:rPr>
              <a:t>Гончарук О. 10-Б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412776"/>
            <a:ext cx="6326832" cy="478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65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836712"/>
            <a:ext cx="7488832" cy="5304656"/>
          </a:xfrm>
        </p:spPr>
        <p:txBody>
          <a:bodyPr>
            <a:normAutofit lnSpcReduction="10000"/>
          </a:bodyPr>
          <a:lstStyle/>
          <a:p>
            <a:r>
              <a:rPr lang="vi-VN" dirty="0"/>
              <a:t>Сірни́к — дерев’яна паличка для створення вогню за потреби. Сірники зазвичай виготовляються з деревини або іноді з грубого паперу, картону. Дерев’яні сірники продаються в коробках, а паперові сірники - в пакетиках або книжечках. На одному кінці сірник має голівку, вкриту запалювальною речовиною і енергетичним окислювачем.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690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3496432" cy="1143000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Види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сірників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80728"/>
            <a:ext cx="7498080" cy="554461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Існує</a:t>
            </a:r>
            <a:r>
              <a:rPr lang="ru-RU" dirty="0"/>
              <a:t> два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сірників</a:t>
            </a:r>
            <a:r>
              <a:rPr lang="ru-RU" dirty="0"/>
              <a:t>: </a:t>
            </a:r>
            <a:r>
              <a:rPr lang="ru-RU" dirty="0" err="1"/>
              <a:t>запалювальні</a:t>
            </a:r>
            <a:r>
              <a:rPr lang="ru-RU" dirty="0"/>
              <a:t> і </a:t>
            </a:r>
            <a:r>
              <a:rPr lang="ru-RU" dirty="0" err="1"/>
              <a:t>спеціальні</a:t>
            </a:r>
            <a:r>
              <a:rPr lang="ru-RU" dirty="0"/>
              <a:t>. </a:t>
            </a:r>
            <a:r>
              <a:rPr lang="ru-RU" dirty="0" err="1"/>
              <a:t>Запалювальні</a:t>
            </a:r>
            <a:r>
              <a:rPr lang="ru-RU" dirty="0"/>
              <a:t> </a:t>
            </a:r>
            <a:r>
              <a:rPr lang="ru-RU" dirty="0" err="1"/>
              <a:t>сірники</a:t>
            </a:r>
            <a:r>
              <a:rPr lang="ru-RU" dirty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безпечного</a:t>
            </a:r>
            <a:r>
              <a:rPr lang="ru-RU" dirty="0"/>
              <a:t> типу —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запалюються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при </a:t>
            </a:r>
            <a:r>
              <a:rPr lang="ru-RU" dirty="0" err="1"/>
              <a:t>терті</a:t>
            </a:r>
            <a:r>
              <a:rPr lang="ru-RU" dirty="0"/>
              <a:t> об намазку </a:t>
            </a:r>
            <a:r>
              <a:rPr lang="ru-RU" dirty="0" err="1"/>
              <a:t>сірникової</a:t>
            </a:r>
            <a:r>
              <a:rPr lang="ru-RU" dirty="0"/>
              <a:t> коробки. </a:t>
            </a:r>
            <a:r>
              <a:rPr lang="ru-RU" dirty="0" err="1"/>
              <a:t>Інший</a:t>
            </a:r>
            <a:r>
              <a:rPr lang="ru-RU" dirty="0"/>
              <a:t> тип </a:t>
            </a:r>
            <a:r>
              <a:rPr lang="ru-RU" dirty="0" err="1"/>
              <a:t>сірників</a:t>
            </a:r>
            <a:r>
              <a:rPr lang="ru-RU" dirty="0"/>
              <a:t> </a:t>
            </a:r>
            <a:r>
              <a:rPr lang="ru-RU" dirty="0" err="1"/>
              <a:t>всюдизапальні</a:t>
            </a:r>
            <a:r>
              <a:rPr lang="ru-RU" dirty="0"/>
              <a:t> —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загоряються</a:t>
            </a:r>
            <a:r>
              <a:rPr lang="ru-RU" dirty="0"/>
              <a:t> при </a:t>
            </a:r>
            <a:r>
              <a:rPr lang="ru-RU" dirty="0" err="1"/>
              <a:t>терті</a:t>
            </a:r>
            <a:r>
              <a:rPr lang="ru-RU" dirty="0"/>
              <a:t> об будь-яку </a:t>
            </a:r>
            <a:r>
              <a:rPr lang="ru-RU" dirty="0" err="1"/>
              <a:t>шорстку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і </a:t>
            </a:r>
            <a:r>
              <a:rPr lang="ru-RU" dirty="0" err="1"/>
              <a:t>мають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сірникової</a:t>
            </a:r>
            <a:r>
              <a:rPr lang="ru-RU" dirty="0"/>
              <a:t> головки </a:t>
            </a:r>
            <a:r>
              <a:rPr lang="ru-RU" dirty="0" err="1"/>
              <a:t>сульфід</a:t>
            </a:r>
            <a:r>
              <a:rPr lang="ru-RU" dirty="0"/>
              <a:t> фосфору. </a:t>
            </a:r>
            <a:r>
              <a:rPr lang="ru-RU" dirty="0" err="1"/>
              <a:t>Іноді</a:t>
            </a:r>
            <a:r>
              <a:rPr lang="ru-RU" dirty="0"/>
              <a:t> до складу </a:t>
            </a:r>
            <a:r>
              <a:rPr lang="ru-RU" dirty="0" err="1"/>
              <a:t>сірникової</a:t>
            </a:r>
            <a:r>
              <a:rPr lang="ru-RU" dirty="0"/>
              <a:t> </a:t>
            </a:r>
            <a:r>
              <a:rPr lang="ru-RU" dirty="0" err="1"/>
              <a:t>голівки</a:t>
            </a:r>
            <a:r>
              <a:rPr lang="ru-RU" dirty="0"/>
              <a:t> </a:t>
            </a:r>
            <a:r>
              <a:rPr lang="ru-RU" dirty="0" err="1"/>
              <a:t>додають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понижують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водопроникність</a:t>
            </a:r>
            <a:r>
              <a:rPr lang="ru-RU" dirty="0"/>
              <a:t>, – </a:t>
            </a:r>
            <a:r>
              <a:rPr lang="ru-RU" dirty="0" err="1"/>
              <a:t>параформальдегід</a:t>
            </a:r>
            <a:r>
              <a:rPr lang="ru-RU" dirty="0"/>
              <a:t>, </a:t>
            </a:r>
            <a:r>
              <a:rPr lang="ru-RU" dirty="0" err="1"/>
              <a:t>танін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., (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у </a:t>
            </a:r>
            <a:r>
              <a:rPr lang="ru-RU" dirty="0" err="1"/>
              <a:t>місцевостях</a:t>
            </a:r>
            <a:r>
              <a:rPr lang="ru-RU" dirty="0"/>
              <a:t> з </a:t>
            </a:r>
            <a:r>
              <a:rPr lang="ru-RU" dirty="0" err="1"/>
              <a:t>гарячим</a:t>
            </a:r>
            <a:r>
              <a:rPr lang="ru-RU" dirty="0"/>
              <a:t> </a:t>
            </a:r>
            <a:r>
              <a:rPr lang="ru-RU" dirty="0" err="1"/>
              <a:t>вологим</a:t>
            </a:r>
            <a:r>
              <a:rPr lang="ru-RU" dirty="0"/>
              <a:t> </a:t>
            </a:r>
            <a:r>
              <a:rPr lang="ru-RU" dirty="0" err="1"/>
              <a:t>кліматом</a:t>
            </a:r>
            <a:r>
              <a:rPr lang="ru-RU" dirty="0"/>
              <a:t>). </a:t>
            </a:r>
            <a:r>
              <a:rPr lang="ru-RU" dirty="0" err="1"/>
              <a:t>Запалювальні</a:t>
            </a:r>
            <a:r>
              <a:rPr lang="ru-RU" dirty="0"/>
              <a:t> </a:t>
            </a:r>
            <a:r>
              <a:rPr lang="ru-RU" dirty="0" err="1"/>
              <a:t>сірники</a:t>
            </a:r>
            <a:r>
              <a:rPr lang="ru-RU" dirty="0"/>
              <a:t> </a:t>
            </a:r>
            <a:r>
              <a:rPr lang="ru-RU" dirty="0" err="1"/>
              <a:t>виготовляються</a:t>
            </a:r>
            <a:r>
              <a:rPr lang="ru-RU" dirty="0"/>
              <a:t> </a:t>
            </a:r>
            <a:r>
              <a:rPr lang="ru-RU" dirty="0" err="1"/>
              <a:t>дерев`яного</a:t>
            </a:r>
            <a:r>
              <a:rPr lang="ru-RU" dirty="0"/>
              <a:t> та квадратного типу в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. В США, </a:t>
            </a:r>
            <a:r>
              <a:rPr lang="ru-RU" dirty="0" err="1"/>
              <a:t>Англії</a:t>
            </a:r>
            <a:r>
              <a:rPr lang="ru-RU" dirty="0"/>
              <a:t> і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—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 з картону і </a:t>
            </a:r>
            <a:r>
              <a:rPr lang="ru-RU" dirty="0" err="1"/>
              <a:t>випускають</a:t>
            </a:r>
            <a:r>
              <a:rPr lang="ru-RU" dirty="0"/>
              <a:t> у коробках,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книжечок</a:t>
            </a:r>
            <a:r>
              <a:rPr lang="ru-RU" dirty="0"/>
              <a:t>; </a:t>
            </a:r>
            <a:r>
              <a:rPr lang="ru-RU" dirty="0" err="1"/>
              <a:t>рідше</a:t>
            </a:r>
            <a:r>
              <a:rPr lang="ru-RU" dirty="0"/>
              <a:t> </a:t>
            </a:r>
            <a:r>
              <a:rPr lang="ru-RU" dirty="0" err="1"/>
              <a:t>виготовляють</a:t>
            </a:r>
            <a:r>
              <a:rPr lang="ru-RU" dirty="0"/>
              <a:t> </a:t>
            </a:r>
            <a:r>
              <a:rPr lang="ru-RU" dirty="0" err="1"/>
              <a:t>воскові</a:t>
            </a:r>
            <a:r>
              <a:rPr lang="ru-RU" dirty="0"/>
              <a:t> </a:t>
            </a:r>
            <a:r>
              <a:rPr lang="ru-RU" dirty="0" err="1"/>
              <a:t>сірники</a:t>
            </a:r>
            <a:r>
              <a:rPr lang="ru-RU" dirty="0"/>
              <a:t>.</a:t>
            </a:r>
          </a:p>
          <a:p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сірники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термічні</a:t>
            </a:r>
            <a:r>
              <a:rPr lang="ru-RU" dirty="0"/>
              <a:t> </a:t>
            </a:r>
            <a:r>
              <a:rPr lang="ru-RU" dirty="0" err="1"/>
              <a:t>сірники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горіння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температуру; </a:t>
            </a:r>
            <a:r>
              <a:rPr lang="ru-RU" dirty="0" err="1"/>
              <a:t>сигнальні</a:t>
            </a:r>
            <a:r>
              <a:rPr lang="ru-RU" dirty="0"/>
              <a:t>, при </a:t>
            </a:r>
            <a:r>
              <a:rPr lang="ru-RU" dirty="0" err="1"/>
              <a:t>горінні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яскраве</a:t>
            </a:r>
            <a:r>
              <a:rPr lang="ru-RU" dirty="0"/>
              <a:t> </a:t>
            </a:r>
            <a:r>
              <a:rPr lang="ru-RU" dirty="0" err="1"/>
              <a:t>кольорове</a:t>
            </a:r>
            <a:r>
              <a:rPr lang="ru-RU" dirty="0"/>
              <a:t> </a:t>
            </a:r>
            <a:r>
              <a:rPr lang="ru-RU" dirty="0" err="1"/>
              <a:t>полум`я</a:t>
            </a:r>
            <a:r>
              <a:rPr lang="ru-RU" dirty="0"/>
              <a:t>; </a:t>
            </a:r>
            <a:r>
              <a:rPr lang="ru-RU" dirty="0" err="1"/>
              <a:t>фотографічні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замінюють</a:t>
            </a:r>
            <a:r>
              <a:rPr lang="ru-RU" dirty="0"/>
              <a:t> </a:t>
            </a:r>
            <a:r>
              <a:rPr lang="ru-RU" dirty="0" err="1"/>
              <a:t>магній</a:t>
            </a:r>
            <a:r>
              <a:rPr lang="ru-RU" dirty="0"/>
              <a:t> при </a:t>
            </a:r>
            <a:r>
              <a:rPr lang="ru-RU" dirty="0" err="1"/>
              <a:t>фотографуванні</a:t>
            </a:r>
            <a:r>
              <a:rPr lang="ru-RU" dirty="0"/>
              <a:t>, та </a:t>
            </a:r>
            <a:r>
              <a:rPr lang="ru-RU" dirty="0" err="1"/>
              <a:t>штормові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бояться </a:t>
            </a:r>
            <a:r>
              <a:rPr lang="ru-RU" dirty="0" err="1"/>
              <a:t>вологи</a:t>
            </a:r>
            <a:r>
              <a:rPr lang="ru-RU" dirty="0"/>
              <a:t> і </a:t>
            </a:r>
            <a:r>
              <a:rPr lang="ru-RU" dirty="0" err="1"/>
              <a:t>горять</a:t>
            </a:r>
            <a:r>
              <a:rPr lang="ru-RU" dirty="0"/>
              <a:t> на </a:t>
            </a:r>
            <a:r>
              <a:rPr lang="ru-RU" dirty="0" err="1"/>
              <a:t>вітрі</a:t>
            </a:r>
            <a:r>
              <a:rPr lang="ru-RU" dirty="0"/>
              <a:t> та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дощем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55480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сірників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556792"/>
            <a:ext cx="4087059" cy="311866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40968"/>
            <a:ext cx="3816424" cy="3589113"/>
          </a:xfrm>
        </p:spPr>
      </p:pic>
    </p:spTree>
    <p:extLst>
      <p:ext uri="{BB962C8B-B14F-4D97-AF65-F5344CB8AC3E}">
        <p14:creationId xmlns:p14="http://schemas.microsoft.com/office/powerpoint/2010/main" val="1667592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Історія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виникнення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сірника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8904" y="980728"/>
            <a:ext cx="8255096" cy="5149552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вогонь</a:t>
            </a:r>
            <a:r>
              <a:rPr lang="ru-RU" dirty="0"/>
              <a:t> </a:t>
            </a:r>
            <a:r>
              <a:rPr lang="ru-RU" dirty="0" err="1"/>
              <a:t>отримували</a:t>
            </a:r>
            <a:r>
              <a:rPr lang="ru-RU" dirty="0"/>
              <a:t> </a:t>
            </a:r>
            <a:r>
              <a:rPr lang="ru-RU" dirty="0" err="1"/>
              <a:t>механічним</a:t>
            </a:r>
            <a:r>
              <a:rPr lang="ru-RU" dirty="0"/>
              <a:t> способом — через </a:t>
            </a:r>
            <a:r>
              <a:rPr lang="ru-RU" dirty="0" err="1"/>
              <a:t>тертя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удар.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пристосування</a:t>
            </a:r>
            <a:r>
              <a:rPr lang="ru-RU" dirty="0"/>
              <a:t> для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вогню</a:t>
            </a:r>
            <a:r>
              <a:rPr lang="ru-RU" dirty="0"/>
              <a:t> на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реакціях</a:t>
            </a:r>
            <a:r>
              <a:rPr lang="ru-RU" dirty="0"/>
              <a:t> </a:t>
            </a:r>
            <a:r>
              <a:rPr lang="ru-RU" dirty="0" err="1"/>
              <a:t>з’явилися</a:t>
            </a:r>
            <a:r>
              <a:rPr lang="ru-RU" dirty="0"/>
              <a:t> в </a:t>
            </a:r>
            <a:r>
              <a:rPr lang="ru-RU" dirty="0" err="1"/>
              <a:t>кінці</a:t>
            </a:r>
            <a:r>
              <a:rPr lang="ru-RU" dirty="0"/>
              <a:t> 18 </a:t>
            </a:r>
            <a:r>
              <a:rPr lang="ru-RU" dirty="0" err="1"/>
              <a:t>сторіччя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сірники</a:t>
            </a:r>
            <a:r>
              <a:rPr lang="ru-RU" dirty="0"/>
              <a:t> </a:t>
            </a:r>
            <a:r>
              <a:rPr lang="ru-RU" dirty="0" err="1"/>
              <a:t>з’явились</a:t>
            </a:r>
            <a:r>
              <a:rPr lang="ru-RU" dirty="0"/>
              <a:t> в 30-х роках 19 ст. в </a:t>
            </a:r>
            <a:r>
              <a:rPr lang="ru-RU" dirty="0" err="1"/>
              <a:t>Англії</a:t>
            </a:r>
            <a:r>
              <a:rPr lang="ru-RU" dirty="0"/>
              <a:t>. Вони </a:t>
            </a:r>
            <a:r>
              <a:rPr lang="ru-RU" dirty="0" err="1"/>
              <a:t>були</a:t>
            </a:r>
            <a:r>
              <a:rPr lang="ru-RU" dirty="0"/>
              <a:t> мало </a:t>
            </a:r>
            <a:r>
              <a:rPr lang="ru-RU" dirty="0" err="1"/>
              <a:t>подібні</a:t>
            </a:r>
            <a:r>
              <a:rPr lang="ru-RU" dirty="0"/>
              <a:t> до </a:t>
            </a:r>
            <a:r>
              <a:rPr lang="ru-RU" dirty="0" err="1"/>
              <a:t>сучасних</a:t>
            </a:r>
            <a:r>
              <a:rPr lang="ru-RU" dirty="0"/>
              <a:t>. </a:t>
            </a:r>
            <a:r>
              <a:rPr lang="ru-RU" dirty="0" err="1"/>
              <a:t>Сірник</a:t>
            </a:r>
            <a:r>
              <a:rPr lang="ru-RU" dirty="0"/>
              <a:t> того часу являв собою </a:t>
            </a:r>
            <a:r>
              <a:rPr lang="ru-RU" dirty="0" err="1"/>
              <a:t>паперову</a:t>
            </a:r>
            <a:r>
              <a:rPr lang="ru-RU" dirty="0"/>
              <a:t> трубочку, на один </a:t>
            </a:r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наносили </a:t>
            </a:r>
            <a:r>
              <a:rPr lang="ru-RU" dirty="0" err="1"/>
              <a:t>суміш</a:t>
            </a:r>
            <a:r>
              <a:rPr lang="ru-RU" dirty="0"/>
              <a:t> хлористого </a:t>
            </a:r>
            <a:r>
              <a:rPr lang="ru-RU" dirty="0" err="1"/>
              <a:t>калію</a:t>
            </a:r>
            <a:r>
              <a:rPr lang="ru-RU" dirty="0"/>
              <a:t> з </a:t>
            </a:r>
            <a:r>
              <a:rPr lang="ru-RU" dirty="0" err="1"/>
              <a:t>цукром</a:t>
            </a:r>
            <a:r>
              <a:rPr lang="ru-RU" dirty="0"/>
              <a:t>, а </a:t>
            </a:r>
            <a:r>
              <a:rPr lang="ru-RU" dirty="0" err="1"/>
              <a:t>поряд</a:t>
            </a:r>
            <a:r>
              <a:rPr lang="ru-RU" dirty="0"/>
              <a:t> ставили </a:t>
            </a:r>
            <a:r>
              <a:rPr lang="ru-RU" dirty="0" err="1"/>
              <a:t>маленьку</a:t>
            </a:r>
            <a:r>
              <a:rPr lang="ru-RU" dirty="0"/>
              <a:t> </a:t>
            </a:r>
            <a:r>
              <a:rPr lang="ru-RU" dirty="0" err="1"/>
              <a:t>скляну</a:t>
            </a:r>
            <a:r>
              <a:rPr lang="ru-RU" dirty="0"/>
              <a:t> </a:t>
            </a:r>
            <a:r>
              <a:rPr lang="ru-RU" dirty="0" err="1"/>
              <a:t>пляшечку</a:t>
            </a:r>
            <a:r>
              <a:rPr lang="ru-RU" dirty="0"/>
              <a:t> з </a:t>
            </a:r>
            <a:r>
              <a:rPr lang="ru-RU" dirty="0" err="1"/>
              <a:t>сірчаною</a:t>
            </a:r>
            <a:r>
              <a:rPr lang="ru-RU" dirty="0"/>
              <a:t> кислотою. </a:t>
            </a:r>
            <a:r>
              <a:rPr lang="ru-RU" dirty="0" err="1"/>
              <a:t>Пляшечку</a:t>
            </a:r>
            <a:r>
              <a:rPr lang="ru-RU" dirty="0"/>
              <a:t> </a:t>
            </a:r>
            <a:r>
              <a:rPr lang="ru-RU" dirty="0" err="1"/>
              <a:t>розбивали</a:t>
            </a:r>
            <a:r>
              <a:rPr lang="ru-RU" dirty="0"/>
              <a:t>, і кислота, </a:t>
            </a:r>
            <a:r>
              <a:rPr lang="ru-RU" dirty="0" err="1"/>
              <a:t>потрапляючи</a:t>
            </a:r>
            <a:r>
              <a:rPr lang="ru-RU" dirty="0"/>
              <a:t> на </a:t>
            </a:r>
            <a:r>
              <a:rPr lang="ru-RU" dirty="0" err="1"/>
              <a:t>суміш</a:t>
            </a:r>
            <a:r>
              <a:rPr lang="ru-RU" dirty="0"/>
              <a:t>, </a:t>
            </a:r>
            <a:r>
              <a:rPr lang="ru-RU" dirty="0" err="1"/>
              <a:t>викликала</a:t>
            </a:r>
            <a:r>
              <a:rPr lang="ru-RU" dirty="0"/>
              <a:t> </a:t>
            </a:r>
            <a:r>
              <a:rPr lang="ru-RU" dirty="0" err="1"/>
              <a:t>спалах</a:t>
            </a:r>
            <a:r>
              <a:rPr lang="ru-RU" dirty="0"/>
              <a:t>.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сірників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виникло</a:t>
            </a:r>
            <a:r>
              <a:rPr lang="ru-RU" dirty="0"/>
              <a:t> у </a:t>
            </a:r>
            <a:r>
              <a:rPr lang="ru-RU" dirty="0" err="1"/>
              <a:t>Франції</a:t>
            </a:r>
            <a:r>
              <a:rPr lang="ru-RU" dirty="0"/>
              <a:t>, </a:t>
            </a:r>
            <a:r>
              <a:rPr lang="ru-RU" dirty="0" err="1"/>
              <a:t>Німеччині</a:t>
            </a:r>
            <a:r>
              <a:rPr lang="ru-RU" dirty="0"/>
              <a:t>, </a:t>
            </a:r>
            <a:r>
              <a:rPr lang="ru-RU" dirty="0" err="1"/>
              <a:t>Росії</a:t>
            </a:r>
            <a:r>
              <a:rPr lang="ru-RU" dirty="0"/>
              <a:t> та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. </a:t>
            </a:r>
            <a:r>
              <a:rPr lang="ru-RU" dirty="0" err="1"/>
              <a:t>Використання</a:t>
            </a:r>
            <a:r>
              <a:rPr lang="ru-RU" dirty="0"/>
              <a:t> фосфору для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вогню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використано</a:t>
            </a:r>
            <a:r>
              <a:rPr lang="ru-RU" dirty="0"/>
              <a:t> у 1816 р., але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сірники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винайдені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1833 р., коли в </a:t>
            </a:r>
            <a:r>
              <a:rPr lang="ru-RU" dirty="0" err="1"/>
              <a:t>масу</a:t>
            </a:r>
            <a:r>
              <a:rPr lang="ru-RU" dirty="0"/>
              <a:t> </a:t>
            </a:r>
            <a:r>
              <a:rPr lang="ru-RU" dirty="0" err="1"/>
              <a:t>сірникових</a:t>
            </a:r>
            <a:r>
              <a:rPr lang="ru-RU" dirty="0"/>
              <a:t> головок </a:t>
            </a:r>
            <a:r>
              <a:rPr lang="ru-RU" dirty="0" err="1"/>
              <a:t>був</a:t>
            </a:r>
            <a:r>
              <a:rPr lang="ru-RU" dirty="0"/>
              <a:t> введений </a:t>
            </a:r>
            <a:r>
              <a:rPr lang="ru-RU" dirty="0" err="1"/>
              <a:t>білий</a:t>
            </a:r>
            <a:r>
              <a:rPr lang="ru-RU" dirty="0"/>
              <a:t> фосфор –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вогненебезпечна</a:t>
            </a:r>
            <a:r>
              <a:rPr lang="ru-RU" dirty="0"/>
              <a:t> й </a:t>
            </a:r>
            <a:r>
              <a:rPr lang="ru-RU" dirty="0" err="1"/>
              <a:t>отруйна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шкідлива</a:t>
            </a:r>
            <a:r>
              <a:rPr lang="ru-RU" dirty="0"/>
              <a:t> для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шкідливість</a:t>
            </a:r>
            <a:r>
              <a:rPr lang="ru-RU" dirty="0"/>
              <a:t> </a:t>
            </a:r>
            <a:r>
              <a:rPr lang="ru-RU" dirty="0" err="1"/>
              <a:t>білого</a:t>
            </a:r>
            <a:r>
              <a:rPr lang="ru-RU" dirty="0"/>
              <a:t> фосфору на перших </a:t>
            </a:r>
            <a:r>
              <a:rPr lang="ru-RU" dirty="0" err="1"/>
              <a:t>сірникових</a:t>
            </a:r>
            <a:r>
              <a:rPr lang="ru-RU" dirty="0"/>
              <a:t> мануфактурах </a:t>
            </a:r>
            <a:r>
              <a:rPr lang="ru-RU" dirty="0" err="1"/>
              <a:t>Англії</a:t>
            </a:r>
            <a:r>
              <a:rPr lang="ru-RU" dirty="0"/>
              <a:t> </a:t>
            </a:r>
            <a:r>
              <a:rPr lang="ru-RU" dirty="0" err="1"/>
              <a:t>працювали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бідних</a:t>
            </a:r>
            <a:r>
              <a:rPr lang="ru-RU" dirty="0"/>
              <a:t> </a:t>
            </a:r>
            <a:r>
              <a:rPr lang="ru-RU" dirty="0" err="1"/>
              <a:t>вдів</a:t>
            </a:r>
            <a:r>
              <a:rPr lang="ru-RU" dirty="0"/>
              <a:t>. </a:t>
            </a:r>
            <a:r>
              <a:rPr lang="ru-RU" dirty="0" err="1"/>
              <a:t>Виготовлені</a:t>
            </a:r>
            <a:r>
              <a:rPr lang="ru-RU" dirty="0"/>
              <a:t> таким способом </a:t>
            </a:r>
            <a:r>
              <a:rPr lang="ru-RU" dirty="0" err="1"/>
              <a:t>голівки</a:t>
            </a:r>
            <a:r>
              <a:rPr lang="ru-RU" dirty="0"/>
              <a:t> </a:t>
            </a:r>
            <a:r>
              <a:rPr lang="ru-RU" dirty="0" err="1"/>
              <a:t>сірників</a:t>
            </a:r>
            <a:r>
              <a:rPr lang="ru-RU" dirty="0"/>
              <a:t> легко </a:t>
            </a:r>
            <a:r>
              <a:rPr lang="ru-RU" dirty="0" err="1"/>
              <a:t>запалювалися</a:t>
            </a:r>
            <a:r>
              <a:rPr lang="ru-RU" dirty="0"/>
              <a:t> при </a:t>
            </a:r>
            <a:r>
              <a:rPr lang="ru-RU" dirty="0" err="1"/>
              <a:t>терті</a:t>
            </a:r>
            <a:r>
              <a:rPr lang="ru-RU" dirty="0"/>
              <a:t> об </a:t>
            </a:r>
            <a:r>
              <a:rPr lang="ru-RU" dirty="0" err="1"/>
              <a:t>шорстку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безпечні</a:t>
            </a:r>
            <a:r>
              <a:rPr lang="ru-RU" dirty="0"/>
              <a:t> </a:t>
            </a:r>
            <a:r>
              <a:rPr lang="ru-RU" dirty="0" err="1"/>
              <a:t>сірники</a:t>
            </a:r>
            <a:r>
              <a:rPr lang="ru-RU" dirty="0"/>
              <a:t> почали </a:t>
            </a:r>
            <a:r>
              <a:rPr lang="ru-RU" dirty="0" err="1"/>
              <a:t>виробляти</a:t>
            </a:r>
            <a:r>
              <a:rPr lang="ru-RU" dirty="0"/>
              <a:t> у </a:t>
            </a:r>
            <a:r>
              <a:rPr lang="ru-RU" dirty="0" err="1"/>
              <a:t>Швеції</a:t>
            </a:r>
            <a:r>
              <a:rPr lang="ru-RU" dirty="0"/>
              <a:t> в 1855 р. </a:t>
            </a:r>
            <a:r>
              <a:rPr lang="ru-RU" dirty="0" err="1"/>
              <a:t>Від</a:t>
            </a:r>
            <a:r>
              <a:rPr lang="ru-RU" dirty="0"/>
              <a:t> того вони </a:t>
            </a:r>
            <a:r>
              <a:rPr lang="ru-RU" dirty="0" err="1"/>
              <a:t>дістали</a:t>
            </a:r>
            <a:r>
              <a:rPr lang="ru-RU" dirty="0"/>
              <a:t> свою першу </a:t>
            </a:r>
            <a:r>
              <a:rPr lang="ru-RU" dirty="0" err="1"/>
              <a:t>назву</a:t>
            </a:r>
            <a:r>
              <a:rPr lang="ru-RU" dirty="0"/>
              <a:t> «</a:t>
            </a:r>
            <a:r>
              <a:rPr lang="ru-RU" dirty="0" err="1"/>
              <a:t>шведських</a:t>
            </a:r>
            <a:r>
              <a:rPr lang="ru-RU" dirty="0"/>
              <a:t> </a:t>
            </a:r>
            <a:r>
              <a:rPr lang="ru-RU" dirty="0" err="1"/>
              <a:t>сірників</a:t>
            </a:r>
            <a:r>
              <a:rPr lang="ru-RU" dirty="0"/>
              <a:t>». </a:t>
            </a:r>
            <a:r>
              <a:rPr lang="ru-RU" dirty="0" err="1"/>
              <a:t>Данія</a:t>
            </a:r>
            <a:r>
              <a:rPr lang="ru-RU" dirty="0"/>
              <a:t> другою почала </a:t>
            </a:r>
            <a:r>
              <a:rPr lang="ru-RU" dirty="0" err="1"/>
              <a:t>виробляти</a:t>
            </a:r>
            <a:r>
              <a:rPr lang="ru-RU" dirty="0"/>
              <a:t> </a:t>
            </a:r>
            <a:r>
              <a:rPr lang="ru-RU" dirty="0" err="1"/>
              <a:t>сірники</a:t>
            </a:r>
            <a:r>
              <a:rPr lang="ru-RU" dirty="0"/>
              <a:t> у 1874 р., а </a:t>
            </a:r>
            <a:r>
              <a:rPr lang="ru-RU" dirty="0" err="1"/>
              <a:t>пізніше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замінили</a:t>
            </a:r>
            <a:r>
              <a:rPr lang="ru-RU" dirty="0"/>
              <a:t> </a:t>
            </a:r>
            <a:r>
              <a:rPr lang="ru-RU" dirty="0" err="1"/>
              <a:t>шкідливий</a:t>
            </a:r>
            <a:r>
              <a:rPr lang="ru-RU" dirty="0"/>
              <a:t> </a:t>
            </a:r>
            <a:r>
              <a:rPr lang="ru-RU" dirty="0" err="1"/>
              <a:t>білий</a:t>
            </a:r>
            <a:r>
              <a:rPr lang="ru-RU" dirty="0"/>
              <a:t> фосфор </a:t>
            </a:r>
            <a:r>
              <a:rPr lang="ru-RU" dirty="0" err="1"/>
              <a:t>жовтим</a:t>
            </a:r>
            <a:r>
              <a:rPr lang="ru-RU" dirty="0"/>
              <a:t>. В 1903 р.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конгрес</a:t>
            </a:r>
            <a:r>
              <a:rPr lang="ru-RU" dirty="0"/>
              <a:t> </a:t>
            </a:r>
            <a:r>
              <a:rPr lang="ru-RU" dirty="0" err="1"/>
              <a:t>ужиткової</a:t>
            </a:r>
            <a:r>
              <a:rPr lang="ru-RU" dirty="0"/>
              <a:t> </a:t>
            </a:r>
            <a:r>
              <a:rPr lang="ru-RU" dirty="0" err="1"/>
              <a:t>хімії</a:t>
            </a:r>
            <a:r>
              <a:rPr lang="ru-RU" dirty="0"/>
              <a:t> </a:t>
            </a:r>
            <a:r>
              <a:rPr lang="ru-RU" dirty="0" err="1"/>
              <a:t>висловився</a:t>
            </a:r>
            <a:r>
              <a:rPr lang="ru-RU" dirty="0"/>
              <a:t> за </a:t>
            </a:r>
            <a:r>
              <a:rPr lang="ru-RU" dirty="0" err="1"/>
              <a:t>цілковиту</a:t>
            </a:r>
            <a:r>
              <a:rPr lang="ru-RU" dirty="0"/>
              <a:t>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сірників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білого</a:t>
            </a:r>
            <a:r>
              <a:rPr lang="ru-RU" dirty="0"/>
              <a:t> фосфору.</a:t>
            </a:r>
          </a:p>
          <a:p>
            <a:r>
              <a:rPr lang="ru-RU" dirty="0"/>
              <a:t>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виникненням</a:t>
            </a:r>
            <a:r>
              <a:rPr lang="ru-RU" dirty="0"/>
              <a:t> </a:t>
            </a:r>
            <a:r>
              <a:rPr lang="ru-RU" dirty="0" err="1"/>
              <a:t>сірників</a:t>
            </a:r>
            <a:r>
              <a:rPr lang="ru-RU" dirty="0"/>
              <a:t> </a:t>
            </a:r>
            <a:r>
              <a:rPr lang="ru-RU" dirty="0" err="1"/>
              <a:t>зародився</a:t>
            </a:r>
            <a:r>
              <a:rPr lang="ru-RU" dirty="0"/>
              <a:t> і </a:t>
            </a:r>
            <a:r>
              <a:rPr lang="ru-RU" dirty="0" err="1"/>
              <a:t>пов'язаний</a:t>
            </a:r>
            <a:r>
              <a:rPr lang="ru-RU" dirty="0"/>
              <a:t> з ними вид </a:t>
            </a:r>
            <a:r>
              <a:rPr lang="ru-RU" dirty="0" err="1"/>
              <a:t>колекціонування</a:t>
            </a:r>
            <a:r>
              <a:rPr lang="ru-RU" dirty="0"/>
              <a:t> - </a:t>
            </a:r>
            <a:r>
              <a:rPr lang="ru-RU" dirty="0" err="1"/>
              <a:t>філуменія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67591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" y="0"/>
            <a:ext cx="9095324" cy="6858000"/>
          </a:xfrm>
        </p:spPr>
      </p:pic>
    </p:spTree>
    <p:extLst>
      <p:ext uri="{BB962C8B-B14F-4D97-AF65-F5344CB8AC3E}">
        <p14:creationId xmlns:p14="http://schemas.microsoft.com/office/powerpoint/2010/main" val="335925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Хімічний</a:t>
            </a:r>
            <a:r>
              <a:rPr lang="ru-RU" dirty="0">
                <a:effectLst/>
              </a:rPr>
              <a:t> склад </a:t>
            </a:r>
            <a:r>
              <a:rPr lang="ru-RU" dirty="0" err="1">
                <a:effectLst/>
              </a:rPr>
              <a:t>сірників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96752"/>
            <a:ext cx="8034096" cy="5472608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займання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сірників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: при </a:t>
            </a:r>
            <a:r>
              <a:rPr lang="ru-RU" dirty="0" err="1"/>
              <a:t>терті</a:t>
            </a:r>
            <a:r>
              <a:rPr lang="ru-RU" dirty="0"/>
              <a:t> </a:t>
            </a:r>
            <a:r>
              <a:rPr lang="ru-RU" dirty="0" err="1"/>
              <a:t>сірникової</a:t>
            </a:r>
            <a:r>
              <a:rPr lang="ru-RU" dirty="0"/>
              <a:t> </a:t>
            </a:r>
            <a:r>
              <a:rPr lang="ru-RU" dirty="0" err="1"/>
              <a:t>голівки</a:t>
            </a:r>
            <a:r>
              <a:rPr lang="ru-RU" dirty="0"/>
              <a:t> об намазку на </a:t>
            </a:r>
            <a:r>
              <a:rPr lang="ru-RU" dirty="0" err="1"/>
              <a:t>коробці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екзотермічна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червоним</a:t>
            </a:r>
            <a:r>
              <a:rPr lang="ru-RU" dirty="0"/>
              <a:t> фосфором (в </a:t>
            </a:r>
            <a:r>
              <a:rPr lang="ru-RU" dirty="0" err="1"/>
              <a:t>намазці</a:t>
            </a:r>
            <a:r>
              <a:rPr lang="ru-RU" dirty="0"/>
              <a:t>) і бертолетовою </a:t>
            </a:r>
            <a:r>
              <a:rPr lang="ru-RU" dirty="0" err="1"/>
              <a:t>сіллю</a:t>
            </a:r>
            <a:r>
              <a:rPr lang="ru-RU" dirty="0"/>
              <a:t> (в </a:t>
            </a:r>
            <a:r>
              <a:rPr lang="ru-RU" dirty="0" err="1"/>
              <a:t>голівці</a:t>
            </a:r>
            <a:r>
              <a:rPr lang="ru-RU" dirty="0"/>
              <a:t> </a:t>
            </a:r>
            <a:r>
              <a:rPr lang="ru-RU" dirty="0" err="1"/>
              <a:t>сірника</a:t>
            </a:r>
            <a:r>
              <a:rPr lang="ru-RU" dirty="0"/>
              <a:t>). </a:t>
            </a:r>
            <a:r>
              <a:rPr lang="ru-RU" dirty="0" err="1"/>
              <a:t>Від</a:t>
            </a:r>
            <a:r>
              <a:rPr lang="ru-RU" dirty="0"/>
              <a:t> тепла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займання</a:t>
            </a:r>
            <a:r>
              <a:rPr lang="ru-RU" dirty="0"/>
              <a:t> </a:t>
            </a:r>
            <a:r>
              <a:rPr lang="ru-RU" dirty="0" err="1"/>
              <a:t>сірникової</a:t>
            </a:r>
            <a:r>
              <a:rPr lang="ru-RU" dirty="0"/>
              <a:t> </a:t>
            </a:r>
            <a:r>
              <a:rPr lang="ru-RU" dirty="0" err="1"/>
              <a:t>голівки</a:t>
            </a:r>
            <a:r>
              <a:rPr lang="ru-RU" dirty="0"/>
              <a:t>.</a:t>
            </a:r>
          </a:p>
          <a:p>
            <a:r>
              <a:rPr lang="ru-RU" dirty="0" err="1"/>
              <a:t>Окислювачем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сірникової</a:t>
            </a:r>
            <a:r>
              <a:rPr lang="ru-RU" dirty="0"/>
              <a:t> </a:t>
            </a:r>
            <a:r>
              <a:rPr lang="ru-RU" dirty="0" err="1"/>
              <a:t>голівки</a:t>
            </a:r>
            <a:r>
              <a:rPr lang="ru-RU" dirty="0"/>
              <a:t> є </a:t>
            </a:r>
            <a:r>
              <a:rPr lang="ru-RU" dirty="0" err="1"/>
              <a:t>поки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КС</a:t>
            </a:r>
            <a:r>
              <a:rPr lang="en-US" dirty="0"/>
              <a:t>lO3 - </a:t>
            </a:r>
            <a:r>
              <a:rPr lang="ru-RU" dirty="0" err="1"/>
              <a:t>речовина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легко </a:t>
            </a:r>
            <a:r>
              <a:rPr lang="ru-RU" dirty="0" err="1"/>
              <a:t>віддає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кисень</a:t>
            </a:r>
            <a:r>
              <a:rPr lang="ru-RU" dirty="0"/>
              <a:t>. Запалом служить </a:t>
            </a:r>
            <a:r>
              <a:rPr lang="ru-RU" dirty="0" err="1"/>
              <a:t>сірка</a:t>
            </a:r>
            <a:r>
              <a:rPr lang="ru-RU" dirty="0"/>
              <a:t> і </a:t>
            </a:r>
            <a:r>
              <a:rPr lang="ru-RU" dirty="0" err="1"/>
              <a:t>тваринний</a:t>
            </a:r>
            <a:r>
              <a:rPr lang="ru-RU" dirty="0"/>
              <a:t> (</a:t>
            </a:r>
            <a:r>
              <a:rPr lang="ru-RU" dirty="0" err="1"/>
              <a:t>кістковий</a:t>
            </a:r>
            <a:r>
              <a:rPr lang="ru-RU" dirty="0"/>
              <a:t>) клей. </a:t>
            </a:r>
            <a:r>
              <a:rPr lang="ru-RU" dirty="0" err="1"/>
              <a:t>Вибір</a:t>
            </a:r>
            <a:r>
              <a:rPr lang="ru-RU" dirty="0"/>
              <a:t> запалу </a:t>
            </a:r>
            <a:r>
              <a:rPr lang="ru-RU" dirty="0" err="1"/>
              <a:t>обгрунтований</a:t>
            </a:r>
            <a:r>
              <a:rPr lang="ru-RU" dirty="0"/>
              <a:t> як </a:t>
            </a:r>
            <a:r>
              <a:rPr lang="ru-RU" dirty="0" err="1"/>
              <a:t>хімічно</a:t>
            </a:r>
            <a:r>
              <a:rPr lang="ru-RU" dirty="0"/>
              <a:t>, так і </a:t>
            </a:r>
            <a:r>
              <a:rPr lang="ru-RU" dirty="0" err="1"/>
              <a:t>технологічно</a:t>
            </a:r>
            <a:r>
              <a:rPr lang="ru-RU" dirty="0"/>
              <a:t>: </a:t>
            </a:r>
            <a:r>
              <a:rPr lang="ru-RU" dirty="0" err="1"/>
              <a:t>суміш</a:t>
            </a:r>
            <a:r>
              <a:rPr lang="ru-RU" dirty="0"/>
              <a:t> КС</a:t>
            </a:r>
            <a:r>
              <a:rPr lang="en-US" dirty="0"/>
              <a:t>lO3 + S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низьку</a:t>
            </a:r>
            <a:r>
              <a:rPr lang="ru-RU" dirty="0"/>
              <a:t> температуру </a:t>
            </a:r>
            <a:r>
              <a:rPr lang="ru-RU" dirty="0" err="1"/>
              <a:t>спалаху</a:t>
            </a:r>
            <a:r>
              <a:rPr lang="ru-RU" dirty="0"/>
              <a:t> (220°С) і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легкість</a:t>
            </a:r>
            <a:r>
              <a:rPr lang="ru-RU" dirty="0"/>
              <a:t> </a:t>
            </a:r>
            <a:r>
              <a:rPr lang="ru-RU" dirty="0" err="1"/>
              <a:t>займання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; </a:t>
            </a:r>
            <a:r>
              <a:rPr lang="ru-RU" dirty="0" err="1"/>
              <a:t>тваринний</a:t>
            </a:r>
            <a:r>
              <a:rPr lang="ru-RU" dirty="0"/>
              <a:t> клей вводиться у </a:t>
            </a:r>
            <a:r>
              <a:rPr lang="ru-RU" dirty="0" err="1"/>
              <a:t>вигляді</a:t>
            </a:r>
            <a:r>
              <a:rPr lang="ru-RU" dirty="0"/>
              <a:t> водного </a:t>
            </a:r>
            <a:r>
              <a:rPr lang="ru-RU" dirty="0" err="1"/>
              <a:t>розчину</a:t>
            </a:r>
            <a:r>
              <a:rPr lang="ru-RU" dirty="0"/>
              <a:t> (при </a:t>
            </a:r>
            <a:r>
              <a:rPr lang="ru-RU" dirty="0" err="1"/>
              <a:t>сушінні</a:t>
            </a:r>
            <a:r>
              <a:rPr lang="ru-RU" dirty="0"/>
              <a:t> вода </a:t>
            </a:r>
            <a:r>
              <a:rPr lang="ru-RU" dirty="0" err="1"/>
              <a:t>видаляється</a:t>
            </a:r>
            <a:r>
              <a:rPr lang="ru-RU" dirty="0"/>
              <a:t>),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консистенцію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і </a:t>
            </a:r>
            <a:r>
              <a:rPr lang="ru-RU" dirty="0" err="1"/>
              <a:t>оберігає</a:t>
            </a:r>
            <a:r>
              <a:rPr lang="ru-RU" dirty="0"/>
              <a:t> при </a:t>
            </a:r>
            <a:r>
              <a:rPr lang="ru-RU" dirty="0" err="1"/>
              <a:t>зберіганні</a:t>
            </a:r>
            <a:r>
              <a:rPr lang="ru-RU" dirty="0"/>
              <a:t> </a:t>
            </a:r>
            <a:r>
              <a:rPr lang="ru-RU" dirty="0" err="1"/>
              <a:t>голівки</a:t>
            </a:r>
            <a:r>
              <a:rPr lang="ru-RU" dirty="0"/>
              <a:t> </a:t>
            </a:r>
            <a:r>
              <a:rPr lang="ru-RU" dirty="0" err="1"/>
              <a:t>сірників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запалювальні</a:t>
            </a:r>
            <a:r>
              <a:rPr lang="ru-RU" dirty="0"/>
              <a:t> </a:t>
            </a:r>
            <a:r>
              <a:rPr lang="ru-RU" dirty="0" err="1"/>
              <a:t>сірникові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6-8 </a:t>
            </a:r>
            <a:r>
              <a:rPr lang="ru-RU" dirty="0" err="1"/>
              <a:t>компонентів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 них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каталізатори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прискорюють</a:t>
            </a:r>
            <a:r>
              <a:rPr lang="ru-RU" dirty="0"/>
              <a:t> </a:t>
            </a:r>
            <a:r>
              <a:rPr lang="ru-RU" dirty="0" err="1"/>
              <a:t>розкладання</a:t>
            </a:r>
            <a:r>
              <a:rPr lang="ru-RU" dirty="0"/>
              <a:t> </a:t>
            </a:r>
            <a:r>
              <a:rPr lang="ru-RU" dirty="0" err="1"/>
              <a:t>бертолетової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 (</a:t>
            </a:r>
            <a:r>
              <a:rPr lang="en-US" dirty="0"/>
              <a:t>MnO2, </a:t>
            </a:r>
            <a:r>
              <a:rPr lang="ru-RU" dirty="0"/>
              <a:t>К2С</a:t>
            </a:r>
            <a:r>
              <a:rPr lang="en-US" dirty="0"/>
              <a:t>r2</a:t>
            </a:r>
            <a:r>
              <a:rPr lang="ru-RU" dirty="0"/>
              <a:t>О7), </a:t>
            </a:r>
            <a:r>
              <a:rPr lang="ru-RU" dirty="0" err="1"/>
              <a:t>наповнювачі</a:t>
            </a:r>
            <a:r>
              <a:rPr lang="ru-RU" dirty="0"/>
              <a:t> (</a:t>
            </a:r>
            <a:r>
              <a:rPr lang="ru-RU" dirty="0" err="1"/>
              <a:t>залізний</a:t>
            </a:r>
            <a:r>
              <a:rPr lang="ru-RU" dirty="0"/>
              <a:t> сурик </a:t>
            </a:r>
            <a:r>
              <a:rPr lang="en-US" dirty="0"/>
              <a:t>Fe3O4, </a:t>
            </a:r>
            <a:r>
              <a:rPr lang="ru-RU" dirty="0" err="1"/>
              <a:t>цинкові</a:t>
            </a:r>
            <a:r>
              <a:rPr lang="ru-RU" dirty="0"/>
              <a:t> </a:t>
            </a:r>
            <a:r>
              <a:rPr lang="ru-RU" dirty="0" err="1"/>
              <a:t>білила</a:t>
            </a:r>
            <a:r>
              <a:rPr lang="ru-RU" dirty="0"/>
              <a:t> </a:t>
            </a:r>
            <a:r>
              <a:rPr lang="en-US" dirty="0" err="1"/>
              <a:t>ZnO</a:t>
            </a:r>
            <a:r>
              <a:rPr lang="en-US" dirty="0"/>
              <a:t> </a:t>
            </a:r>
            <a:r>
              <a:rPr lang="ru-RU" dirty="0"/>
              <a:t>та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підвищують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 </a:t>
            </a:r>
            <a:r>
              <a:rPr lang="ru-RU" dirty="0" err="1"/>
              <a:t>сірникової</a:t>
            </a:r>
            <a:r>
              <a:rPr lang="ru-RU" dirty="0"/>
              <a:t> </a:t>
            </a:r>
            <a:r>
              <a:rPr lang="ru-RU" dirty="0" err="1"/>
              <a:t>голівки</a:t>
            </a:r>
            <a:r>
              <a:rPr lang="ru-RU" dirty="0"/>
              <a:t> до </a:t>
            </a:r>
            <a:r>
              <a:rPr lang="ru-RU" dirty="0" err="1"/>
              <a:t>тертя</a:t>
            </a:r>
            <a:r>
              <a:rPr lang="ru-RU" dirty="0"/>
              <a:t> (</a:t>
            </a:r>
            <a:r>
              <a:rPr lang="ru-RU" dirty="0" err="1"/>
              <a:t>мелене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барвники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77922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16632"/>
            <a:ext cx="4392488" cy="6588733"/>
          </a:xfrm>
        </p:spPr>
      </p:pic>
    </p:spTree>
    <p:extLst>
      <p:ext uri="{BB962C8B-B14F-4D97-AF65-F5344CB8AC3E}">
        <p14:creationId xmlns:p14="http://schemas.microsoft.com/office/powerpoint/2010/main" val="4220814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</TotalTime>
  <Words>670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Сірники </vt:lpstr>
      <vt:lpstr>Презентация PowerPoint</vt:lpstr>
      <vt:lpstr>Види сірників </vt:lpstr>
      <vt:lpstr>Види сірників</vt:lpstr>
      <vt:lpstr>Історія виникнення сірника </vt:lpstr>
      <vt:lpstr>Презентация PowerPoint</vt:lpstr>
      <vt:lpstr>Хімічний склад сірників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Сірники </dc:title>
  <dc:creator>Comp</dc:creator>
  <cp:lastModifiedBy>Comp</cp:lastModifiedBy>
  <cp:revision>3</cp:revision>
  <dcterms:created xsi:type="dcterms:W3CDTF">2012-11-24T21:49:45Z</dcterms:created>
  <dcterms:modified xsi:type="dcterms:W3CDTF">2012-11-24T22:08:04Z</dcterms:modified>
</cp:coreProperties>
</file>