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16C58-F163-4755-A038-3D482DB45B0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6B7931-EEA0-40C2-B7D9-DD059795E5C1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природный огонь, когда от удара молнии загоралось сухое дерево или сухая трава, и бережно хранил его</a:t>
          </a:r>
          <a:endParaRPr lang="ru-RU" sz="1800" b="1" dirty="0">
            <a:solidFill>
              <a:schemeClr val="tx1"/>
            </a:solidFill>
          </a:endParaRPr>
        </a:p>
      </dgm:t>
    </dgm:pt>
    <dgm:pt modelId="{BAB2477E-7C98-4551-BD38-83630760935F}" type="parTrans" cxnId="{A6B8815B-B1A7-4237-A9D9-4F3B0C1B72CA}">
      <dgm:prSet/>
      <dgm:spPr/>
      <dgm:t>
        <a:bodyPr/>
        <a:lstStyle/>
        <a:p>
          <a:endParaRPr lang="ru-RU"/>
        </a:p>
      </dgm:t>
    </dgm:pt>
    <dgm:pt modelId="{5C5392EA-38CA-4E30-8D2D-30831C172365}" type="sibTrans" cxnId="{A6B8815B-B1A7-4237-A9D9-4F3B0C1B72CA}">
      <dgm:prSet/>
      <dgm:spPr/>
      <dgm:t>
        <a:bodyPr/>
        <a:lstStyle/>
        <a:p>
          <a:endParaRPr lang="ru-RU"/>
        </a:p>
      </dgm:t>
    </dgm:pt>
    <dgm:pt modelId="{E71C4FB7-DEFB-48BF-AA2D-814BCEA2A8D2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получать огонь трением двух сухих палочек друг о друга</a:t>
          </a:r>
          <a:endParaRPr lang="ru-RU" sz="1800" b="1" dirty="0">
            <a:solidFill>
              <a:schemeClr val="tx1"/>
            </a:solidFill>
          </a:endParaRPr>
        </a:p>
      </dgm:t>
    </dgm:pt>
    <dgm:pt modelId="{EC3A1320-B832-4955-AAA6-8AB355C4A7FE}" type="parTrans" cxnId="{DADC0A1E-0190-41D9-8C78-6552EA11FA89}">
      <dgm:prSet/>
      <dgm:spPr/>
      <dgm:t>
        <a:bodyPr/>
        <a:lstStyle/>
        <a:p>
          <a:endParaRPr lang="ru-RU"/>
        </a:p>
      </dgm:t>
    </dgm:pt>
    <dgm:pt modelId="{DFA50463-57BB-4D4D-993B-BE66D218D8E5}" type="sibTrans" cxnId="{DADC0A1E-0190-41D9-8C78-6552EA11FA89}">
      <dgm:prSet/>
      <dgm:spPr/>
      <dgm:t>
        <a:bodyPr/>
        <a:lstStyle/>
        <a:p>
          <a:endParaRPr lang="ru-RU"/>
        </a:p>
      </dgm:t>
    </dgm:pt>
    <dgm:pt modelId="{33DE8BDD-1770-490E-A9BF-B6EBF96EFAD8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огонь при помощи кремня(любая горная порода); при ударе кремня возникают искры, от которых загорается любой легковоспламеняющийся материал</a:t>
          </a:r>
          <a:r>
            <a:rPr lang="ru-RU" sz="1400" i="1" dirty="0" smtClean="0"/>
            <a:t>.</a:t>
          </a:r>
          <a:endParaRPr lang="ru-RU" sz="1400" dirty="0"/>
        </a:p>
      </dgm:t>
    </dgm:pt>
    <dgm:pt modelId="{287FFCFD-2EE9-4F79-AD46-811081DFAB3D}" type="parTrans" cxnId="{F23CBF29-19B0-4021-8CA5-C2D72A9CEA09}">
      <dgm:prSet/>
      <dgm:spPr/>
      <dgm:t>
        <a:bodyPr/>
        <a:lstStyle/>
        <a:p>
          <a:endParaRPr lang="ru-RU"/>
        </a:p>
      </dgm:t>
    </dgm:pt>
    <dgm:pt modelId="{0E6629F2-362F-45F5-A840-A889961F4481}" type="sibTrans" cxnId="{F23CBF29-19B0-4021-8CA5-C2D72A9CEA09}">
      <dgm:prSet/>
      <dgm:spPr/>
      <dgm:t>
        <a:bodyPr/>
        <a:lstStyle/>
        <a:p>
          <a:endParaRPr lang="ru-RU"/>
        </a:p>
      </dgm:t>
    </dgm:pt>
    <dgm:pt modelId="{127BA271-CC85-4DE5-A314-7AA6F38200FE}" type="pres">
      <dgm:prSet presAssocID="{18516C58-F163-4755-A038-3D482DB45B0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5E2545E-44CD-401D-B403-053FDA623828}" type="pres">
      <dgm:prSet presAssocID="{C76B7931-EEA0-40C2-B7D9-DD059795E5C1}" presName="composite" presStyleCnt="0"/>
      <dgm:spPr/>
    </dgm:pt>
    <dgm:pt modelId="{BA9F6089-3644-4453-AB40-98E90F84179D}" type="pres">
      <dgm:prSet presAssocID="{C76B7931-EEA0-40C2-B7D9-DD059795E5C1}" presName="bentUpArrow1" presStyleLbl="alignImgPlace1" presStyleIdx="0" presStyleCnt="2" custScaleX="120783" custScaleY="110666" custLinFactNeighborX="-73482" custLinFactNeighborY="6379"/>
      <dgm:spPr>
        <a:solidFill>
          <a:schemeClr val="bg2"/>
        </a:solidFill>
        <a:ln>
          <a:solidFill>
            <a:schemeClr val="accent1">
              <a:lumMod val="50000"/>
            </a:schemeClr>
          </a:solidFill>
        </a:ln>
      </dgm:spPr>
    </dgm:pt>
    <dgm:pt modelId="{A29BF00C-73AA-4B03-AE83-143F6CC34631}" type="pres">
      <dgm:prSet presAssocID="{C76B7931-EEA0-40C2-B7D9-DD059795E5C1}" presName="ParentText" presStyleLbl="node1" presStyleIdx="0" presStyleCnt="3" custScaleX="256559" custScaleY="125005" custLinFactNeighborX="14069" custLinFactNeighborY="-163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E75DA-BB37-4108-93B8-415189410940}" type="pres">
      <dgm:prSet presAssocID="{C76B7931-EEA0-40C2-B7D9-DD059795E5C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D2CB7-F42A-478C-9C37-622B03E49291}" type="pres">
      <dgm:prSet presAssocID="{5C5392EA-38CA-4E30-8D2D-30831C172365}" presName="sibTrans" presStyleCnt="0"/>
      <dgm:spPr/>
    </dgm:pt>
    <dgm:pt modelId="{362DB65C-7656-4FAC-A8F8-A29356784E8D}" type="pres">
      <dgm:prSet presAssocID="{E71C4FB7-DEFB-48BF-AA2D-814BCEA2A8D2}" presName="composite" presStyleCnt="0"/>
      <dgm:spPr/>
    </dgm:pt>
    <dgm:pt modelId="{CEE1A461-36F4-4379-8529-1CF5EFD29B06}" type="pres">
      <dgm:prSet presAssocID="{E71C4FB7-DEFB-48BF-AA2D-814BCEA2A8D2}" presName="bentUpArrow1" presStyleLbl="alignImgPlace1" presStyleIdx="1" presStyleCnt="2" custScaleX="137673" custScaleY="127265" custLinFactNeighborX="-43645" custLinFactNeighborY="22139"/>
      <dgm:spPr>
        <a:solidFill>
          <a:schemeClr val="bg2"/>
        </a:solidFill>
        <a:ln>
          <a:solidFill>
            <a:schemeClr val="accent1">
              <a:lumMod val="50000"/>
            </a:schemeClr>
          </a:solidFill>
        </a:ln>
      </dgm:spPr>
    </dgm:pt>
    <dgm:pt modelId="{ADE28DEA-622B-4D57-8E7D-AC0965D4FF37}" type="pres">
      <dgm:prSet presAssocID="{E71C4FB7-DEFB-48BF-AA2D-814BCEA2A8D2}" presName="ParentText" presStyleLbl="node1" presStyleIdx="1" presStyleCnt="3" custScaleX="201130" custScaleY="86384" custLinFactNeighborX="-3956" custLinFactNeighborY="-20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99268-4B61-4614-97FB-3245DE71B191}" type="pres">
      <dgm:prSet presAssocID="{E71C4FB7-DEFB-48BF-AA2D-814BCEA2A8D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FE909-1C6A-4FCB-AF3C-72972B9D4837}" type="pres">
      <dgm:prSet presAssocID="{DFA50463-57BB-4D4D-993B-BE66D218D8E5}" presName="sibTrans" presStyleCnt="0"/>
      <dgm:spPr/>
    </dgm:pt>
    <dgm:pt modelId="{27BE4A5D-F1AD-4E55-9D27-249B86CBE256}" type="pres">
      <dgm:prSet presAssocID="{33DE8BDD-1770-490E-A9BF-B6EBF96EFAD8}" presName="composite" presStyleCnt="0"/>
      <dgm:spPr/>
    </dgm:pt>
    <dgm:pt modelId="{54CC3A92-EBB1-4FB8-9B30-DCCB05CAE3A3}" type="pres">
      <dgm:prSet presAssocID="{33DE8BDD-1770-490E-A9BF-B6EBF96EFAD8}" presName="ParentText" presStyleLbl="node1" presStyleIdx="2" presStyleCnt="3" custScaleX="274008" custScaleY="185020" custLinFactNeighborX="-7647" custLinFactNeighborY="-207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182348-88DE-4838-A44F-537A573EB918}" type="presOf" srcId="{33DE8BDD-1770-490E-A9BF-B6EBF96EFAD8}" destId="{54CC3A92-EBB1-4FB8-9B30-DCCB05CAE3A3}" srcOrd="0" destOrd="0" presId="urn:microsoft.com/office/officeart/2005/8/layout/StepDownProcess"/>
    <dgm:cxn modelId="{DADC0A1E-0190-41D9-8C78-6552EA11FA89}" srcId="{18516C58-F163-4755-A038-3D482DB45B07}" destId="{E71C4FB7-DEFB-48BF-AA2D-814BCEA2A8D2}" srcOrd="1" destOrd="0" parTransId="{EC3A1320-B832-4955-AAA6-8AB355C4A7FE}" sibTransId="{DFA50463-57BB-4D4D-993B-BE66D218D8E5}"/>
    <dgm:cxn modelId="{A6B8815B-B1A7-4237-A9D9-4F3B0C1B72CA}" srcId="{18516C58-F163-4755-A038-3D482DB45B07}" destId="{C76B7931-EEA0-40C2-B7D9-DD059795E5C1}" srcOrd="0" destOrd="0" parTransId="{BAB2477E-7C98-4551-BD38-83630760935F}" sibTransId="{5C5392EA-38CA-4E30-8D2D-30831C172365}"/>
    <dgm:cxn modelId="{578E8066-096E-44C3-9316-41C629D51715}" type="presOf" srcId="{E71C4FB7-DEFB-48BF-AA2D-814BCEA2A8D2}" destId="{ADE28DEA-622B-4D57-8E7D-AC0965D4FF37}" srcOrd="0" destOrd="0" presId="urn:microsoft.com/office/officeart/2005/8/layout/StepDownProcess"/>
    <dgm:cxn modelId="{D735F9DE-2815-4B0B-A6BE-469D82DC9CE0}" type="presOf" srcId="{C76B7931-EEA0-40C2-B7D9-DD059795E5C1}" destId="{A29BF00C-73AA-4B03-AE83-143F6CC34631}" srcOrd="0" destOrd="0" presId="urn:microsoft.com/office/officeart/2005/8/layout/StepDownProcess"/>
    <dgm:cxn modelId="{F23CBF29-19B0-4021-8CA5-C2D72A9CEA09}" srcId="{18516C58-F163-4755-A038-3D482DB45B07}" destId="{33DE8BDD-1770-490E-A9BF-B6EBF96EFAD8}" srcOrd="2" destOrd="0" parTransId="{287FFCFD-2EE9-4F79-AD46-811081DFAB3D}" sibTransId="{0E6629F2-362F-45F5-A840-A889961F4481}"/>
    <dgm:cxn modelId="{84D7A1D3-76E1-4271-8223-238A00C66B29}" type="presOf" srcId="{18516C58-F163-4755-A038-3D482DB45B07}" destId="{127BA271-CC85-4DE5-A314-7AA6F38200FE}" srcOrd="0" destOrd="0" presId="urn:microsoft.com/office/officeart/2005/8/layout/StepDownProcess"/>
    <dgm:cxn modelId="{1DCDFBC4-E79D-4A53-B220-E0A6BE14A1A3}" type="presParOf" srcId="{127BA271-CC85-4DE5-A314-7AA6F38200FE}" destId="{C5E2545E-44CD-401D-B403-053FDA623828}" srcOrd="0" destOrd="0" presId="urn:microsoft.com/office/officeart/2005/8/layout/StepDownProcess"/>
    <dgm:cxn modelId="{CB1D88A4-7575-4BD8-8E1D-9DF970085E63}" type="presParOf" srcId="{C5E2545E-44CD-401D-B403-053FDA623828}" destId="{BA9F6089-3644-4453-AB40-98E90F84179D}" srcOrd="0" destOrd="0" presId="urn:microsoft.com/office/officeart/2005/8/layout/StepDownProcess"/>
    <dgm:cxn modelId="{B237AC76-0FCB-4F00-B1FC-9AB0ABDC7F0D}" type="presParOf" srcId="{C5E2545E-44CD-401D-B403-053FDA623828}" destId="{A29BF00C-73AA-4B03-AE83-143F6CC34631}" srcOrd="1" destOrd="0" presId="urn:microsoft.com/office/officeart/2005/8/layout/StepDownProcess"/>
    <dgm:cxn modelId="{3A3EA4B9-7C78-4754-B585-36D2D9CC01CF}" type="presParOf" srcId="{C5E2545E-44CD-401D-B403-053FDA623828}" destId="{B90E75DA-BB37-4108-93B8-415189410940}" srcOrd="2" destOrd="0" presId="urn:microsoft.com/office/officeart/2005/8/layout/StepDownProcess"/>
    <dgm:cxn modelId="{8E7B9856-5960-48BA-A68A-CA4DE70F95F7}" type="presParOf" srcId="{127BA271-CC85-4DE5-A314-7AA6F38200FE}" destId="{A90D2CB7-F42A-478C-9C37-622B03E49291}" srcOrd="1" destOrd="0" presId="urn:microsoft.com/office/officeart/2005/8/layout/StepDownProcess"/>
    <dgm:cxn modelId="{6FF268D8-BEB9-453E-AD5E-4F74322DFAE6}" type="presParOf" srcId="{127BA271-CC85-4DE5-A314-7AA6F38200FE}" destId="{362DB65C-7656-4FAC-A8F8-A29356784E8D}" srcOrd="2" destOrd="0" presId="urn:microsoft.com/office/officeart/2005/8/layout/StepDownProcess"/>
    <dgm:cxn modelId="{BF99F97A-6B18-4F4F-88F6-859FEF236EBE}" type="presParOf" srcId="{362DB65C-7656-4FAC-A8F8-A29356784E8D}" destId="{CEE1A461-36F4-4379-8529-1CF5EFD29B06}" srcOrd="0" destOrd="0" presId="urn:microsoft.com/office/officeart/2005/8/layout/StepDownProcess"/>
    <dgm:cxn modelId="{8E6B1C76-B1EE-42A3-9943-4ED0AD391B68}" type="presParOf" srcId="{362DB65C-7656-4FAC-A8F8-A29356784E8D}" destId="{ADE28DEA-622B-4D57-8E7D-AC0965D4FF37}" srcOrd="1" destOrd="0" presId="urn:microsoft.com/office/officeart/2005/8/layout/StepDownProcess"/>
    <dgm:cxn modelId="{4B67088B-0B2F-4616-8F0E-FDA9A5B50656}" type="presParOf" srcId="{362DB65C-7656-4FAC-A8F8-A29356784E8D}" destId="{5EE99268-4B61-4614-97FB-3245DE71B191}" srcOrd="2" destOrd="0" presId="urn:microsoft.com/office/officeart/2005/8/layout/StepDownProcess"/>
    <dgm:cxn modelId="{5EA5DC75-AB96-406E-9AFB-CBE9CA2640A7}" type="presParOf" srcId="{127BA271-CC85-4DE5-A314-7AA6F38200FE}" destId="{89DFE909-1C6A-4FCB-AF3C-72972B9D4837}" srcOrd="3" destOrd="0" presId="urn:microsoft.com/office/officeart/2005/8/layout/StepDownProcess"/>
    <dgm:cxn modelId="{2B8D13DE-CA8A-4ED1-9B55-3E36BCCB8457}" type="presParOf" srcId="{127BA271-CC85-4DE5-A314-7AA6F38200FE}" destId="{27BE4A5D-F1AD-4E55-9D27-249B86CBE256}" srcOrd="4" destOrd="0" presId="urn:microsoft.com/office/officeart/2005/8/layout/StepDownProcess"/>
    <dgm:cxn modelId="{7210CE91-EABE-4F56-8FAD-C275CF552E09}" type="presParOf" srcId="{27BE4A5D-F1AD-4E55-9D27-249B86CBE256}" destId="{54CC3A92-EBB1-4FB8-9B30-DCCB05CAE3A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B3318-F9CE-4213-ABA6-27D6E2160B8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C9F75B-E6E8-4FE7-A96A-C1043846D492}">
      <dgm:prSet phldrT="[Текст]" phldr="1"/>
      <dgm:spPr/>
      <dgm:t>
        <a:bodyPr/>
        <a:lstStyle/>
        <a:p>
          <a:endParaRPr lang="ru-RU" dirty="0"/>
        </a:p>
      </dgm:t>
    </dgm:pt>
    <dgm:pt modelId="{9C345A10-0190-414B-8617-2487360E491E}" type="parTrans" cxnId="{759A184C-4F84-442F-90A1-F630B4D150FF}">
      <dgm:prSet/>
      <dgm:spPr/>
      <dgm:t>
        <a:bodyPr/>
        <a:lstStyle/>
        <a:p>
          <a:endParaRPr lang="ru-RU"/>
        </a:p>
      </dgm:t>
    </dgm:pt>
    <dgm:pt modelId="{0A4C1A4A-F545-4F14-88A2-D8D44620092E}" type="sibTrans" cxnId="{759A184C-4F84-442F-90A1-F630B4D150FF}">
      <dgm:prSet/>
      <dgm:spPr/>
      <dgm:t>
        <a:bodyPr/>
        <a:lstStyle/>
        <a:p>
          <a:endParaRPr lang="ru-RU"/>
        </a:p>
      </dgm:t>
    </dgm:pt>
    <dgm:pt modelId="{B06A8211-A935-468D-9004-E3E79F3D7C57}">
      <dgm:prSet phldrT="[Текст]"/>
      <dgm:spPr/>
      <dgm:t>
        <a:bodyPr/>
        <a:lstStyle/>
        <a:p>
          <a:r>
            <a:rPr lang="ru-RU" b="1" i="1" dirty="0" smtClean="0"/>
            <a:t>в Древней Греции добывали огонь фокусируя солнечные лучи при помощи линзы или вогнутого зеркала</a:t>
          </a:r>
          <a:endParaRPr lang="ru-RU" b="1" dirty="0"/>
        </a:p>
      </dgm:t>
    </dgm:pt>
    <dgm:pt modelId="{34E68FA6-17EF-458A-B664-B2080BCABCB5}" type="parTrans" cxnId="{FDE62AB0-E42E-403E-BA29-B198EE1C743E}">
      <dgm:prSet/>
      <dgm:spPr/>
      <dgm:t>
        <a:bodyPr/>
        <a:lstStyle/>
        <a:p>
          <a:endParaRPr lang="ru-RU"/>
        </a:p>
      </dgm:t>
    </dgm:pt>
    <dgm:pt modelId="{45D2B30A-8BE2-46AA-A9F0-E5BA784791D8}" type="sibTrans" cxnId="{FDE62AB0-E42E-403E-BA29-B198EE1C743E}">
      <dgm:prSet/>
      <dgm:spPr/>
      <dgm:t>
        <a:bodyPr/>
        <a:lstStyle/>
        <a:p>
          <a:endParaRPr lang="ru-RU"/>
        </a:p>
      </dgm:t>
    </dgm:pt>
    <dgm:pt modelId="{6E8EC1BD-B8C3-4BDB-861C-D77CD50B7D62}">
      <dgm:prSet phldrT="[Текст]" phldr="1"/>
      <dgm:spPr/>
      <dgm:t>
        <a:bodyPr/>
        <a:lstStyle/>
        <a:p>
          <a:endParaRPr lang="ru-RU" dirty="0"/>
        </a:p>
      </dgm:t>
    </dgm:pt>
    <dgm:pt modelId="{84DF504A-46E4-4051-97FD-6EF670083C79}" type="parTrans" cxnId="{7A051390-735C-4E38-AE9B-AEBC2FF7858B}">
      <dgm:prSet/>
      <dgm:spPr/>
      <dgm:t>
        <a:bodyPr/>
        <a:lstStyle/>
        <a:p>
          <a:endParaRPr lang="ru-RU"/>
        </a:p>
      </dgm:t>
    </dgm:pt>
    <dgm:pt modelId="{2297CB84-81C6-44D0-822D-44F415A92282}" type="sibTrans" cxnId="{7A051390-735C-4E38-AE9B-AEBC2FF7858B}">
      <dgm:prSet/>
      <dgm:spPr/>
      <dgm:t>
        <a:bodyPr/>
        <a:lstStyle/>
        <a:p>
          <a:endParaRPr lang="ru-RU"/>
        </a:p>
      </dgm:t>
    </dgm:pt>
    <dgm:pt modelId="{8EDEB10E-8131-4D7A-9227-36DF11E85FB7}">
      <dgm:prSet phldrT="[Текст]"/>
      <dgm:spPr/>
      <dgm:t>
        <a:bodyPr/>
        <a:lstStyle/>
        <a:p>
          <a:r>
            <a:rPr lang="ru-RU" b="1" i="1" dirty="0" smtClean="0"/>
            <a:t>1823 год – немецкий химик Иоганн Вольфганг Деберейнер (1780 - 1849) изобрел первое "химическое огниво". </a:t>
          </a:r>
          <a:endParaRPr lang="ru-RU" b="1" dirty="0"/>
        </a:p>
      </dgm:t>
    </dgm:pt>
    <dgm:pt modelId="{4942D233-9545-4D9C-9A2B-6BFE259C8A24}" type="parTrans" cxnId="{C8978EA5-8739-4D49-81D3-E7F5784DE200}">
      <dgm:prSet/>
      <dgm:spPr/>
      <dgm:t>
        <a:bodyPr/>
        <a:lstStyle/>
        <a:p>
          <a:endParaRPr lang="ru-RU"/>
        </a:p>
      </dgm:t>
    </dgm:pt>
    <dgm:pt modelId="{FF084FDE-D327-46E6-82EC-07FE7F65A7D0}" type="sibTrans" cxnId="{C8978EA5-8739-4D49-81D3-E7F5784DE200}">
      <dgm:prSet/>
      <dgm:spPr/>
      <dgm:t>
        <a:bodyPr/>
        <a:lstStyle/>
        <a:p>
          <a:endParaRPr lang="ru-RU"/>
        </a:p>
      </dgm:t>
    </dgm:pt>
    <dgm:pt modelId="{1CB16CF6-2F9C-4771-8942-966FA8DB79BB}">
      <dgm:prSet phldrT="[Текст]" phldr="1"/>
      <dgm:spPr/>
      <dgm:t>
        <a:bodyPr/>
        <a:lstStyle/>
        <a:p>
          <a:endParaRPr lang="ru-RU" dirty="0"/>
        </a:p>
      </dgm:t>
    </dgm:pt>
    <dgm:pt modelId="{6CBA2C53-FD41-43A4-9694-72E9AC5FA744}" type="parTrans" cxnId="{36D8DBED-2DE6-4D62-A4C4-312F922B8DCD}">
      <dgm:prSet/>
      <dgm:spPr/>
      <dgm:t>
        <a:bodyPr/>
        <a:lstStyle/>
        <a:p>
          <a:endParaRPr lang="ru-RU"/>
        </a:p>
      </dgm:t>
    </dgm:pt>
    <dgm:pt modelId="{407D60BA-98D1-4DC5-81AA-F1F5279CFE96}" type="sibTrans" cxnId="{36D8DBED-2DE6-4D62-A4C4-312F922B8DCD}">
      <dgm:prSet/>
      <dgm:spPr/>
      <dgm:t>
        <a:bodyPr/>
        <a:lstStyle/>
        <a:p>
          <a:endParaRPr lang="ru-RU"/>
        </a:p>
      </dgm:t>
    </dgm:pt>
    <dgm:pt modelId="{E4AE0519-629F-4823-8CB0-B7F7AD27E9A7}">
      <dgm:prSet phldrT="[Текст]"/>
      <dgm:spPr/>
      <dgm:t>
        <a:bodyPr/>
        <a:lstStyle/>
        <a:p>
          <a:r>
            <a:rPr lang="ru-RU" b="1" i="1" dirty="0" smtClean="0"/>
            <a:t>середина XIX века 1831 год – были изобретены фосфорные спички. Изобретателем спичек был девятнадцатилетний экспериментатор Шарль Сориа. </a:t>
          </a:r>
          <a:endParaRPr lang="ru-RU" b="1" dirty="0"/>
        </a:p>
      </dgm:t>
    </dgm:pt>
    <dgm:pt modelId="{8D4409CB-7A02-46D1-9DDB-8B0A9ECF395D}" type="parTrans" cxnId="{CE99D06A-38A9-45EF-9D85-6052AE23A108}">
      <dgm:prSet/>
      <dgm:spPr/>
      <dgm:t>
        <a:bodyPr/>
        <a:lstStyle/>
        <a:p>
          <a:endParaRPr lang="ru-RU"/>
        </a:p>
      </dgm:t>
    </dgm:pt>
    <dgm:pt modelId="{F7D4E0B9-003B-4FDF-9E00-FD2CA28A959F}" type="sibTrans" cxnId="{CE99D06A-38A9-45EF-9D85-6052AE23A108}">
      <dgm:prSet/>
      <dgm:spPr/>
      <dgm:t>
        <a:bodyPr/>
        <a:lstStyle/>
        <a:p>
          <a:endParaRPr lang="ru-RU"/>
        </a:p>
      </dgm:t>
    </dgm:pt>
    <dgm:pt modelId="{B71E6FEA-9F98-4532-B368-4B354DFF9400}" type="pres">
      <dgm:prSet presAssocID="{4B9B3318-F9CE-4213-ABA6-27D6E2160B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7222FE-E56D-4D20-A2AB-17FC70A7CB68}" type="pres">
      <dgm:prSet presAssocID="{05C9F75B-E6E8-4FE7-A96A-C1043846D492}" presName="composite" presStyleCnt="0"/>
      <dgm:spPr/>
    </dgm:pt>
    <dgm:pt modelId="{A59C42FF-2244-43AA-B336-FECC77EE995C}" type="pres">
      <dgm:prSet presAssocID="{05C9F75B-E6E8-4FE7-A96A-C1043846D4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B22E1-384E-413B-9A61-D120007B7E45}" type="pres">
      <dgm:prSet presAssocID="{05C9F75B-E6E8-4FE7-A96A-C1043846D492}" presName="descendantText" presStyleLbl="alignAcc1" presStyleIdx="0" presStyleCnt="3" custLinFactNeighborX="-296" custLinFactNeighborY="3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59D86-E774-46CF-BA1F-134B6783FF74}" type="pres">
      <dgm:prSet presAssocID="{0A4C1A4A-F545-4F14-88A2-D8D44620092E}" presName="sp" presStyleCnt="0"/>
      <dgm:spPr/>
    </dgm:pt>
    <dgm:pt modelId="{66344174-5AD4-4197-B6FC-DB5094161758}" type="pres">
      <dgm:prSet presAssocID="{6E8EC1BD-B8C3-4BDB-861C-D77CD50B7D62}" presName="composite" presStyleCnt="0"/>
      <dgm:spPr/>
    </dgm:pt>
    <dgm:pt modelId="{016609FC-36A4-45F1-B025-5AE9FE80DE08}" type="pres">
      <dgm:prSet presAssocID="{6E8EC1BD-B8C3-4BDB-861C-D77CD50B7D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DC092-B266-46FD-B47F-CC1EAFB62228}" type="pres">
      <dgm:prSet presAssocID="{6E8EC1BD-B8C3-4BDB-861C-D77CD50B7D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394B6-E225-48FA-AEE7-44D6D956BA3A}" type="pres">
      <dgm:prSet presAssocID="{2297CB84-81C6-44D0-822D-44F415A92282}" presName="sp" presStyleCnt="0"/>
      <dgm:spPr/>
    </dgm:pt>
    <dgm:pt modelId="{18B9DEA4-ABC8-44D9-9F1C-F4B2541A7218}" type="pres">
      <dgm:prSet presAssocID="{1CB16CF6-2F9C-4771-8942-966FA8DB79BB}" presName="composite" presStyleCnt="0"/>
      <dgm:spPr/>
    </dgm:pt>
    <dgm:pt modelId="{B4642330-17E9-4F44-A5AB-079D8219E84A}" type="pres">
      <dgm:prSet presAssocID="{1CB16CF6-2F9C-4771-8942-966FA8DB79B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916DF-426B-4FEF-AB3C-10589A485E63}" type="pres">
      <dgm:prSet presAssocID="{1CB16CF6-2F9C-4771-8942-966FA8DB79B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9D06A-38A9-45EF-9D85-6052AE23A108}" srcId="{1CB16CF6-2F9C-4771-8942-966FA8DB79BB}" destId="{E4AE0519-629F-4823-8CB0-B7F7AD27E9A7}" srcOrd="0" destOrd="0" parTransId="{8D4409CB-7A02-46D1-9DDB-8B0A9ECF395D}" sibTransId="{F7D4E0B9-003B-4FDF-9E00-FD2CA28A959F}"/>
    <dgm:cxn modelId="{7A051390-735C-4E38-AE9B-AEBC2FF7858B}" srcId="{4B9B3318-F9CE-4213-ABA6-27D6E2160B8A}" destId="{6E8EC1BD-B8C3-4BDB-861C-D77CD50B7D62}" srcOrd="1" destOrd="0" parTransId="{84DF504A-46E4-4051-97FD-6EF670083C79}" sibTransId="{2297CB84-81C6-44D0-822D-44F415A92282}"/>
    <dgm:cxn modelId="{C2F20199-2547-4A36-98F7-4ECB183407E3}" type="presOf" srcId="{05C9F75B-E6E8-4FE7-A96A-C1043846D492}" destId="{A59C42FF-2244-43AA-B336-FECC77EE995C}" srcOrd="0" destOrd="0" presId="urn:microsoft.com/office/officeart/2005/8/layout/chevron2"/>
    <dgm:cxn modelId="{7508845A-96DD-42D2-8D3E-2817EA4F3E61}" type="presOf" srcId="{B06A8211-A935-468D-9004-E3E79F3D7C57}" destId="{2FFB22E1-384E-413B-9A61-D120007B7E45}" srcOrd="0" destOrd="0" presId="urn:microsoft.com/office/officeart/2005/8/layout/chevron2"/>
    <dgm:cxn modelId="{3C9B7730-0FDE-4DDC-B640-66A02BA342F6}" type="presOf" srcId="{4B9B3318-F9CE-4213-ABA6-27D6E2160B8A}" destId="{B71E6FEA-9F98-4532-B368-4B354DFF9400}" srcOrd="0" destOrd="0" presId="urn:microsoft.com/office/officeart/2005/8/layout/chevron2"/>
    <dgm:cxn modelId="{B5E82697-0452-49C9-8EC7-2D6B0DFE569A}" type="presOf" srcId="{8EDEB10E-8131-4D7A-9227-36DF11E85FB7}" destId="{BB5DC092-B266-46FD-B47F-CC1EAFB62228}" srcOrd="0" destOrd="0" presId="urn:microsoft.com/office/officeart/2005/8/layout/chevron2"/>
    <dgm:cxn modelId="{759A184C-4F84-442F-90A1-F630B4D150FF}" srcId="{4B9B3318-F9CE-4213-ABA6-27D6E2160B8A}" destId="{05C9F75B-E6E8-4FE7-A96A-C1043846D492}" srcOrd="0" destOrd="0" parTransId="{9C345A10-0190-414B-8617-2487360E491E}" sibTransId="{0A4C1A4A-F545-4F14-88A2-D8D44620092E}"/>
    <dgm:cxn modelId="{893016AB-6735-49DA-8C18-94C305B1A812}" type="presOf" srcId="{1CB16CF6-2F9C-4771-8942-966FA8DB79BB}" destId="{B4642330-17E9-4F44-A5AB-079D8219E84A}" srcOrd="0" destOrd="0" presId="urn:microsoft.com/office/officeart/2005/8/layout/chevron2"/>
    <dgm:cxn modelId="{0BDC13CA-19B7-44BA-97A4-148DA7AB3558}" type="presOf" srcId="{E4AE0519-629F-4823-8CB0-B7F7AD27E9A7}" destId="{559916DF-426B-4FEF-AB3C-10589A485E63}" srcOrd="0" destOrd="0" presId="urn:microsoft.com/office/officeart/2005/8/layout/chevron2"/>
    <dgm:cxn modelId="{9F362DC3-CA93-400F-A660-DBAE0BF4C125}" type="presOf" srcId="{6E8EC1BD-B8C3-4BDB-861C-D77CD50B7D62}" destId="{016609FC-36A4-45F1-B025-5AE9FE80DE08}" srcOrd="0" destOrd="0" presId="urn:microsoft.com/office/officeart/2005/8/layout/chevron2"/>
    <dgm:cxn modelId="{36D8DBED-2DE6-4D62-A4C4-312F922B8DCD}" srcId="{4B9B3318-F9CE-4213-ABA6-27D6E2160B8A}" destId="{1CB16CF6-2F9C-4771-8942-966FA8DB79BB}" srcOrd="2" destOrd="0" parTransId="{6CBA2C53-FD41-43A4-9694-72E9AC5FA744}" sibTransId="{407D60BA-98D1-4DC5-81AA-F1F5279CFE96}"/>
    <dgm:cxn modelId="{FDE62AB0-E42E-403E-BA29-B198EE1C743E}" srcId="{05C9F75B-E6E8-4FE7-A96A-C1043846D492}" destId="{B06A8211-A935-468D-9004-E3E79F3D7C57}" srcOrd="0" destOrd="0" parTransId="{34E68FA6-17EF-458A-B664-B2080BCABCB5}" sibTransId="{45D2B30A-8BE2-46AA-A9F0-E5BA784791D8}"/>
    <dgm:cxn modelId="{C8978EA5-8739-4D49-81D3-E7F5784DE200}" srcId="{6E8EC1BD-B8C3-4BDB-861C-D77CD50B7D62}" destId="{8EDEB10E-8131-4D7A-9227-36DF11E85FB7}" srcOrd="0" destOrd="0" parTransId="{4942D233-9545-4D9C-9A2B-6BFE259C8A24}" sibTransId="{FF084FDE-D327-46E6-82EC-07FE7F65A7D0}"/>
    <dgm:cxn modelId="{423FBF8D-442E-4AE8-9C91-322D8B254135}" type="presParOf" srcId="{B71E6FEA-9F98-4532-B368-4B354DFF9400}" destId="{E57222FE-E56D-4D20-A2AB-17FC70A7CB68}" srcOrd="0" destOrd="0" presId="urn:microsoft.com/office/officeart/2005/8/layout/chevron2"/>
    <dgm:cxn modelId="{4014FA30-DAAE-4849-91A8-F97A54285DF6}" type="presParOf" srcId="{E57222FE-E56D-4D20-A2AB-17FC70A7CB68}" destId="{A59C42FF-2244-43AA-B336-FECC77EE995C}" srcOrd="0" destOrd="0" presId="urn:microsoft.com/office/officeart/2005/8/layout/chevron2"/>
    <dgm:cxn modelId="{42CF3DAA-C984-4E37-ABF6-597023D099DA}" type="presParOf" srcId="{E57222FE-E56D-4D20-A2AB-17FC70A7CB68}" destId="{2FFB22E1-384E-413B-9A61-D120007B7E45}" srcOrd="1" destOrd="0" presId="urn:microsoft.com/office/officeart/2005/8/layout/chevron2"/>
    <dgm:cxn modelId="{DB743217-E9A6-4EF1-8923-67870280B302}" type="presParOf" srcId="{B71E6FEA-9F98-4532-B368-4B354DFF9400}" destId="{3B659D86-E774-46CF-BA1F-134B6783FF74}" srcOrd="1" destOrd="0" presId="urn:microsoft.com/office/officeart/2005/8/layout/chevron2"/>
    <dgm:cxn modelId="{AE39F052-18E4-4136-8CC4-8CBEA9EA47D7}" type="presParOf" srcId="{B71E6FEA-9F98-4532-B368-4B354DFF9400}" destId="{66344174-5AD4-4197-B6FC-DB5094161758}" srcOrd="2" destOrd="0" presId="urn:microsoft.com/office/officeart/2005/8/layout/chevron2"/>
    <dgm:cxn modelId="{6F3519DB-793B-4D2A-A0AD-69D4DB862157}" type="presParOf" srcId="{66344174-5AD4-4197-B6FC-DB5094161758}" destId="{016609FC-36A4-45F1-B025-5AE9FE80DE08}" srcOrd="0" destOrd="0" presId="urn:microsoft.com/office/officeart/2005/8/layout/chevron2"/>
    <dgm:cxn modelId="{F6EE2A8A-6FC2-43DE-B985-EBB087D7C9B4}" type="presParOf" srcId="{66344174-5AD4-4197-B6FC-DB5094161758}" destId="{BB5DC092-B266-46FD-B47F-CC1EAFB62228}" srcOrd="1" destOrd="0" presId="urn:microsoft.com/office/officeart/2005/8/layout/chevron2"/>
    <dgm:cxn modelId="{1CACB10C-3A55-4B69-A7D3-0A85CE4E3DD2}" type="presParOf" srcId="{B71E6FEA-9F98-4532-B368-4B354DFF9400}" destId="{4E6394B6-E225-48FA-AEE7-44D6D956BA3A}" srcOrd="3" destOrd="0" presId="urn:microsoft.com/office/officeart/2005/8/layout/chevron2"/>
    <dgm:cxn modelId="{BDB95A43-016B-44B5-9D4A-A2E14B120B3B}" type="presParOf" srcId="{B71E6FEA-9F98-4532-B368-4B354DFF9400}" destId="{18B9DEA4-ABC8-44D9-9F1C-F4B2541A7218}" srcOrd="4" destOrd="0" presId="urn:microsoft.com/office/officeart/2005/8/layout/chevron2"/>
    <dgm:cxn modelId="{7B5D0B6E-5BA7-44A2-9869-BFA2AFC34BF4}" type="presParOf" srcId="{18B9DEA4-ABC8-44D9-9F1C-F4B2541A7218}" destId="{B4642330-17E9-4F44-A5AB-079D8219E84A}" srcOrd="0" destOrd="0" presId="urn:microsoft.com/office/officeart/2005/8/layout/chevron2"/>
    <dgm:cxn modelId="{E5D4001A-24F4-4895-AFED-B19054BE3A65}" type="presParOf" srcId="{18B9DEA4-ABC8-44D9-9F1C-F4B2541A7218}" destId="{559916DF-426B-4FEF-AB3C-10589A485E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F6089-3644-4453-AB40-98E90F84179D}">
      <dsp:nvSpPr>
        <dsp:cNvPr id="0" name=""/>
        <dsp:cNvSpPr/>
      </dsp:nvSpPr>
      <dsp:spPr>
        <a:xfrm rot="5400000">
          <a:off x="624200" y="1320022"/>
          <a:ext cx="990672" cy="12309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BF00C-73AA-4B03-AE83-143F6CC34631}">
      <dsp:nvSpPr>
        <dsp:cNvPr id="0" name=""/>
        <dsp:cNvSpPr/>
      </dsp:nvSpPr>
      <dsp:spPr>
        <a:xfrm>
          <a:off x="216020" y="72011"/>
          <a:ext cx="3866281" cy="13185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природный огонь, когда от удара молнии загоралось сухое дерево или сухая трава, и бережно хранил его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80400" y="136391"/>
        <a:ext cx="3737521" cy="1189835"/>
      </dsp:txXfrm>
    </dsp:sp>
    <dsp:sp modelId="{B90E75DA-BB37-4108-93B8-415189410940}">
      <dsp:nvSpPr>
        <dsp:cNvPr id="0" name=""/>
        <dsp:cNvSpPr/>
      </dsp:nvSpPr>
      <dsp:spPr>
        <a:xfrm>
          <a:off x="2690632" y="477086"/>
          <a:ext cx="1096030" cy="852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1A461-36F4-4379-8529-1CF5EFD29B06}">
      <dsp:nvSpPr>
        <dsp:cNvPr id="0" name=""/>
        <dsp:cNvSpPr/>
      </dsp:nvSpPr>
      <dsp:spPr>
        <a:xfrm rot="5400000">
          <a:off x="2292150" y="2535891"/>
          <a:ext cx="1139265" cy="14030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28DEA-622B-4D57-8E7D-AC0965D4FF37}">
      <dsp:nvSpPr>
        <dsp:cNvPr id="0" name=""/>
        <dsp:cNvSpPr/>
      </dsp:nvSpPr>
      <dsp:spPr>
        <a:xfrm>
          <a:off x="1800202" y="1587675"/>
          <a:ext cx="3030980" cy="9112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получать огонь трением двух сухих палочек друг о друга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844691" y="1632164"/>
        <a:ext cx="2942002" cy="822229"/>
      </dsp:txXfrm>
    </dsp:sp>
    <dsp:sp modelId="{5EE99268-4B61-4614-97FB-3245DE71B191}">
      <dsp:nvSpPr>
        <dsp:cNvPr id="0" name=""/>
        <dsp:cNvSpPr/>
      </dsp:nvSpPr>
      <dsp:spPr>
        <a:xfrm>
          <a:off x="4128796" y="1637940"/>
          <a:ext cx="1096030" cy="852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C3A92-EBB1-4FB8-9B30-DCCB05CAE3A3}">
      <dsp:nvSpPr>
        <dsp:cNvPr id="0" name=""/>
        <dsp:cNvSpPr/>
      </dsp:nvSpPr>
      <dsp:spPr>
        <a:xfrm>
          <a:off x="3600395" y="2625360"/>
          <a:ext cx="4129234" cy="19516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огонь при помощи кремня(любая горная порода); при ударе кремня возникают искры, от которых загорается любой легковоспламеняющийся материал</a:t>
          </a:r>
          <a:r>
            <a:rPr lang="ru-RU" sz="1400" i="1" kern="1200" dirty="0" smtClean="0"/>
            <a:t>.</a:t>
          </a:r>
          <a:endParaRPr lang="ru-RU" sz="1400" kern="1200" dirty="0"/>
        </a:p>
      </dsp:txBody>
      <dsp:txXfrm>
        <a:off x="3695684" y="2720649"/>
        <a:ext cx="3938656" cy="1761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C42FF-2244-43AA-B336-FECC77EE995C}">
      <dsp:nvSpPr>
        <dsp:cNvPr id="0" name=""/>
        <dsp:cNvSpPr/>
      </dsp:nvSpPr>
      <dsp:spPr>
        <a:xfrm rot="5400000">
          <a:off x="-266369" y="268958"/>
          <a:ext cx="1775797" cy="1243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624117"/>
        <a:ext cx="1243058" cy="532739"/>
      </dsp:txXfrm>
    </dsp:sp>
    <dsp:sp modelId="{2FFB22E1-384E-413B-9A61-D120007B7E45}">
      <dsp:nvSpPr>
        <dsp:cNvPr id="0" name=""/>
        <dsp:cNvSpPr/>
      </dsp:nvSpPr>
      <dsp:spPr>
        <a:xfrm rot="5400000">
          <a:off x="3841905" y="-2579239"/>
          <a:ext cx="1154268" cy="6389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/>
            <a:t>в Древней Греции добывали огонь фокусируя солнечные лучи при помощи линзы или вогнутого зеркала</a:t>
          </a:r>
          <a:endParaRPr lang="ru-RU" sz="1800" b="1" kern="1200" dirty="0"/>
        </a:p>
      </dsp:txBody>
      <dsp:txXfrm rot="-5400000">
        <a:off x="1224145" y="94868"/>
        <a:ext cx="6333442" cy="1041574"/>
      </dsp:txXfrm>
    </dsp:sp>
    <dsp:sp modelId="{016609FC-36A4-45F1-B025-5AE9FE80DE08}">
      <dsp:nvSpPr>
        <dsp:cNvPr id="0" name=""/>
        <dsp:cNvSpPr/>
      </dsp:nvSpPr>
      <dsp:spPr>
        <a:xfrm rot="5400000">
          <a:off x="-266369" y="1852507"/>
          <a:ext cx="1775797" cy="1243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2207666"/>
        <a:ext cx="1243058" cy="532739"/>
      </dsp:txXfrm>
    </dsp:sp>
    <dsp:sp modelId="{BB5DC092-B266-46FD-B47F-CC1EAFB62228}">
      <dsp:nvSpPr>
        <dsp:cNvPr id="0" name=""/>
        <dsp:cNvSpPr/>
      </dsp:nvSpPr>
      <dsp:spPr>
        <a:xfrm rot="5400000">
          <a:off x="3860818" y="-1031622"/>
          <a:ext cx="1154268" cy="6389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/>
            <a:t>1823 год – немецкий химик Иоганн Вольфганг Деберейнер (1780 - 1849) изобрел первое "химическое огниво". </a:t>
          </a:r>
          <a:endParaRPr lang="ru-RU" sz="1800" b="1" kern="1200" dirty="0"/>
        </a:p>
      </dsp:txBody>
      <dsp:txXfrm rot="-5400000">
        <a:off x="1243058" y="1642485"/>
        <a:ext cx="6333442" cy="1041574"/>
      </dsp:txXfrm>
    </dsp:sp>
    <dsp:sp modelId="{B4642330-17E9-4F44-A5AB-079D8219E84A}">
      <dsp:nvSpPr>
        <dsp:cNvPr id="0" name=""/>
        <dsp:cNvSpPr/>
      </dsp:nvSpPr>
      <dsp:spPr>
        <a:xfrm rot="5400000">
          <a:off x="-266369" y="3436056"/>
          <a:ext cx="1775797" cy="1243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3791215"/>
        <a:ext cx="1243058" cy="532739"/>
      </dsp:txXfrm>
    </dsp:sp>
    <dsp:sp modelId="{559916DF-426B-4FEF-AB3C-10589A485E63}">
      <dsp:nvSpPr>
        <dsp:cNvPr id="0" name=""/>
        <dsp:cNvSpPr/>
      </dsp:nvSpPr>
      <dsp:spPr>
        <a:xfrm rot="5400000">
          <a:off x="3860818" y="551926"/>
          <a:ext cx="1154268" cy="6389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/>
            <a:t>середина XIX века 1831 год – были изобретены фосфорные спички. Изобретателем спичек был девятнадцатилетний экспериментатор Шарль Сориа. </a:t>
          </a:r>
          <a:endParaRPr lang="ru-RU" sz="1800" b="1" kern="1200" dirty="0"/>
        </a:p>
      </dsp:txBody>
      <dsp:txXfrm rot="-5400000">
        <a:off x="1243058" y="3226034"/>
        <a:ext cx="6333442" cy="1041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7D6B59E-F9FE-4BED-9158-D6A86D99763B}" type="datetimeFigureOut">
              <a:rPr lang="ru-RU" smtClean="0"/>
              <a:t>22.02.2013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84089A-1EF1-44AE-98A8-676C060DF9A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A%D0%B8%D1%81%D0%BB%D0%B8%D1%82%D0%B5%D0%BB%D1%8C" TargetMode="External"/><Relationship Id="rId3" Type="http://schemas.openxmlformats.org/officeDocument/2006/relationships/hyperlink" Target="http://ru.wikipedia.org/wiki/XIX_%D0%B2%D0%B5%D0%BA" TargetMode="External"/><Relationship Id="rId7" Type="http://schemas.openxmlformats.org/officeDocument/2006/relationships/hyperlink" Target="http://ru.wikipedia.org/wiki/%D0%9A%D0%BE%D0%BD%D1%86%D0%B5%D1%80%D0%B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XX_%D0%B2%D0%B5%D0%BA" TargetMode="External"/><Relationship Id="rId5" Type="http://schemas.openxmlformats.org/officeDocument/2006/relationships/hyperlink" Target="http://ru.wikipedia.org/wiki/1876_%D0%B3%D0%BE%D0%B4" TargetMode="External"/><Relationship Id="rId4" Type="http://schemas.openxmlformats.org/officeDocument/2006/relationships/hyperlink" Target="http://ru.wikipedia.org/wiki/%D0%91%D0%B8%D0%B7%D0%BD%D0%B5%D1%8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9%D0%BE%D1%85%D0%B0%D0%BD_%D0%9B%D1%83%D0%BD%D0%B4%D1%81%D1%82%D1%80%D0%B5%D0%BC&amp;action=edit&amp;redlink=1" TargetMode="External"/><Relationship Id="rId2" Type="http://schemas.openxmlformats.org/officeDocument/2006/relationships/hyperlink" Target="http://ru.wikipedia.org/wiki/1855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06_%D0%B3%D0%BE%D0%B4" TargetMode="External"/><Relationship Id="rId2" Type="http://schemas.openxmlformats.org/officeDocument/2006/relationships/hyperlink" Target="http://ru.wikipedia.org/wiki/%D0%9A%D0%B0%D0%BD%D0%B0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://ru.wikipedia.org/wiki/1910_%D0%B3%D0%BE%D0%B4" TargetMode="External"/><Relationship Id="rId4" Type="http://schemas.openxmlformats.org/officeDocument/2006/relationships/hyperlink" Target="http://ru.wikipedia.org/wiki/%D0%91%D0%B5%D1%80%D0%BD%D1%81%D0%BA%D0%B0%D1%8F_%D0%BA%D0%BE%D0%BD%D0%B2%D0%B5%D0%BD%D1%86%D0%B8%D1%8F_(1906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ru.wikipedia.org/wiki/1898_%D0%B3%D0%BE%D0%B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181472"/>
            <a:ext cx="3313355" cy="1702160"/>
          </a:xfrm>
        </p:spPr>
        <p:txBody>
          <a:bodyPr>
            <a:noAutofit/>
          </a:bodyPr>
          <a:lstStyle/>
          <a:p>
            <a:r>
              <a:rPr lang="ru-RU" b="1" dirty="0" smtClean="0"/>
              <a:t>Презентация по химии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5" y="2996953"/>
            <a:ext cx="3309803" cy="126062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Тема: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«История возникновения спички»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9" y="159443"/>
            <a:ext cx="3859892" cy="2894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3284985"/>
            <a:ext cx="3824249" cy="325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880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19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«Национальный </a:t>
            </a:r>
            <a:r>
              <a:rPr lang="ru-RU" b="1" i="1" dirty="0"/>
              <a:t>вид спорта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6" name="Picture 5" descr="1209404604_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2272632"/>
            <a:ext cx="3226495" cy="40806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1196752"/>
            <a:ext cx="6336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В конце </a:t>
            </a:r>
            <a:r>
              <a:rPr lang="ru-RU" sz="2000" b="1" i="1" u="sng" dirty="0" smtClean="0">
                <a:hlinkClick r:id="rId3" tooltip="XIX век"/>
              </a:rPr>
              <a:t>XIX века</a:t>
            </a:r>
            <a:r>
              <a:rPr lang="ru-RU" sz="2000" b="1" i="1" dirty="0"/>
              <a:t> спичечный </a:t>
            </a:r>
            <a:r>
              <a:rPr lang="ru-RU" sz="2000" b="1" i="1" u="sng" dirty="0">
                <a:hlinkClick r:id="rId4" tooltip="Бизнес"/>
              </a:rPr>
              <a:t>бизнес</a:t>
            </a:r>
            <a:r>
              <a:rPr lang="ru-RU" sz="2000" b="1" i="1" dirty="0"/>
              <a:t> превратился в шведский «национальный вид спорта». В </a:t>
            </a:r>
            <a:r>
              <a:rPr lang="ru-RU" sz="2000" b="1" i="1" u="sng" dirty="0">
                <a:hlinkClick r:id="rId5" tooltip="1876 год"/>
              </a:rPr>
              <a:t>1876 году</a:t>
            </a:r>
            <a:r>
              <a:rPr lang="ru-RU" sz="2000" b="1" i="1" dirty="0"/>
              <a:t> было построено 38 заводов по производству спичек, а в общей сложности работал 121 завод. Однако к началу </a:t>
            </a:r>
            <a:r>
              <a:rPr lang="ru-RU" sz="2000" b="1" i="1" u="sng" dirty="0">
                <a:hlinkClick r:id="rId6" tooltip="XX век"/>
              </a:rPr>
              <a:t>XX века</a:t>
            </a:r>
            <a:r>
              <a:rPr lang="ru-RU" sz="2000" b="1" i="1" dirty="0"/>
              <a:t> почти все они либо разорились, либо слились в большие </a:t>
            </a:r>
            <a:r>
              <a:rPr lang="ru-RU" sz="2000" b="1" i="1" u="sng" dirty="0">
                <a:hlinkClick r:id="rId7" tooltip="Концерн"/>
              </a:rPr>
              <a:t>концерны</a:t>
            </a:r>
            <a:r>
              <a:rPr lang="ru-RU" sz="2000" b="1" i="1" dirty="0"/>
              <a:t>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В </a:t>
            </a:r>
            <a:r>
              <a:rPr lang="ru-RU" sz="2000" b="1" i="1" dirty="0"/>
              <a:t>настоящее время спички, изготавливаемые в большинстве европейских стран, не содержат соединений серы и хлора — вместо них используются парафины и </a:t>
            </a:r>
            <a:r>
              <a:rPr lang="ru-RU" sz="2000" b="1" i="1" dirty="0" err="1" smtClean="0"/>
              <a:t>бесхлорные</a:t>
            </a:r>
            <a:r>
              <a:rPr lang="ru-RU" sz="2000" b="1" i="1" dirty="0" smtClean="0"/>
              <a:t> </a:t>
            </a:r>
            <a:r>
              <a:rPr lang="ru-RU" sz="2000" b="1" i="1" u="sng" dirty="0" smtClean="0">
                <a:hlinkClick r:id="rId8" tooltip="Окислитель"/>
              </a:rPr>
              <a:t>окислители</a:t>
            </a:r>
            <a:r>
              <a:rPr lang="ru-RU" sz="2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958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338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b="1" i="1" dirty="0"/>
              <a:t>Рекламные спички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029" y="1124744"/>
            <a:ext cx="3614940" cy="4680520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tx1"/>
                </a:solidFill>
              </a:rPr>
              <a:t>Рекламные спички с фирменной символикой являются сегодня необходимым атрибутом для ресторанов, казино, игровых залов, баров, кафе, клубов, дискотек, отелей, туристических и страховых компаний, а также при проведении выставок, презентаций и других торжественных мероприятий.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74" y="188639"/>
            <a:ext cx="3384376" cy="341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717032"/>
            <a:ext cx="451313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56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476673"/>
            <a:ext cx="4320479" cy="3096343"/>
          </a:xfrm>
        </p:spPr>
        <p:txBody>
          <a:bodyPr>
            <a:normAutofit fontScale="92500"/>
          </a:bodyPr>
          <a:lstStyle/>
          <a:p>
            <a:r>
              <a:rPr lang="ru-RU" sz="2000" b="1" i="1" dirty="0">
                <a:solidFill>
                  <a:schemeClr val="tx1"/>
                </a:solidFill>
              </a:rPr>
              <a:t>Цветовое решение логотипа, графические элементы, нанесенные на коробок, могут стать во главу угла при формировании дизайна интерьера или уличной вывески заведения. Что, в свою очередь, послужит привлечению большего количества посетителей. 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378313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0376"/>
            <a:ext cx="3527673" cy="293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62126"/>
            <a:ext cx="3151237" cy="3151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71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b="1" i="1" dirty="0"/>
              <a:t>Сувенирные спички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196752"/>
            <a:ext cx="4032448" cy="3456384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</a:rPr>
              <a:t>сувенирные спички в этом случае, выполняют двоякую роль, являясь сувениром "на вынос" с одной стороны, и в то же время несут на себе рекламную информацию о вашей компании, которая находится постоянно перед глазами человека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pic>
        <p:nvPicPr>
          <p:cNvPr id="4" name="Picture 5" descr="Matchbox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268760"/>
            <a:ext cx="4176464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0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97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2420888"/>
            <a:ext cx="5688632" cy="3902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87624" y="692696"/>
            <a:ext cx="6552728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Спичка вроде бы и маленькая, но такая нужная…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143000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Спичка</a:t>
            </a:r>
            <a:endParaRPr lang="ru-RU" sz="4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692696"/>
            <a:ext cx="4464496" cy="535595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Чем же спичка является сегодня?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tx1"/>
                </a:solidFill>
              </a:rPr>
              <a:t>Спичка — палочка (черенок, соломка) из горючего материала, снабжённая на конце зажигательной головкой, служащая для получения открытого огня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6858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6" y="1412776"/>
            <a:ext cx="3150096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580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024744" cy="1143000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История</a:t>
            </a:r>
            <a:endParaRPr lang="ru-RU" sz="4400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80731798"/>
              </p:ext>
            </p:extLst>
          </p:nvPr>
        </p:nvGraphicFramePr>
        <p:xfrm>
          <a:off x="683568" y="1268760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66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30351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i="1" dirty="0" smtClean="0"/>
              <a:t>История</a:t>
            </a:r>
            <a:endParaRPr lang="ru-RU" sz="4400" b="1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4062351"/>
              </p:ext>
            </p:extLst>
          </p:nvPr>
        </p:nvGraphicFramePr>
        <p:xfrm>
          <a:off x="827584" y="1373351"/>
          <a:ext cx="7632848" cy="494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76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407279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14" y="764704"/>
            <a:ext cx="322649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4583011"/>
            <a:ext cx="34836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/>
              <a:t>Иоганн Вольфганг</a:t>
            </a:r>
          </a:p>
          <a:p>
            <a:pPr lvl="0"/>
            <a:r>
              <a:rPr lang="ru-RU" sz="2800" b="1" i="1" dirty="0" smtClean="0"/>
              <a:t> Деберейнер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546933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/>
              <a:t>Шарль Сориа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3697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30351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i="1" dirty="0" smtClean="0"/>
              <a:t>История</a:t>
            </a:r>
            <a:endParaRPr lang="ru-RU" sz="4400" b="1" i="1" dirty="0"/>
          </a:p>
        </p:txBody>
      </p:sp>
      <p:sp>
        <p:nvSpPr>
          <p:cNvPr id="14" name="Нашивка 13"/>
          <p:cNvSpPr/>
          <p:nvPr/>
        </p:nvSpPr>
        <p:spPr>
          <a:xfrm rot="5400000">
            <a:off x="2491029" y="3316575"/>
            <a:ext cx="567240" cy="151217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5395" y="4582508"/>
            <a:ext cx="4098508" cy="15814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Подобное приспособление называлось "берлинская зажигалка</a:t>
            </a:r>
            <a:r>
              <a:rPr lang="ru-RU" b="1" i="1" dirty="0" smtClean="0">
                <a:solidFill>
                  <a:schemeClr val="tx1"/>
                </a:solidFill>
              </a:rPr>
              <a:t>".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5395" y="1373351"/>
            <a:ext cx="4098508" cy="227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</a:rPr>
              <a:t>На смену фосфорным пришли "маленькие спички", изобретенные французским химиком Гюставом Шанселем (1822-1890</a:t>
            </a:r>
            <a:r>
              <a:rPr lang="ru-RU" b="1" i="1" dirty="0" smtClean="0">
                <a:solidFill>
                  <a:schemeClr val="tx1"/>
                </a:solidFill>
              </a:rPr>
              <a:t>).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" name="Picture 8" descr="берлинская зажигал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356643"/>
            <a:ext cx="3471862" cy="457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45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72994"/>
            <a:ext cx="4608512" cy="5112568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i="1" dirty="0"/>
              <a:t>В </a:t>
            </a:r>
            <a:r>
              <a:rPr lang="ru-RU" sz="2600" b="1" i="1" u="sng" dirty="0">
                <a:hlinkClick r:id="rId2" tooltip="1855 год"/>
              </a:rPr>
              <a:t>1855 году</a:t>
            </a:r>
            <a:r>
              <a:rPr lang="ru-RU" sz="2600" b="1" i="1" dirty="0"/>
              <a:t> шведский химик </a:t>
            </a:r>
            <a:r>
              <a:rPr lang="ru-RU" sz="2600" b="1" i="1" u="sng" dirty="0">
                <a:hlinkClick r:id="rId3" tooltip="Йохан Лундстрем (страница отсутствует)"/>
              </a:rPr>
              <a:t>Йохан Лундстрем</a:t>
            </a:r>
            <a:r>
              <a:rPr lang="ru-RU" sz="2600" b="1" i="1" dirty="0"/>
              <a:t> нанёс красный фосфор на поверхность наждачной бумаги и заменил им же белый фосфор в составе головки спички. Такие спички уже не приносили вреда здоровью, легко зажигались о заранее приготовленную поверхность и практически не самовоспламенялись. Йохан Лундстрем патентует первую «шведскую спичку», дошедшую практически до наших дней. </a:t>
            </a:r>
            <a:r>
              <a:rPr lang="ru-RU" sz="2600" b="1" i="1" dirty="0" smtClean="0"/>
              <a:t>Позднее </a:t>
            </a:r>
            <a:r>
              <a:rPr lang="ru-RU" sz="2600" b="1" i="1" dirty="0"/>
              <a:t>фосфор был полностью выведен из состава головок спичек и оставался только в составе намазки (тёрки).</a:t>
            </a:r>
            <a:endParaRPr lang="ru-RU" sz="2600" b="1" dirty="0"/>
          </a:p>
          <a:p>
            <a:pPr marL="68580" indent="0">
              <a:buNone/>
            </a:pPr>
            <a:endParaRPr lang="ru-RU" sz="2600" b="1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30351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i="1" dirty="0" smtClean="0"/>
              <a:t>Шведские спички</a:t>
            </a:r>
            <a:endParaRPr lang="ru-RU" sz="4400" b="1" i="1" dirty="0"/>
          </a:p>
        </p:txBody>
      </p:sp>
      <p:pic>
        <p:nvPicPr>
          <p:cNvPr id="6" name="Picture 10" descr="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5450" y="1916832"/>
            <a:ext cx="3503612" cy="3960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5940" y="801850"/>
            <a:ext cx="4336500" cy="5579477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dirty="0"/>
              <a:t>С развитием производства «шведских» спичек, производство спичек с использованием белого фосфора было запрещено почти во всех странах. До изобретения сесквисульфидных спичек ограниченное производство спичек с белым фосфором сохранялось только в Англии, </a:t>
            </a:r>
            <a:r>
              <a:rPr lang="ru-RU" sz="2600" b="1" i="1" u="sng" dirty="0">
                <a:hlinkClick r:id="rId2" tooltip="Канада"/>
              </a:rPr>
              <a:t>Канаде</a:t>
            </a:r>
            <a:r>
              <a:rPr lang="ru-RU" sz="2600" b="1" i="1" dirty="0"/>
              <a:t> и США, в основном для армейских целей, а </a:t>
            </a:r>
            <a:r>
              <a:rPr lang="ru-RU" sz="2600" b="1" i="1" dirty="0" smtClean="0"/>
              <a:t>также — </a:t>
            </a:r>
            <a:r>
              <a:rPr lang="ru-RU" sz="2600" b="1" i="1" dirty="0"/>
              <a:t>в некоторых странах Азии. В </a:t>
            </a:r>
            <a:r>
              <a:rPr lang="ru-RU" sz="2600" b="1" i="1" u="sng" dirty="0">
                <a:hlinkClick r:id="rId3" tooltip="1906 год"/>
              </a:rPr>
              <a:t>1906 году</a:t>
            </a:r>
            <a:r>
              <a:rPr lang="ru-RU" sz="2600" b="1" i="1" dirty="0"/>
              <a:t> была принята международная </a:t>
            </a:r>
            <a:r>
              <a:rPr lang="ru-RU" sz="2600" b="1" i="1" u="sng" dirty="0">
                <a:hlinkClick r:id="rId4" tooltip="Бернская конвенция (1906)"/>
              </a:rPr>
              <a:t>Бернская конвенция</a:t>
            </a:r>
            <a:r>
              <a:rPr lang="ru-RU" sz="2600" b="1" i="1" dirty="0"/>
              <a:t>, запрещающая использование белого фосфора при производстве спичек. К </a:t>
            </a:r>
            <a:r>
              <a:rPr lang="ru-RU" sz="2600" b="1" i="1" u="sng" dirty="0">
                <a:hlinkClick r:id="rId5" tooltip="1910 год"/>
              </a:rPr>
              <a:t>1910 году</a:t>
            </a:r>
            <a:r>
              <a:rPr lang="ru-RU" sz="2600" b="1" i="1" dirty="0"/>
              <a:t> производство фосфорных спичек в Европе и Америке было полностью прекращено.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3265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i="1" dirty="0" smtClean="0"/>
              <a:t>Производство шведских спичек</a:t>
            </a:r>
            <a:endParaRPr lang="ru-RU" sz="4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0" y="1356488"/>
            <a:ext cx="3512372" cy="515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86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9796" y="404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i="1" dirty="0" smtClean="0"/>
              <a:t>Производство сесквисульфидных спичек</a:t>
            </a:r>
            <a:endParaRPr lang="ru-RU" sz="4400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7450" y="1547664"/>
            <a:ext cx="7956998" cy="1881336"/>
          </a:xfrm>
        </p:spPr>
        <p:txBody>
          <a:bodyPr/>
          <a:lstStyle/>
          <a:p>
            <a:r>
              <a:rPr lang="ru-RU" sz="1800" b="1" i="1" dirty="0" err="1"/>
              <a:t>Сесквисульфидные</a:t>
            </a:r>
            <a:r>
              <a:rPr lang="ru-RU" sz="1800" b="1" i="1" dirty="0"/>
              <a:t> спички были изобретены в </a:t>
            </a:r>
            <a:r>
              <a:rPr lang="ru-RU" sz="1800" b="1" i="1" u="sng" dirty="0">
                <a:hlinkClick r:id="rId2" tooltip="1898 год"/>
              </a:rPr>
              <a:t>1898 году</a:t>
            </a:r>
            <a:r>
              <a:rPr lang="ru-RU" sz="1800" b="1" i="1" dirty="0"/>
              <a:t> французскими химиками </a:t>
            </a:r>
            <a:r>
              <a:rPr lang="ru-RU" sz="1800" b="1" i="1" dirty="0" err="1"/>
              <a:t>Савеном</a:t>
            </a:r>
            <a:r>
              <a:rPr lang="ru-RU" sz="1800" b="1" i="1" dirty="0"/>
              <a:t> и </a:t>
            </a:r>
            <a:r>
              <a:rPr lang="ru-RU" sz="1800" b="1" i="1" dirty="0" err="1"/>
              <a:t>Каеном</a:t>
            </a:r>
            <a:r>
              <a:rPr lang="ru-RU" sz="1800" b="1" i="1" dirty="0"/>
              <a:t>. Они производятся в основном в англоязычных странах, главным образом для армейских нужд. Основой довольно сложной композиции головки являются неядовитый </a:t>
            </a:r>
            <a:r>
              <a:rPr lang="ru-RU" sz="1800" b="1" i="1" dirty="0" err="1"/>
              <a:t>сесквисульфид</a:t>
            </a:r>
            <a:r>
              <a:rPr lang="ru-RU" sz="1800" b="1" i="1" dirty="0"/>
              <a:t> фосфора (P</a:t>
            </a:r>
            <a:r>
              <a:rPr lang="ru-RU" sz="1800" b="1" i="1" baseline="-25000" dirty="0"/>
              <a:t>4</a:t>
            </a:r>
            <a:r>
              <a:rPr lang="ru-RU" sz="1800" b="1" i="1" dirty="0"/>
              <a:t>S</a:t>
            </a:r>
            <a:r>
              <a:rPr lang="ru-RU" sz="1800" b="1" i="1" baseline="-25000" dirty="0"/>
              <a:t>3</a:t>
            </a:r>
            <a:r>
              <a:rPr lang="ru-RU" sz="1800" b="1" i="1" dirty="0"/>
              <a:t>) и бертолетова соль.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612068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774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286</TotalTime>
  <Words>365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Презентация по химии</vt:lpstr>
      <vt:lpstr>Спичка</vt:lpstr>
      <vt:lpstr>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«Национальный вид спорта»</vt:lpstr>
      <vt:lpstr>Рекламные спички</vt:lpstr>
      <vt:lpstr>Презентация PowerPoint</vt:lpstr>
      <vt:lpstr>Сувенирные спички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</dc:creator>
  <cp:lastModifiedBy>Fox</cp:lastModifiedBy>
  <cp:revision>19</cp:revision>
  <dcterms:created xsi:type="dcterms:W3CDTF">2013-02-15T14:59:57Z</dcterms:created>
  <dcterms:modified xsi:type="dcterms:W3CDTF">2013-02-22T16:53:13Z</dcterms:modified>
</cp:coreProperties>
</file>