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24D0AB1-EA10-4636-A4DC-E2ABC94B9D72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8D1F117-7D93-4C0F-BC7A-00FCEFD1A63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4882896"/>
            <a:ext cx="8219256" cy="1975104"/>
          </a:xfrm>
        </p:spPr>
        <p:txBody>
          <a:bodyPr/>
          <a:lstStyle/>
          <a:p>
            <a:r>
              <a:rPr lang="ru-RU" dirty="0" smtClean="0"/>
              <a:t>Орган</a:t>
            </a:r>
            <a:r>
              <a:rPr lang="uk-UA" dirty="0" err="1" smtClean="0"/>
              <a:t>ічні</a:t>
            </a:r>
            <a:r>
              <a:rPr lang="uk-UA" dirty="0" smtClean="0"/>
              <a:t> речовини</a:t>
            </a:r>
            <a:endParaRPr lang="ru-RU" dirty="0"/>
          </a:p>
        </p:txBody>
      </p:sp>
      <p:pic>
        <p:nvPicPr>
          <p:cNvPr id="23558" name="Picture 6" descr="http://3.bp.blogspot.com/-CYUzL3LRe8M/UMaWwFiUlWI/AAAAAAAAAAk/lTjzmL4h7lg/s1600/%25D1%2585%25D0%25B8%25D0%25BC%25D0%25B8%25D1%258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46858">
            <a:off x="942490" y="374634"/>
            <a:ext cx="3365711" cy="2528023"/>
          </a:xfrm>
          <a:prstGeom prst="rect">
            <a:avLst/>
          </a:prstGeom>
          <a:noFill/>
        </p:spPr>
      </p:pic>
      <p:pic>
        <p:nvPicPr>
          <p:cNvPr id="23560" name="Picture 8" descr="https://encrypted-tbn0.gstatic.com/images?q=tbn:ANd9GcQ2iy33ZGImNICrdBgJ033bGosjwzd9tgHCwT3z5-aGc46aQld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25940">
            <a:off x="6084168" y="548680"/>
            <a:ext cx="2466975" cy="1857376"/>
          </a:xfrm>
          <a:prstGeom prst="rect">
            <a:avLst/>
          </a:prstGeom>
          <a:noFill/>
        </p:spPr>
      </p:pic>
      <p:pic>
        <p:nvPicPr>
          <p:cNvPr id="23562" name="Picture 10" descr="http://hard-life.ru/wp-content/uploads/scienceresearch_s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33793">
            <a:off x="4644008" y="2996952"/>
            <a:ext cx="2030033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437098" cy="1933312"/>
          </a:xfrm>
        </p:spPr>
        <p:txBody>
          <a:bodyPr>
            <a:normAutofit/>
          </a:bodyPr>
          <a:lstStyle/>
          <a:p>
            <a:r>
              <a:rPr lang="uk-UA" sz="2400" b="1" dirty="0" err="1" smtClean="0"/>
              <a:t>Торф-</a:t>
            </a:r>
            <a:r>
              <a:rPr lang="ru-RU" sz="2400" b="1" dirty="0" smtClean="0"/>
              <a:t> порода </a:t>
            </a:r>
            <a:r>
              <a:rPr lang="ru-RU" sz="2400" b="1" dirty="0" err="1" smtClean="0"/>
              <a:t>рослинного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походження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утворена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протягом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тисяч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років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недорозкладених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рослинних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залишків</a:t>
            </a:r>
            <a:r>
              <a:rPr lang="ru-RU" sz="2400" b="1" dirty="0" smtClean="0"/>
              <a:t> (трав, </a:t>
            </a:r>
            <a:r>
              <a:rPr lang="ru-RU" sz="2400" b="1" dirty="0" err="1" smtClean="0"/>
              <a:t>мохів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деревини</a:t>
            </a:r>
            <a:r>
              <a:rPr lang="ru-RU" sz="2400" b="1" dirty="0" smtClean="0"/>
              <a:t>), які </a:t>
            </a:r>
            <a:r>
              <a:rPr lang="ru-RU" sz="2400" b="1" dirty="0" err="1" smtClean="0"/>
              <a:t>внаслідок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високої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вологості</a:t>
            </a:r>
            <a:r>
              <a:rPr lang="ru-RU" sz="2400" b="1" dirty="0" smtClean="0"/>
              <a:t> та поганого доступу </a:t>
            </a:r>
            <a:r>
              <a:rPr lang="ru-RU" sz="2400" b="1" dirty="0" err="1" smtClean="0"/>
              <a:t>повітря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мінералізувалися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лише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частково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Торф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828836"/>
            <a:ext cx="8460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Давня</a:t>
            </a:r>
            <a:r>
              <a:rPr lang="ru-RU" sz="2400" b="1" dirty="0"/>
              <a:t> </a:t>
            </a:r>
            <a:r>
              <a:rPr lang="ru-RU" sz="2400" b="1" dirty="0" err="1"/>
              <a:t>назва</a:t>
            </a:r>
            <a:r>
              <a:rPr lang="ru-RU" sz="2400" b="1" dirty="0"/>
              <a:t> торфу — </a:t>
            </a:r>
            <a:r>
              <a:rPr lang="ru-RU" sz="2400" b="1" dirty="0" err="1"/>
              <a:t>займиста</a:t>
            </a:r>
            <a:r>
              <a:rPr lang="ru-RU" sz="2400" b="1" dirty="0"/>
              <a:t> земля. </a:t>
            </a:r>
            <a:r>
              <a:rPr lang="ru-RU" sz="2400" b="1" dirty="0" err="1"/>
              <a:t>Згадки</a:t>
            </a:r>
            <a:r>
              <a:rPr lang="ru-RU" sz="2400" b="1" dirty="0"/>
              <a:t> про торф як «</a:t>
            </a:r>
            <a:r>
              <a:rPr lang="ru-RU" sz="2400" b="1" dirty="0" err="1"/>
              <a:t>займисту</a:t>
            </a:r>
            <a:r>
              <a:rPr lang="ru-RU" sz="2400" b="1" dirty="0"/>
              <a:t> землю», </a:t>
            </a:r>
            <a:r>
              <a:rPr lang="ru-RU" sz="2400" b="1" dirty="0" err="1"/>
              <a:t>що</a:t>
            </a:r>
            <a:r>
              <a:rPr lang="ru-RU" sz="2400" b="1" dirty="0"/>
              <a:t> нею </a:t>
            </a:r>
            <a:r>
              <a:rPr lang="ru-RU" sz="2400" b="1" dirty="0" err="1"/>
              <a:t>західноєвропейці</a:t>
            </a:r>
            <a:r>
              <a:rPr lang="ru-RU" sz="2400" b="1" dirty="0"/>
              <a:t> </a:t>
            </a:r>
            <a:r>
              <a:rPr lang="ru-RU" sz="2400" b="1" dirty="0" err="1"/>
              <a:t>користувалися</a:t>
            </a:r>
            <a:r>
              <a:rPr lang="ru-RU" sz="2400" b="1" dirty="0"/>
              <a:t> для </a:t>
            </a:r>
            <a:r>
              <a:rPr lang="ru-RU" sz="2400" b="1" dirty="0" err="1"/>
              <a:t>нагрівання</a:t>
            </a:r>
            <a:r>
              <a:rPr lang="ru-RU" sz="2400" b="1" dirty="0"/>
              <a:t> </a:t>
            </a:r>
            <a:r>
              <a:rPr lang="ru-RU" sz="2400" b="1" dirty="0" err="1"/>
              <a:t>їжі</a:t>
            </a:r>
            <a:endParaRPr lang="ru-RU" sz="2400" b="1" dirty="0"/>
          </a:p>
        </p:txBody>
      </p:sp>
      <p:sp>
        <p:nvSpPr>
          <p:cNvPr id="36866" name="AutoShape 2" descr="data:image/jpeg;base64,/9j/4AAQSkZJRgABAQAAAQABAAD/2wCEAAkGBhMSERUUExQVFBQWFxgYFhgYFhgXGhgYGBoYHBgYHBgZHSYeGBwjGhUXHy8gIycpLC0sGB4xNTAqNSYrLCkBCQoKDgwOGg8PGiwkHyQsLCwsLCwsLCwsLCwsLCwsLCwsLCwsLCwsLCwsLCwsLCwsLCwsLCwsLCwsLCwsLCwsLP/AABEIAMABAAMBIgACEQEDEQH/xAAcAAACAgMBAQAAAAAAAAAAAAADBAUGAQIHAAj/xAA7EAABAgQEBAQFAwMEAgMBAAABAhEAAyExBBJBUQUiYXEGE4GRMqGxwfAHQtEUUuEVI3LxM2KCkqIW/8QAGQEAAwEBAQAAAAAAAAAAAAAAAQIDAAQF/8QAJBEAAgICAgICAgMAAAAAAAAAAAECEQMhEjEEQVFhEyIycYH/2gAMAwEAAhEDEQA/ALLhpXlLUq+esZOJBNB7xviJ6lLclqMzQuqXWPIk03oRuzdMytqPbpBMShKi4AQNoDmINRSDSsKuY+Udy7ADqTQRKn0heOxMKqyWgE2TmIckV0MWGX4QmqS4VLY2IU7+oDQjj/D86UHWmn9wLj5WinCUVdFFoj1yDYmoF+kKpkqFE5j1H+Il+D8PExXMTlFVH7CLfgpsuWAlCQkdBD4432zohjlJWc4VMyqyqdP/ACDP2e8EkTAHIaOg8TwkuelQmDOkpbIQCHDkF7g1aKnwDwBPSUGatPlspKZfxZQUkoBO4UKkXfRq2eL4GeNJWQkiYkqBu14Zl5XYCpqIk+KcCMmikADRQqD6/aFkS6ORaxiEnWmTbNBJLOwjeVMABcOdo9mtGQCKs0JbFthAsJAKk30e0EkTCl+VLEUesaqYirPA5ihpAoAQKrRt7RqpRUaD2gai136RqhZe9/nAUQJbDzHKa3OvTaAoUQCA5B9hGU4gZaDmfbSNDNUTsQLWguIeK7s0KDdrR5SKuLGNkT9DqI0XL2ftE+OhK0eSH7i0aplnM8bSwXraCAntB1RvRlJJLRlYIp84wqWq70jYJLP84cazVKTVtI3XOUWADMPfrGPMpvGWDCsG2Mm0YVNoxq8e8t7RkSmHKGrX1jCVF+u8LaEv4NChTWtGZc1SSW1127QQTSfTWNiKNf7GG5DJsxMlqCiFUI0MeTNpqa2aAjEEqck93rHhOehiKkcqlokuGYMzFEmiHrv2ETuIQjJ5YAyNb5P36xWf9RKEAd4xh+PhRZxHZCSij3PG8ZcFIt3DJoloQgUShISOwiYE1KgxYg3BilyeJDeDy+L5TU0i0c1DZPE5bRnxBw04WWqbJBUipKRUpJ+qbdoicPxR6mLMqfnlqQTRaSKbENT3jnXHMCrBrSAoqlLfIo1Y/wBh3IHvEslLaL+NaXCX+Fww3F+sSEnihdwaM3rvFDwWN3PaJjh+OqHjKTKzxRfaLtIxSVpyrDpIYvV+/WIXivhop55RJRqm5HbcfODSVunkLK/KxK4DFKLgi1jvejdKV1irSyKpHlZ8CXRSJvWsCMxTaNoItPHfDuYFcoc+qd+o6xWhIyuCGOveOOUJQ0zjaF0BxQ1GkZWFXFYKuU9tu0apcAvC2CjVWYhj6R7+nUb23EeSS1SIIJzEHM6dWhr+Q20D8sv942Vhg7uT6Ruz6007QSRKWoUD/wDEExtMO30emSEqAuDvAfKOoPrEkjhM8n/xrAba0LKQvOUFMwqSElQymiSd7aGDxbW0Mla2LIQNnao0jBZwSkg7aRnFLyk3Y0AIamkD89R0trCK+qFqXSRuUBQLfhjCAU+0aKU4rTtBBL606xloVGCQB1j3l0epjBTRgWjwSW3ghs9n09YIE1oYEQXtpHky+sagmJyKxuqexoHEY8t9atGAC+0aw2AMlSgwQVKLAJSakmnb/EWDw74fyKUrEJQplNLqbbkWOvtCOBxiZIKzq7nZI/kxJJ4wl0ubkt7aekUwRilyZfxvF5Q5v2WPh0xRfOlCGJCQguCnQlwK9IDxfwrh8QDmQEr0WhkqH89jCGH4shZDKBI5qGzuAadjEph+JJMdynFqmPLFOD5R0c54hw+Zg5nlrqk1QsOyh9j0gsvFuPWL3xLBy8RLMtdQddUnRQ6iOYz8OuROVKmXSaH+4aKHeOSUOL10elhz/kVS7Ldw7GOGOlo243gBiZHlKyl/hUXdKx8JHW/0iLweIBS+oiRkqC2BAYkHeoLg93go043s5lw/FTJSjKnMJiFEK2La9iIsGGx1YD+o3C1OZ8tLLRcXzoFzTvTsYq3BuPJUkVqWcszwXFoaORS17Oo8J4mQbtFnwmMzdDHM8BxKLNw7jQCeaNGVCZYKRd5U4vEbxXw+maSpPLMq7fC431BMRvAPGMuevIhE0KZRWpSWCCDQGv7qkEUpELjP1NXh582XPTLTLZRlEErXRgCpIa75mJtSLPjJVLZ5k8T3oLOw7KUhQ50NmGzhx7iA/wBIHcuPWkP4rxvgZqE51uVaoFUkB2ro7hnNXEAx+FVLQFoBmyzVKkFwRuY4p43HrZzyg0DGFQpizUu94GJQex6DeA/1AKaCo/bv06QvguKy1BSuYEE8p+IEXET3QjTaHllIoSRQlVD8IFSAKxYcFxdAQnyvhalCOzi8UzEYhKUlRJ5nCift0EBwnEggpSVOTVzR4ti0rPS8fFHhbL3M4kVhCfMUgu6sjDM1w7FhC/iHFTVS2kTTLmqWFJUCOUBgzfuTW25iqYbiik/Eoq6lt302tCqfHskqSHUHLJOVgeoO0dCkyzxwW2dEQpZlgKmIWRlczEJVox2ua+seXwuRLSpc4py0dTZAmwIZOj1rZ9oq8vi7AkMCakHVTMH3antC8/FrxMuWmctihZURLcJWx5HdzS8Hmn2iUvHvouMzwnhyKLUAahlA+1KwCd4IDumaQTuB9oFheJoCipgDvq23T0iQwviMKuwNWD1I09YKjifaOaXjSXRWcVwiYiYpASZikhzlSpm7kM/brCqL7HUGL1L47KVN8gk+YU5mYsUnrYnoINMwUicHKUqvXW51vcGFfjp/xZCUWvRQMQguzdoAsMNe0XHF+E0qLomFIGhH3iJxPhWeDQBQ6EfQxKWGS9AIcStLRqxo0MTuHzUqZUtYa3KWPtASgg1cRCqAazZDygDVn7F4jMTKKg2YpFRylizNE3JOcEM23eIbGpKSzEk0A+zaxRKoo9nxJJ41EzwpZkAJSSUvqajp11MSuD4m8wspy7Fn5X+Wno8D4f4LxcwAqSmWk/3mv/1DkesSavAeISKTJajtzD5kQ6hPujoebCtckSOG4kGBd9P8/wCYjvHPDfNw/nJDzJXNS5RdQ9Pi9IHJwS5SgmakpYMBcG1RoYsGCmgpqLw3emQmlH94nPOBY/ML0LNE9JnMw/Pz+Yq3GsIcFi1y7IPPL/4q09C49oleH4zzaC9O3eFXwVbTXJdDviXHoEuoUSSEnKMxrSz9X9I5rxvwNPw6fPk5iDzFBSxY1cDeto6rhMJLeqUqqC5rXU7f9Ql4w8TYfDyCFVWRyIBDkmgLGwFItFnHNVs5hwfjripYi+nyi0YXiQZydIpk9aVTFKlsibMNOUhJtQghgo9KPAMfilJSoGlxkzBwRrpT6F4P496AvJ1svk3xv/SgqYLzZcgBLn+59htFR8ReIkYxSlKARyhSCkupn50kOAovpdmMQaOJvZSirfKQp/8Ak/w0HL1h6VgEFTlAyXTykkq1OU6WfT7OoKJzzyymKy+IzFpVLI5QoKC0pbKBdT7Fg46RPYbxXNGHXhULKpRLkgk8xZy4qO0If1ksKSnK4SEhLIBNSAQSSyfSMqxgQX5WBUlKMqUmwbRy0M0n6JptDnD/ABJOlLY0KVHMhSmGW4Id6b7U3gCfEk4LmTFpyKJe2Qq9DQigcj7x7BcWlzFNkCixyqKCS4e4DKZJNxCCDzqQUghhlWVKJr/apzQh6atC8FfQPsLP8UzjmOYvYsaJ7A26WiZ4TxgqloUok0uQ3z1o1YiVSMMtIc+WtJuhNQmrDL+/30jWTjkDlpMYEOOQ5asQkM9PwxnFNaKY8jgx3jniJQmBCSvqlIFX1c3Ldm9YjUrZDFwkKBUotlOwCdL97x7imLSoJapIBLn4FNdIeo13cRDzMCsUExCg7PmZgTQqBsIeMVQs5tuy9YTj8xIYsrUVDkEU6O4trEjh+P5iCly7HUXDtXX+DHO8LgVhiiaktUpBL+g1o23yiaOPSS7klIZqOXuK9dabQkoIrjzyRd5fiAmgLvEjwvivNcE6iri2U9rxz1GKIyqDFq5Q9RSgNagGqYYR4jYEjlJYM2gNT0Uxa99KxNY9l35Ko6VwfxIFz5i2QsSgchfKQbKS6qUAfNtEji8fPCwuTMCVTbhQCmQkOwHUklz21jksrHnKSpKi7gKBY7fCT/GsA/1OYiaFFRCRSWQopym9TV29qxTiyLyp9o77hPERJymWrMVJsKAEVUp6UIttl6xYJOJf8aOdeAuLmdJWZpqlYYqINMuZnvygO5iwo44Oc1SEkAZmA7hWoLj1pDKTQrxqXRas0eKQYh5GNUQ7H1ESGHUTeKKVkJY+JzaTOKQSCG69IsXB5SEtNKec1D3S+g2PWK6ZWYFJHf1iQRi2jzsbo6/FhyTLbKxsOSsUDFPRxE7weXxZrlqgepsPWOmORorPxL6LNjUS5icq6g/I6EbGINUsoUUnqe40MFRjHhjEIzpFapqNH3B6fxGk1ISEXi0+infqDw3z8MJo/wDJI5v+SKZ0+zH/AOMUvhfGQmxjqWLl50lI/cG9Dd+je8cC8RcPnYKcrDzEspPMhVVJKSaEWYMQDs0Iocijy/j1RfT4wloBJWPf3jm/i7jn9ViFG4DBJ6DWz6n3jb/T0Zf9vNmWHBLEZ3ehem1d4Fh8GUpClfGG5WuDQsXZnuIpCCi7ObJlc1QhIwk5JsQAal3CRo+ldO8S83DJWoeYCOYZsySoG7JdBJGl9oHLSKpdwaEiYeQKqHDG1RUe0MyeHhJSZZzKy1BKiPxhsIo2RoXmYUSi4C0h6hkkJpcVBDgwFUsrWnOpQCSyauSf7QT7WpQQf+tW5KRQUJCCoJILDmNA5azh9ISwuKSFtMT5mWwoQKh36n37xgaDonJTVCWXQqUS5IerhVAG21D7wzNwpUtWRCH0Vl5TQuA9GKauWYw8mUglxJatTXIAQwJL86639YVXJRmUlaAM5tbMoU+NNA5L11HeBYaI0YUIKsikSyHceYM3oVAP2dqQBc5YJCEqMsBRICSnKHrzC4c36wwEeVLzOFczFCkhiQ4BzvmcV2hiTxIZwBy2UMinzEaEVL1IbZ4axRVXlzSCpK6XGaqhVqkO7m/QxouQEsqbJICk5auGNrBq7Hr0h/E4hYGeSSvM6rEjNsl6nt0EAHE1Jl84KUKuAMwJdiDsQK1a8YxnCSgscssFADh/jJFKF3PcbQbH4RGVUtJdw4Lh81CpLAGlQfi22gBJQolM7KEgE5kjOVGvzS1diBBpmIE2WQpbipDJFAXqpIqTvXrGMREvAKRNTU5XdKgGJNmGoLhmhs8JQebMvlZwsZXqxD3Hr6O0GOOSKEZxQKy0T67V1Grw4ZctYzA5TrXMkj9zvZy1YzZqRFyeMqzMsDLUZfoMw5tb6tBjihQm7CjOAAOYAknTU9doFjOFykLKitQAJBDBRSRYGodxu1jA18QlpKlEFaizjKkJ0rYsTqB1rWN/Rl9jqAgh0rymrOKFILHtU/WF8VOpRZIzOroQGDvWoGkaY1RXLlTrFRVLIAADIylJSBblUx7dYWkIdQzDUaXqYAy3ou/gbiJlyVZ/hUoFLswbMM2+resXnw/xMKWUhIOVg2m9ej29Y5xgZ4JCbDWOk+COCKVkUsFEsVSlyCttSL5a+sQUrZ3OKhGjoOESWClXMPS5kLS1UDtSzfWCpWGEdKOSSs54lbGtXjMwsYxgVmYlJYOR+UjaYguxoReOBFvFlxdGpxIFTDGHmOQRCvlV9YawskvDo9LkiakEECJfC2iFwaIk0zMtYZHNlXLSKr4/49NwGWYgJCFqAClBSglQqUlIGoBIL9I5l4m8YKxChOXOQxTl8trAXASdSbkHUR23j3CpeOw83DL/AHJv/aq6FdwQ/bvHznMlKkzFSlpShctSkqzAEIKaPaj6bu+sVikcM76YlLxiVJUxRLtTLmfsblR2MO8NXMTLZJKkgqIGZQdeVgaUFyK3rWGETpKhUS89cxZXM9mSaAhrEQGbgiVqSwdTnOknILBNGyuX6Xh7J0ExMgqKfMUrMzASkhVCGJKiQwvW1biElYryFVdqscpGYAtl+KgoP8iDTihCTLIVlSbpY51JLFKlO7a+waNeIYAhvMSQkpCkk5ioh7hRALvRstBpSMgP6NpPEyVchUh6pD7iqmNCT0Z6WiOxExMsuKqJqsU6m1jGqpYRmSTU1JIUFCzAvawj0jHKQkpSArN8WZiXrWtqbQ1Cth8NxpTBAXQPdqk3KnvbXpDWH4siYQVBaQGBUlQQSn2oQ2kV9Ug5jRqu12cxO4ThMsjKqi1oLAvykEFNRqTpWhjNJGTbCrmSkOHMxJVRSDVRapfre2hjXCmUlIGdBah5dSTXNZ2B+j6xtMCJIKZgLOA6WItXKvQkMYWwqJaCVBQGoK2cDQtV9PaAH2OTOKysuUOpGZwSSSk2ehBFAwYk0qWML4wkA5HKuVwSCGqXA7MQTW40jfCiRMIAyFTvzOAT0sG6U7RJ4eWlAVkQk0SJiEkq5MwVQu5IKadyDA6D2ReDWqanzeVGV/h+JZ3awVfvtGJmHQFkCXkCnObNYGpBD1FuXWC8cl+ViJkuXVMpagUtXKFUJy6EMTXWI+eQ4PwWyApUDsKG42PS8Mt7A9aCYrhpXLVMRTKAZgcNlIdJ6Glu0R8qcRzDmJcKDW6/WJWdhjIZdTm+Igggn92mih84VGOUOZJL5lNQVBZ3apvtR4yAxqWtQORYTLWoVcFpiasXDghiRb6R6XhAhboKyH+GUM5NqE2I/mC8PwyZgAmeYDoAnKwsGLcwuSDYA7xhGMKENl8qgGYApDlzRtYARvzUzZUxMqV5Swc4SzF2IUxDUKSUs37UuYT4DwObi5uSWGXQqKyQEhxUvUdtYPh5gzpIUVrSXCs2ZOVaS+YEAtuOnrE1wfFrlzytP+2nKlWX4nJcVN6KGUHr3hG3spH0dD8L/p9hsIypqhiJ26gyE75UF3qRVXtFvXiefoA3uST8hHLeH+N5hxKZU2SpCiDq5ALXIo19dIvCMSxKnbMRc6sB6QEqLpplkE4OHjZE8uBp+aRHSljTWsMpXDgo5dgMVNK8tWSTUFvWJvCqGYgrUpR0JeIudLImEgs4ct84fwaUqA1WCK6hrHrHn70zlUpJpjwTvDMiZAVof7941klrxaz14u1ZLpJFYkpM0ERD4ea9Pz/qJSRJNGr+bwyBL7HpMvaOF/rBwo/16ly2ZaUKmG3MAwfSoSI75hwgEJWRmIdKXFhdhq1H7xw/9WOGzP6qZNUSlK1JKAcqkrAAtq3w0ttrFl+pwyfO0c5w6ublFWLlTMw+Kirna8M4jEIVLYOkJYkJSAC1HcVUQPmTWFp0wgETE5SCdw5J20bpApYGRROlWqG6DqfakUo5rJBfESUh0oHKCSSVXJcs9FlxQQHE8TWsumdMWaMFfEBYNVtvcwsVKCXAASXO4o1H26RvmllKSXKqklPxaliWy0b2MakawK0KUVKqpiMyi5AH/LQVtCqpW1R827RM4TNMUyVGiQwJoRSlHr0+dIJ/UpFZYCA5GZfMQAAKD1g2ChHhSrqsU1HbX863gkyaFre6hoBUm7MLMPvA5pSJgKVguKlPLUliANtfUxoFhKiwSUuzl9r0rGMTcjHImDJMAUhKcyACQ92pqRr7RFz5UucrlISoFlOpswD1BNi2jRiSUIABWSc4BcApymjh62jbGMEjJLzFyQsZuUCgbpykgmAtBezI4ShKfMzeYkvRmUL1Ifp2rD8mehRdAUAzUYcotQaOLRB+YFGqiAWJAev51hmqVEoDAWApZn1Jt8xGaMmWLi+DAXO8lbKBqSKrCrMp6M2m/aIaeicpAUvnVKJJqCwLOXNDa3R4NP40oTlBYBY8rsNGuBUGleggeExTqBKlAFg5NE9wNCG06wquhnVjwlHFyFJSAmZKClFLlJUBWl8xG3WIvh2KCQB/41pcuASVD+wg79Id87yVKV8JBIOQK+E2dRpcD8vvL8tSJiikGjk3ykgsQn9pJv6QUB7EzMScyWcKDgahq3JZJqLdY0Rx9Y5UkAIoMyQqlKMQXch48mZh05azFJVViwZmcdNag9GjSfwyUElXmVNQDQEVN7uWaovDaBsPI4w4ZcsgghSSlghrVQQQ3/HaJNPElqC/KyhwE5nYpJYOH1LA9CTEPMxKVoyIl5gcrDMSQQNNWpaJXAyESF+XnGbmBUCVJBUKhwW1u9WhXQVZOKlLE2XMICsmUFQq2iqvZ9dxW7xfMNPzJZzVj9I5txLiSpeTIkqQeRWYZSDQuCKFJZ62i2cHxhKXF2YOaPT7QnR0RZd8DOJvY2DMwiYllxFf4dMZIcudT7xNSV0bXdoYZspnElpCcwKXG1zvEbJxqErqDapD02Jif8tMtpmXM7aQrKmhcx5QbOCFOL+kcaTq6Ob0Z4bxBKjlz5iajeGpprA1YIyg+TMdcotDcoZgFN739tIyvpnX486/VjGBkkmLJJYCkV7DTmh6XjaUMVTSLy32aeJ+CjEeUST/ALRKgxyqNKpCgxS9DS7CKN+qk1Bw0s5SQnL8T5gAGrq7ACLxO41KSQhS0pUQVAPcakesct/UHxNJmcgzELB5mIAY5S71Fngq29EXxSpnOcUSujAAWfQaAn7RrhJYy8xJBegu+npvGF5WFa6E/N9tI2VN5et+o2b3jpOAxiMUV8qLC3RO351j2CWCrIslIVYt9toWTOIdqfffv2jaWvmBNXt3O8GgWS39WmQoy0gLVmKVEOHFsjihTcdXeEsTcpSSZT8rgFnAJS5sRAMRNB7v9b26wuqYagWJtvASC2HXLOYMBQ2BrTf+Y8JoCjy8pPyfpAkzD7t8oZTMKaitxUOC94IDEmcUKBsP5pUGH14RSUAKqqtjcEggEHWj0094RxM9SgVEDNQA2t01ekLqnLa9GZtGgUGwippBytlIuOoLxpNJrs9N2gID6OYbl8MWdUjoSz/5gihZ4KgJqGJAGcVJGjnRowJylsAeUs46pvTpAcLiCl8j5jT/ALhrGzZKgCl0EglYBcFVgEhqe+sD6G+xqXjisoZaRlLEkaGySD8QDHXXSPSZYKyUEI5aoZgpwbAmqe8Bw2LbmYqYhVFa3cuCSofeD8TxAmEqAyTCxDKukgUNA9PpACZXjM48tSEI8oUJGZQtqDUOatpC2KwqpShmZQ61d/7WqAXHaCLmJllCmZbAmrW2a5cVe3rC2PmhaQtlE6qq3YCMjGGQkrUjMxDpJaj3FKPcfxGJeNZBA/ceY+lKW9YWS5SK3JudmjRCHLB/l7waBZN8KxRXmlO5V8AflzAhqGgdLh+tYvfClBISgXQllHdZPMe1gO0c0wichBJ1DsWIG8Xjgk8qU+Z3ZzvX8+cSl/L6OjG9b7Oh8LnOmv5tFjw81hFT4VNZhE/InPWCmMyl4bGzJgKUuwqS/wAoekSJgqF5DTT6w7//ADChRJYdIJI4BNSaKMc7v0SpkHjDiEqzImEq10HtD3COLzPMCJqQAQwP/sN+8SS+CM6luTGU8MPR9OkZDx07GVlowmeQL6/KMqlnKHv9YVmLakL7OxO0QHirB+aQqoKQcqhcat2escw8RKJmKC1EqcEgkl32OgA3JjqsvEKmoJWkJLkMDmYA6nfpHO/F2AKVZ2Ju5FQ+jgxbHqRDNC43RX8UpAylILAMCagnehpvCMyYVQSep7W7QNCSA/1jpRwsImaAjL+5+rhi/rA077Cv+I1Ka0f80jAfW0EAVSGAr/AgeWu8EzOG7R5aGNOw7wDGooRXt+abwZZAYGtPnt/1C60m0ME2INWYnaMYwZK2zZTlL9qN/IgYWWylwL+u/wBoZTilMEkskgU30hcgF20sTttGCFw6akqdhdqFg2naC+WtSiEhRDZj/wAQblqHRzAMPMLk9O35e0GGFWUg5swANHAYXetwftGZkLpkpOrHb/PZ/lGyAGpvcgWNGjEkIdlEsT7PrG7BJqGLgbU1odDGADS4dgb1Ox76GDTlBSEiywW2p1jM6aklIQ4c1D0fToGg+IwLrKphyvd6sQ1S28Aaj05KR5RmOQytnuGDwbGmWqW6CTUkBRqlyHptC2LHKAoVTmAfUUYgGthCy0UA1amr/wAdo1Gs1kzUsynu4YA3vqNh7QUqR5aikEF0hy1QczilrR6XJBIpQAVrfaNp8kDkZiplAvSv2b5xmZC8lYsR+aRefDsxh6CKX/QlLKuNen+OsW3w6uJ5CuI6Jw8fQRM4dcVzhMxgxPU/n2idw64VFiYw2KcE6O0MHF1YBzCQmWAIG5/iCJw40B7vE6EGUJrWp+naNFzA9oGpKha2u8e8w5a3hTC82Zm6NvCM6UKtc3O7RjiGMALJqraF8Asg1sd7gwXHVlITp0L4lTUiu8TwGcHN8P8AaBUxaMfI2vvtC+GwIUQprW+5jROl1RzLiPgxSElYZhUpra7uddYqq5WiSzaPHfcZw/MgizggFrUvFJm/p0kKJzE0+e4b1p2i6lRxTx30c2SSLgt33jZSnf8AHizeLODCQUBIAQXsK5oqylAnUAe4/KxROznlHi6MEaM1fbvG6E3Gv5WPVL7Xc6n8MbolnK5oD101/OkEU9JlA1UesClLZz3Dw5ICcrkVABS9AasezO8AlqDH9zvvSl71a7RgglzFEUdqP9IzJnVD6fLrBEpAzEPRmBY3gSCXvf5xgBZZQ9a71ar6tBVzgtSrFqg2JrWjVLUgK5Qykgvd/k0CkTSLB/SME8AHr7CG5wEwpBKUnXZt6wvNKVEMMg1ufX/qGETDLZKwchDjSh1A6xjAlSEC6iew0994xLaxc0alD26x6bPBbo+gdjdyLxtgUh/XWv8A+TQ00jG9hkSpiknMCoCulCaGhq/SBJkBiXIIGoNFAs3cn7xL+YFLTkTlIAcpS4OaxyhmNQKawhNOedQ/GKAFgVAAMfUQqYzQ1gsOUy1qXfKSp2PLRh3Jb8ERpxDoQSASHS5HVxXsT7QTiuLNJXMyPizXKxQvrRmbvG3C5KiFjIVIIB+HNUGlNaE2Lxl8s1+kbSFrGYFAYg2oLaNeJnw3NiBXIWhSm+FqEGhDXG4v1FjWGeBY/KsA6ws1aHg6Z1Lhs14nZMyKtw6bQRP4WZEEzsonJOCB/cpxGzLFAXrYwjI4mya13jw4iSSEg7vGbObRMDFqFFJI7ViJ4xxYkNLfvA5/GWAY1hOTj5g0SQq9IyaszYfCcNrmUrmOjwwrmLAVgCMWCQMo7wROVQJ1q1YbsAxNSPhJrpG0mWwbUXiKmpIIJdxSJLC4vNym+51hH9F4S9MIusDmoEG8vWBToKZVpM55+o5CUpDJZRat0ncaWjnCACWq9RtX/Ijp/wCoUsKkafEK39oqPhrwjMxBqCJdebU6Bni0ZaOTLB8qIESlBLgNvqKGMTJZFDmFGtexr/Edik+FpcuVlSBQe/V945Tj8HMkryzEkHrqQWcHXvDqVk5Q4gJE7Ik2qln1qQXA9GhUjmcuBvDCkKJoABbpeohdaw4BLgff/MMiZmYHYkl9vpActHg8tT7klw7/AJtGCh2cHVm+Q6NBAZUsAZUsQ7k/btA0oLkhhc9x942MkBTGjX6xJ/00pTgUIsGBe7Chc2Z4F0GrEJWHcpYuXrQlux1iZxPB1zE5kqqKEFQyijgOLA7V1EYQDLSyWCrP/wCtdANtXgmBOQsCz9aHoxFQ8K2FIgcTLUg5FpKSDb+I1khQdYdg3/X0iT46tRWjRLMDdt49xDBlK1S5YYZUuAXCtu57Qb0atmmC4mPMqTlKSk7lxSlrgH0g0nhZmKeiVM4cs/XuWtSIsjJMDM4NmcA7VvExL4woULbPp1dvrAaroK32emSJgLzCAtgQVJCioBq5u2vSAYmTmBKVPSwcF3rcx6TjVOUEukk3rf7dot3hXwQjzPMxU3ypdVCWRkK7MyjRqi20I5JFFFvop/DOA4ibypSrK71BaLrwP9P0oIXMGY9iw6x2HDeHZSWAlgAAEFhd/faDHhSA9qNyp0N7De7QrnY6gkUjC+GUCwbW+v8AFYdlcKUjciLavhI0FfQ9zWMzeFpUGIo4O1RUVHWEaRVMo8gAisZM0JsaGEMNPezknWzwdMxQICgO/WEvRz2SMnDBaSaDKHrR2+8AnKDWD9DAJ84y1ALLkwKdihtQn3hbaF6GBMynqoRthZpSSKWhSTjQkgabHeDCbmuAKaQylYylY4Z+anzgSt3rC6JuRyan6PBhODXcv84KYyZJ4TFhXKaKbXXrGZyIilLIqS59olZeLCuUnm+tI1FoT9MguJYITKKAI7b/AOIkuC8MEmUlIFgNGjWZLdYG5ESM1hGiyst0CnJASSbAEnoBeKf414AmdKzVdPMnLe0XcCIvG4EZlLaqgAewdgPeKJiNWcKmvLDVCxob8wq8AWRlsw3Z2Oz6RPeNeG5MS7fH8LdAxfq/1itppd71EXWzhmuLo2TKJLgUBqwMbTJygp1AppRuW1j1t8of4XIq4Pp06n0+cSMvIRzoC9yog66aikaxUivInOU/CO9vWChKpas4ym+oPq2kHlypaJua6HoCaj220hqYUELUlJqLXau7dO8ZsKQjKxpJd6m+0ZmY42F3fZrQCRglrNPpD6fDsy9yaANcnSFbih1CTWkazJ4VIUDVQOYnqSz/ADiQlcGnTZhEpJUMoAIcAFhX5n3iweEfAU6YvMsMgDmHxFRAsQPp2jsfB/C8qShISgJowGjO9hR+t4m5/BWOP5OJcM/Tee/+4kANRq12g+H/AE6C18qyQxLJqOUgGvc2juk7hNUsVgA1CQkv3cW7QfD8MSlfJLQEkOSKKfsAx0hW2yiUUqoofhX9OJMllqQHu6jb3tpF6/0lCgOVLizpBZw1HiQOGDMRT+IS4nJnFA8mZ5SncnIFuBoxaF412blfQTC4VSSrOrM5oWIpoGcj2aHZeHFTSu33hHEmd5P+2UGcyaqBCX/cphaj0hyWtVXNNKMw+8FUJK2bKlwGZK2g2eNQqG0ZW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6868" name="Picture 4" descr="http://yacvetovod.ru/wp-content/uploads/2011/09/kartinka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149080"/>
            <a:ext cx="5255146" cy="24963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268760"/>
            <a:ext cx="8437098" cy="2592288"/>
          </a:xfrm>
        </p:spPr>
        <p:txBody>
          <a:bodyPr>
            <a:normAutofit/>
          </a:bodyPr>
          <a:lstStyle/>
          <a:p>
            <a:r>
              <a:rPr lang="vi-VN" b="1" dirty="0" smtClean="0"/>
              <a:t>На́фта</a:t>
            </a:r>
            <a:r>
              <a:rPr lang="uk-UA" baseline="30000" dirty="0" smtClean="0"/>
              <a:t> </a:t>
            </a:r>
            <a:r>
              <a:rPr lang="uk-UA" baseline="30000" dirty="0" smtClean="0"/>
              <a:t>_</a:t>
            </a:r>
            <a:r>
              <a:rPr lang="vi-VN" dirty="0" smtClean="0"/>
              <a:t>також</a:t>
            </a:r>
            <a:r>
              <a:rPr lang="vi-VN" dirty="0" smtClean="0"/>
              <a:t> </a:t>
            </a:r>
            <a:r>
              <a:rPr lang="vi-VN" b="1" dirty="0" smtClean="0"/>
              <a:t>земляна́ олі́я</a:t>
            </a:r>
            <a:r>
              <a:rPr lang="vi-VN" dirty="0" smtClean="0"/>
              <a:t>,</a:t>
            </a:r>
            <a:r>
              <a:rPr lang="vi-VN" dirty="0" smtClean="0"/>
              <a:t> — горюча корисна копалина, складна </a:t>
            </a:r>
            <a:r>
              <a:rPr lang="vi-VN" dirty="0" smtClean="0"/>
              <a:t>суміш</a:t>
            </a:r>
            <a:r>
              <a:rPr lang="uk-UA" dirty="0" smtClean="0"/>
              <a:t> </a:t>
            </a:r>
            <a:r>
              <a:rPr lang="vi-VN" dirty="0" smtClean="0"/>
              <a:t>вуглеводнів</a:t>
            </a:r>
            <a:r>
              <a:rPr lang="vi-VN" dirty="0" smtClean="0"/>
              <a:t> різних класів з невеликою кількістю органічних кисневих, сірчистих і азотних сполук, що являє собою густу оліїсту рідину. Забарвлення в неї червоно-коричневе, буває жовто-зелене і чорне, іноді зустрічається безбарвна нафта</a:t>
            </a:r>
            <a:r>
              <a:rPr lang="vi-VN" dirty="0" smtClean="0"/>
              <a:t>.</a:t>
            </a:r>
            <a:r>
              <a:rPr lang="vi-VN" dirty="0" smtClean="0"/>
              <a:t> Нафта має характерний запах, легша за воду, у воді нерозчинна.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Нафта</a:t>
            </a:r>
            <a:endParaRPr lang="ru-RU" dirty="0"/>
          </a:p>
        </p:txBody>
      </p:sp>
      <p:sp>
        <p:nvSpPr>
          <p:cNvPr id="37890" name="AutoShape 2" descr="data:image/jpeg;base64,/9j/4AAQSkZJRgABAQAAAQABAAD/2wBDAAkGBwgHBgkIBwgKCgkLDRYPDQwMDRsUFRAWIB0iIiAdHx8kKDQsJCYxJx8fLT0tMTU3Ojo6Iys/RD84QzQ5Ojf/2wBDAQoKCg0MDRoPDxo3JR8lNzc3Nzc3Nzc3Nzc3Nzc3Nzc3Nzc3Nzc3Nzc3Nzc3Nzc3Nzc3Nzc3Nzc3Nzc3Nzc3Nzf/wAARCACxARwDASIAAhEBAxEB/8QAHAAAAQUBAQEAAAAAAAAAAAAABQIDBAYHAAEI/8QARxAAAQMDAQQGBgcGBAQHAAAAAQIDBAAFESEGEjFBEyIyUWFxFEJSgZGhByMzYnKSwRVDU4Kx0SREc+EWY6LwNDVFVYPC8f/EABYBAQEBAAAAAAAAAAAAAAAAAAABAv/EABURAQEAAAAAAAAAAAAAAAAAAAAR/9oADAMBAAIRAxEAPwAagKA6y0oHcKeR0Z4Bbp+VR21MJPVSXFeVTmvSF9hCWx461Q8yl3HUbSgeNPgJH2sj3DSmkx04zIfUfDOBTzTsVBw02Vq+6nNA610R+zZW4e8ipaA8R1W0IHjTTbklfYZCB3qNPpZfV9o9jwSMVA4lDnrugfhGKUAyO06SfxUhLDKdXFZ/EqnEux0aJx7hQLSpr1GyfJNOpUs9lrHmabTIJ0Q2o+elOJU+eCUp86B5IdPsClBpw8XMeQpvrpGVOAeVIVIaT23fnQSQz3uGlhpscV/OojcqKTq4k/zU45NhtpypaAPFVBI3GRzr0JYHKhK7/bm14LyKmQ7rCkHDbiVeQoJn1HsfKlAs+xTqFsqGQB8KWFs9woGMtexXZZ9ipG8z3fKvPqTyFBGPQ+ziklDJ54qXuMnupJYaPD+tBCLLZ7LlJLC/UdFSlREHgTTKomOysigZLcgcClVNLLo7TAPlT6o7yey7TKxKT7KqBha2v3jCk+6mFCKrsuKSfPFSVPup7bJ/lNMLfYVo4MfiTQNKaX+7fz560y4l8dpCF08WY69UEA/dVTS2HE/ZvqA7lDNBEc6MfaMqR4imcIP2T5HgakuOvtdtKFjvScVBfuEQnDze6e9QqhS0O80IWPCoy+jB6yVtH5U4lcdwZjyCPAHIpKnnkaKCHR4aGoG1JWRlC0ODxqOUjOrCs/dOlPFcVZ6yVMr8sV50LvqScp5Zqhpt9Ceqy3n3VKaRJe4q3E+FMB1iOMZHkKcTLed6rKN3xNBNahNJ6zp3j3qNSBKjNaIAJ7kiobMNx05fWT4URjxmWsYSKDxMqQ79izujvVTyGZLn2r2PBNLMhpoaqHlTLtwISeibKqgkoiNpOVZUfE1JQhCRoEiqdcb1LaV1lJbHhTMe/tH7d9RPcTigvXTNI4rTXolt+qFK8hQe2T4TyQpISVfGiMi4sMNFRUhI8TigF3y4SUtKDLZSTwJoFDgXeacqWAD417fb+w6tIZd3znBCBnFPWnaFccD/AAzqx3nqigRcLBc2GukS8SfCqPdbncozqmXnFDu1rYET35kbIajoyPXcz/Ss52osE2VPG6WyCeLaaCnplSnXQA4tSieANavsBbnEsBySHCSOdQNntglJCXXH1JV4NjNX232VcVsD06QceQoCzTTSUjqK+FL3WvYV8KiGIec138wpPooH+ed/MKCaUNewr4V4WmT6qqiCNnhMd/MKUI7o4Snv60D5YaPrKFJMYHsuke+mujkDhKX700265IbSSXmVfiTigdVHdHZeplSJSeCkmq/d9pXIOQtthWPYcxVeb+kJHTbqkuJ15EGgvynJSO03nyppUzd+0bUPdQeBtdEkIyt9KD3OJxUxy/RS3vbzax91QNBJ9LYX62POkvKZ3MqUk0BuG0EADO6BVVu+0LQ1YeI8AaC6vqiEnOAe8GgtyuIjJJZkEeBOapLl9lZyF7woRPuz7yiFKIBoLHN2rdSogqCvKg7+0Trh0599AiveJOa8ODVWLDHvII9lXeKkovryFA9JvDxqp4IOQcV70ixxNCNBibQtrTuvpHjnWnfTYa+shRSO5KsCs8EheMBVe+kODgo0I1CLBCSC4STT8iWiIg7uBiocm5oaBS31ldwqtXmRJcSVKVup7qINObUpbUUhWteI2lU6cFzdHnWfOqO/2jmkhxftEe+hGnNX2MgZWsKPiaRJ2pbKClsge/FZr0znJSjSVLUe0s+VQWq43JMrVTo8hQWS+d76skeJocFKTqDu+Jri6pXDKvE0ByBeXmAEqdXjuScVJF76R3cI3geKlqziqyAtSgN7Ge6r1shsqiZuuLjqd7+kVup+VBMtM23tjrhx5w+q0jHzNIvUiWtsqj2xxCOS1k/7VoDFviWyNophjA4R2xn48aou081t6WEI6Rac8XVk0DWzEi9TFFtMqPHSDxWAT+tXiJYZrwBk3WQv/TbIFCtklqWgFkMsgeykZq8No3kDfkLPkaCNHszbKQFPSl/jWBUgW+KO1ve92ldFHHHKvM16A0OyigR6DCHFKT5uGh86NBSDlDefFaqJkp5Jpl1pDg6yRQDoTEInsN+5xVEhDhkaJwfuuGm0MIb1CBSH5CG9CkUDjkJpKcoekJx7LmaqO1E2VCbJZuzyCPVWnNH5D7brRATjTkazHbBhxyQAhxzdzqM0AObJudwWpa3g6PhmhDpdZXlxspUO6rlBhKaZT10HTgoUAvv/AIk5QEn7p0oPYN8U0gJUo7vcoZpE27h1X1WATzQcUHJGdMe8UkoHiPKglOTJK+LysdxNM9IvOVa+Oaa3VDsqz4V29g9ZJHiKKmJlYTgK9xphSioknnSOPcofOuH3T7jQKI7q8wRXb3eMV776qvM11dXhFBxSDSesKVmvc0RpBitRGcr1VjjVQvUsOOlKTV2lRnZqTjIR31Ubpa0odUQMAcSaIr5G8rTjUkQ8JBWrrK7KE8TUmDbX5skNw0ZwdVkaCrnDt8KzoSjolS7k5olA1JP6VBn78OQynedQW0+PGowPsj3mr5eLOtKFybq4kuDToUdhs9xPNXgKpkxhSHT1SlJ4A0EbAzr1jSgDz0HhXoSBXuO+ilMqDbiVAcDWk7JXZgNpD753R6oOBWaE0pt9xo5QsjyoN1m3u2tRjuFK1Y5a1k20twLtxK2+rjuqB+1nyjdKzUbpEuOb7yiTRFg2cvb7D4RlW6TyrWLLdG3GUhRHvNZdZLTLnNAwIZCT+/d6qR/erNGgxbYB+1LqVufwmdP9zQaMl5KuBHxpYOeFUVO0UCOMRIDrh9pxWP6n9K8O1F0d0jxW0DwBP9qC+Gq7t3Puts2eck2RrfkpWkKIRvlCNcqA58qB/tjaBzsgDyAFOJmbSq1S2o+VAT2IuN2umzqJN5aKJBcUEqKNwuIGMKI+I91eXsyU9ZkEkUPNw2jR9pHUfdTTl5uY0fiK/LQITdFsbyXThVVm+3Zl1ZGesDROdIEoHfBbUe9ANVqbY5LqytlTLuTwCt0/P+9Ald2CUaK5cKBTJK5DpUpRp+VbnWFYkJWyf+Yg4PvFRXIzqE7xTlHtJORQM16K8rqKVnPEV2O74Gk17QdhOfZNccjtajvpWhGDSSCnVOoortcdU7w7jXAjOhwe41wIVqnQ1xwo4WMK76o98+Ne0jJRorVPfSxqNNRQeEZpJzSzXmlBss91uHFO9hKQKpIbf2guHRNApYB1PfUvaKeu4TREZOmcHFXHZm0twYad1I3iNTRkzEtKLfFTGhNjplDtY4eJoc7Ng2lKywtTrqlFC30faPL5ob7gOauXnTW3m0noDSrbblf4lwYdcSdUjuoVsbalyFolSiVlICUZ5DuHdUB2Ha356RKnJG8B9W0nsNDuHj3k6mqhtbEDDugrYokQJiHA5VlW353JBT41RTK8Jr08KQajTia8rqcjMOSXktMp3lqOAKIXDiPzpKI8VtTjqzgJTV5t+z1usSEPXPE2cdUsJGUJP6+Z0oxs7ZGrJbS4EgyHB13Dz8PKhF0vUK3OLW6rp5R/dpPDzPKiCLjtyuCfrHPRo4H2bR3QB4q/tXsa2R0t77eFpJwVg7qSfxHj7smm7RZ5MyOi7bQnKVDejwc4bQDwUscz4H30ze7spBKUE6DGfDuHcPAUE5T8KCCp5TenFKE4HxOSfgmhszb2HH6sdptZHDdRvfM1n9znvzH1dIs7gOic1BoLy99JFw4MNlA5dYJ/oKjH6RL0TovH85qn11BdG/pIvKSN45/nolF+k+RoJLOR4pCqzmuoNejbX226DdU2zvnkUZ+WhryQGVpLjcFTiOaojm8R5oOD8M1kYJByDgjmKsuzt5kBZbcWSpGqV86C3sqakpKYr6HgRqysYV+U8aHybLEeUVMFUKR3o7J8xTs1ce4MdNJaIWnUyGE5WjHNSfXA8OsORoe9dptvX0c0JlsgBQWFZWEnsrSr10nvIzyODQCLpblxV7s5gNqV2ZDOqF+6hLrRbPEKTyI4GrxGvFsuCDEdcCm3NNx0bp93jVWvcBVsmKZzvNK1Qe8UA2vK9OM15RXoNLBpulpNAlaOaeNeBQVorjT2MimXUcxxopQ7lajvpBBbORwrxtzJ3Vc6eKcjBqo5JChkV5u+FNpJQrwNPUVdNkoxmXFT7gzg1oV6nos9lcf03wnq+dVXYVkJYCjxJpP0ozVIissAkAnJoyoYcXOuCnXiVLWrJJrVdm46W4zSQOVZNZnAqSCe+tesKx0bWOGBUF1itAwlDmRWZbZ2YyHFHdya0uMv/D4zQq6RkPjJSCaowCfFXGcKFCofOtC2ssmXC4gfKqNIjFp0AjAzUUhmK66Oqk1cth7P9cl91IKlLCRSbFCZW0N7HCrHYFIYARoC07kjwognfSW4xQ2SkhJAI5GqjGsTMnaK1xlIBiobLyydS6reGc9+pHuq63xkqbChwxQWISHWnEaPMqynxHMe/wDqBQRtsb4qPtCiFJSpqFGAcLiRnpFlBKR5DX3+VVl98TkqdbKCgnq7p1x4+NaFtNs5F2kTEuAUSGxhxsEjfH96oc+KzblKSGUNpR4frVAV21JfXk9VROMg4zRa1bFNSErdlSShpBAVrrnGcac8VDblsSyENTSwvIIIPPyNXEWtw2ODKae6Qsh4yA2rO+4sjrnPeBjwqAMIFqZcDFnsSri6OLslzdQPGlOExkpVIGy8VKuCSypz586kx5MdLMpiQl769rolJQ5jAyCSkHTOnPiM0FnbPTLq707WHGgSArfHSgfeSSPlQF4kZieMiHs7ORwPo+8yv3Z0puRsraJilIYacgyBxadV1T5K/uKi2OxSLdIdMhKWo5Grzik758AgZzRC6l+fKVJiXBcJCG0pIXhQUUpwXFY0ST4d1BWrlso9E3t1asj2h/38aExYcxmY2A0oEKGTjTHPWtCAksbL21Mh4JUHHFrU/qpTRzu4HEZJ3gOQ86rT9wjF8oQtOSdBmgM2cqQ6nHfXX63IGyKblFUlaI0xfQKH8Fw6oPgFE6V1sipnsONlSkDdJ30kgpI4Gn9p2/2DsVB2dyVzJb/S9ENVJRnIz4k4+fdQZ+tlaEhwoO4ThKuWcA4+BFOqU89C31laktLCQSc4B5fKr4xaUtWqNb3G0uyAkg6Z6yuPwGmfCvdrbRFs+yG6hDaXHH20p3RqcZJ89KDO08amRYRf4A0iHDXJWAkVcrNa9xKd5NBV3rO4hO8M0PW0ppWFCtRkwWyyQBriqVe4W4slI50AZtJWcAZNevR3EjVJq07L2P0hQUtOc0Zvuz6WUdnGBVWsvdSQc1IYVvoHeKfucfoVkeNdZ2C+6tI5DNRDTjKlcqfjxFLbyc5ziiwgKCd5ScCmlYZUU8NaLV42KcHoifChX0qglEZwdk5FI2Lm7jhYUePCi+2kI3KxOhsZdZ+sSPDnVRlkF7oZCVZ0rWdlJqX4iMHVNY9zq07IXoxJKW3FdU6VBt0V/qA5pb2FDKdQaEW6Ul1CVA5BFT+l3O12D8qog3OEiUwrTWqDeLEFLOEa5rT1pBGRqCKFTYqVHJSKgzlph+KkBORiiMJ95TgdaH1qeKT6w7qsbtvaXoRQ163qYd3m9KA/aZrNwjdEo9YdXCuOnI+IqBPtbrCy6zqOOlCXZiY7nSb3Ru8zyV5/341Ph7YxF4amKCVcN7/fnQPW+7uxFkYBJ7aF6JV/Y+NKudvtm0aFJjrDMtQ1ju4Cj5ciPEZr15uBcRvMOoCjzBobKt0lpON0ON8cKGRQUK+7JXO0uqzHWtoHQgZxTNkvtztb4RGlhsHRTb4yg+BFX9N4ucRPRh0qQP3UpPSo9xPWHxqM9KtVwOLrYGd48XIr4HyUB/WgEvXeNNazcbSpIUMFyE8lSTn7p4fEU2mxWtzrNC+sjuTF3h8iaJjZvZl5W9Gk3CGo+AOPeCalN7NNtj/D7XS209ylEUAmNCtUVfYv8pfsGPug/E05Pva4DW7EsaI/MOTnQo6fdog5smw4rekbVyHPHeNITspsswrflXB+SrnlXGgoVxutwurxVKfW6tR7I4fCi+zmyFxuLyHHGFIaBz1hx/2q4NSdnbYMW6C2VDgpQ3j+lJfvMmcno0trLfscE/lGB8c0DrsyBYG0sw0C43DOUstnLYUOBWrmAdcD3mh0C3yZl0Vc7o8ZNwcOdOy33AeXw/rRKBaJUg5KA2k8dMZopIkWnZ1jfnPoDmNEDVR8h/egfskEolyJ8pSW4jTe6hS9N4+sryHAd+prPdvtoRfLmlmOT6JHJDY7zzPnXm1G2su8gx4wMeGDokHVXnQS2QFyHAcaUB/ZmFwUoVcm20NoG6KGWeD0Lac0WUeVAhfWBFDJFq9JdyU6UWaQXFYFFWGEBIBGtBH2ctqY2Bu6DU01tM+ktOE44aUYeWiJGOTgka1nm1t5AbUArU6AVRTb8+lcgpTwFStj296WtShoBQF5wuuKUeZq7bJ25SLUqSpJBdPV8qgMT0Moh6Y1qkTZA9IXjhR69vOMoKSdMcKrbUdb6S5uk5NBLiSFwZgWNCg61okScJMREhshQx1knnVT2ltJBMqOnT1gKibO3hUB8IcyWlaKSeVBC2us37Om+kRhmHIO8gj1TzTQFCyhQUk4IrUpzLL0Re+np7e+OuE8UH2h3Gs/vdndtToOeliuasvp4KHd4HwoLRshtT0Kkx5StOAJrTYkhuU0CkhSSK+eEkpORxq0bNbWv21aW3iVtefCg2AuOw+W+z3cxT281Jb3m1Ag0Ns99hXVkFtxJJGoJp6Rb1hRegO9E5xKT2VedUePMFJzjIqK6kbpzrTqbqWD0d0jqZPDpUjKD7+VSVssymiuO4lYI0KTmoM82nUhsLKdDVHU4pRJzoav21sBwJXkZHhVAWkoWUq40D8adKiqBYeWnwzpVos+28phQRLSHEcMiqea4UGuxL3Z7igdKEIUe/SpRsdtljeYdGvdWONyHW+yo4qw7PyJLrmji0dxQoigvDuyIOrbuaiSNh1SgEvELAORk8KIW9uduhRnPY7iQf60WbW8kdZ1SvcKCvM7DONoCEuBKBwAPCpCNiWk6uvD3mjnTL9qkrcKu1g+dAHXa7BbhmVOZyOQVvH4DJppy+2+Mki1WibLUOCui6JHxVRnexwAHkKB7QvKS0esaADd9pL/ACElPTRra1w3GTvLx+L/APKpMtW+6VKdU6snVazkmn7g+tchQKjUOgUwnfcSPGr3s9DTupOKpUBtTkhO6M1f7WroG0g6UBwJCU4HKnG2FLOugqPHlNFYSnK19ydTRmPb33gFyFdA13Z1NUMsIAUG2k76+4cqmrU1Aa6WSsb+PhTMq4RLcyUxwkYGqzWebRbWoLigyvpnO/1RQFtptogEKJVup9VPM1mtwmuTHlLWdM6CkTJb0t0uPKKiaetNrlXaWmNEQSo9pR4IHeTUD+z1odvFwQw2CG09ZxfJKa1RlppuOEtjDLad1Hjih9jtjUKOYUMENJP+JkkYLqu4eFR9pb0iOj0SLguEYwOVBXr8r0yf6PH62uDR6BZgzFQhSNca1H2etZaBlydVnXWib10S24U5xiqFJUl1BBAIPEVWb5YVNqVIiDKeJSKNMrKDkVObWFjTB01FQVGxXt2AvongVtHRSFVY1xWJcZa4SUyYjursVfLxHcaj3Swx52XGMNP/ANaApVcrHIyQtGD2hwNBEu2za2krkWzefYT22yPrGvMcx4iq9wNaRFvUK4FJkExZQ4PI0B86TdLBFnguSWg2tXCZGHVV+NNBQYk2RDcDkZ1Tah3GrpZPpFlRd1ue30yPaHGgFz2VucEFxDfpTA16RnX4jiKBkEHXQig3e07U2W7oCA+gKUNUO6VPXs/EdPTQXlxln1mVYB93CvnpKik5BIPeDRi2bUXi2keiznQkeqo7woNUvNnvCW1ZLMxvvI3VVm18gKacJcjuNK55GRVjtv0qzWwEXGI28OakaGl3bbCy3Vo5bWysjgtNUZ71c8a7FPy1MLkLLZBSeGKZ3E8jiorgkkgd9XnZWAcJO4ar9hszs15JSrGumRWs2DZ25sspU2uORj1k0RzSChAG6fhSiT3H4UXVbLsP3UZXkTSDbLpzis/moBRJ7jXZPdRVNpuJ7UZofz04myT1fu2k/wA2f0oAuFHgKCbQMrLKju1e0WCWe062nySahXnZ1JjEvSc6cBgUGAz0FEle931H4nABJ8BVj2pgMxZRLaknB9rNCoK4rboW+4AByGpoDuzdnlv4U2yAPaXViesy2sdO8Vn2UaCg8bbeJAZ3IsRbqscVqwKD3TbO6TyQlSGEHk2NfjVGhWyXDtTW++tljHNZGaD3z6QY4KkQwt9XJR0TWbPPuvK3nXFLPeo5ps1ASul8nXJZL7pCfZToKGcaN2jZa7XUBxqOWY/N9/qI+ep91XmybHW63AOuJE19OvSvDDSfIc/fQUuwbKTbqEvvf4WHxLzgxvD7o5+fCtEt1th2uF0UZHQRhqt1Xbc8Sf8AvwqJeNqLZbcguiXJHBCOyk1TZl2u+0cjo2woNk6No4e+gO33alJzCtA4ab44DypvZ+xrcX6VKypROSVVLsWy7cNKXZuFOcdyrGcIQAAABwAoIkwBqMQkYAGlUee84ZKsZxV2lZdSUjWgr1uSpZOM1UeMPpcSNaktrKaqkeU6wcLBxRuJOS4BrUUbbWhwYVx7xSngotlD7SZDXlqKgtqSrsnBqU26tOOYoA8rZ+HLJVbn+id/hLoZ0l6sLmocSjnzSatziI8kYdQM8lDQik+iym04jSEvN/wnxn50Ai3bYRsgS2Syo8Vtap+FFHY1h2gTvKbjPOH1kK6Nz/v40Ln2u3v59NgPQ1n96x1k/ChS9lnyektM9mRjgkK3V/Cgk3PYhlslUWY4wOSZTRKfzpz8xQKTsvd2Ulbcb0psevFUHR/06j4USRddp7GQl8PhA5Op3k/GpjG2sR5YNytLRc/ix1bi/iKClLQttRS6hSFDilQwaQa05F9sFwSEOT3kA+pOZS+n4kZ+dC7varQ6gri/s9zxjuKaP5SSKChGvQTyJ+NTVQCqQW20r92FUVjbKPvpBTJQ2f8AmtLHzANANg3adCIMeQpGKPxvpA2ijpCUTcgd6BTCtiriPspNuc8BKCT/ANQFIOxV/wDUhoc/05Dav/tQFUfSdtIn/MIPminR9Ke0Q/etH+SgR2N2jHG0SD5YP60n/g/aL/2eX+SgsB+lPaM8HWh/JTDv0mbSr4S0p8kihCdjdoz/AOjyR5gD9adRsPtGrjbVI/G6hP60Dr+3m0b3aubo8E4FC5O0F2lZ6e4SF55Fw0WRsDfCfrPQ2vxyk/pmpsf6OJzhHS3GIjwbStw/IUFKcWtxWVqUonvNIArTo30YMaF+ZMd8Go4QPio/pU9GxmzluG9LRHGOJmTM/wDSnFBkgBUd1IJPcONF4Gy17ngKZt7yWz+8dHRp+KsVoxvmylnBEeUwFD1YMYA/m4/OhM76RIaSfQLWp5fJyU5vfKgh2z6O1rIM+cD3tREb5/MdKsjFjsWz6A663FjqSM9LKUHXD5A6D4VVHNotrr4ejhpdbbPqxm90D30ynZCc4rpbzPajk8Q45vr+FUHrrt5bo+UwGnJro0DjuiR5CqvKvG0G0bvRILpQf3bIISKsFv2ctTJHo8SRcHBwW79Wj+9WFiBIDYQpTURr+FHTu/OoKdbdjAhQXdn0pP8ACQd5R/tVwgQ2YrQbhx0so9o8TUhtqOxo2neV3nWvVKUfAUHhwgd5plxWeNJffbaBKlCgdwvaUApbOTVBGTKbZB3lAUCkXtAdIB0oVIkSZq8DOPClt2lxSQTnNQTHYCVZIGaiKhrbOUZSaLMPIcGhFSOjSsagUAdiW8yQHEkjvopFuCFgDe17jXi4IV2aiOwCnXdIPeKA824hfd50+hPNKqqyVSY56iiR3GpTN5W0cPII8aCzoU4BgjIpt2DBkHLscBXtI0PyqBGvUZzGVgHxooxKZcGQpJoEtwHUDES4OBP8N4BafnUSVYkSM+mWeHI++wejVRhvcNPoTjsqxVFKkbHWdzUJuEJX3k76RQa4bHFhJVEubLw7lApNaokr5kHzqHdIzchk77CScccUGONWy4pf3WUlSxzSqrHAkbW25ALTEzdHcjeFF27OgSd5CSjXlVwt0ZaGEhEp1J880FGG2e0LOkqHv9/Sxv8AauG3bwP11nhKPizitG6GXykpV+JINIXGkq7QjK/E0KDPx9IKBxssX+XIr0/SKgD/AMkY/Oqryq3vK/y0E+bIrha3+UWAP/gFBQ1fSKr1LJF96iabV9Ic8/Y2eCk/6ZNaELXL5IgJ8mBShbZw/wA3Gb/CykUGdf8AHG07ukaE0ju6OITXv7X2+mjDaZyQfYYCB/StFNukfvL04B3IAH6U2u2RDq/cZrvh0h/Sgzlyx7aThmZIeQD/AB5QSPhmmU7GjezcL3DQrmlsl1VaT6BaEf5Rx4/fUT/WnUKbaGItubR/LQUOJshaE9lu5z1fdR0ST7zRyHs+WMGJZoMX78gl1X9qsKnJ69BuNimVRXl/ayFHwFBCVbnCnE26OFP8NnCE/KvGo1sjHLEffV7StTU4Q2UaqyfE0lxyOyPVFAyXXlaNthAptTajq6smmZd4jsgjfHxoLKvpWSGsnyoDTr7TAySBQadeUpBDepoefSpR62cGpDFrwcr1qAa89Jlq54NKYtRUcuUdbjIbGiaUUgUEFmE20NEinsAcqU66lIyTUBycgKxmgEweIo4xwFdXUElHKvXeFdXUA6RxqBI4V1dQD1dui9p4++urqC1Q+Huom32a6uqiQmvXfszXV1ALH2nvotH7FdXUEoUsV1dQejnSxwrq6gQaQrjXV1Ag8a9Twrq6gcHCvVcK6uoGFcq48DXV1BBl86rtz7Kq6uoKy/2zT8TtCurqgOx+yKk11dQIVTLldXUAudwNA3u2a6u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7892" name="Picture 4" descr="http://www.investblog.net.ua/wp-content/uploads/2012/06/nafta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17032"/>
            <a:ext cx="4314056" cy="2696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437098" cy="265339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Каучук — </a:t>
            </a:r>
            <a:r>
              <a:rPr lang="ru-RU" sz="2400" b="1" dirty="0" err="1" smtClean="0"/>
              <a:t>еластичний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матеріал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який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отримують</a:t>
            </a:r>
            <a:r>
              <a:rPr lang="ru-RU" sz="2400" b="1" dirty="0" smtClean="0"/>
              <a:t> при </a:t>
            </a:r>
            <a:r>
              <a:rPr lang="ru-RU" sz="2400" b="1" dirty="0" err="1" smtClean="0"/>
              <a:t>коагуляції</a:t>
            </a:r>
            <a:r>
              <a:rPr lang="ru-RU" sz="2400" b="1" dirty="0" smtClean="0"/>
              <a:t> </a:t>
            </a:r>
            <a:r>
              <a:rPr lang="ru-RU" sz="2400" b="1" dirty="0" smtClean="0"/>
              <a:t>латексу </a:t>
            </a:r>
            <a:r>
              <a:rPr lang="ru-RU" sz="2400" b="1" dirty="0" err="1" smtClean="0"/>
              <a:t>каучуконосних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рослин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головним</a:t>
            </a:r>
            <a:r>
              <a:rPr lang="ru-RU" sz="2400" b="1" dirty="0" smtClean="0"/>
              <a:t> чином </a:t>
            </a:r>
            <a:r>
              <a:rPr lang="ru-RU" sz="2400" b="1" dirty="0" err="1" smtClean="0"/>
              <a:t>бразильської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гевеї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росте в </a:t>
            </a:r>
            <a:r>
              <a:rPr lang="ru-RU" sz="2400" b="1" dirty="0" err="1" smtClean="0"/>
              <a:t>тропічних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країнах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Основний</a:t>
            </a:r>
            <a:r>
              <a:rPr lang="ru-RU" sz="2400" b="1" dirty="0" smtClean="0"/>
              <a:t> компонент — </a:t>
            </a:r>
            <a:r>
              <a:rPr lang="ru-RU" sz="2400" b="1" dirty="0" err="1" smtClean="0"/>
              <a:t>поліізопрен</a:t>
            </a:r>
            <a:r>
              <a:rPr lang="ru-RU" sz="2400" b="1" dirty="0" smtClean="0"/>
              <a:t> — </a:t>
            </a:r>
            <a:r>
              <a:rPr lang="ru-RU" sz="2400" b="1" dirty="0" err="1" smtClean="0"/>
              <a:t>вуглеводневе</a:t>
            </a:r>
            <a:r>
              <a:rPr lang="ru-RU" sz="2400" b="1" dirty="0" smtClean="0"/>
              <a:t> </a:t>
            </a:r>
            <a:r>
              <a:rPr lang="ru-RU" sz="2400" b="1" dirty="0" err="1" smtClean="0"/>
              <a:t>полімерне</a:t>
            </a:r>
            <a:r>
              <a:rPr lang="ru-RU" sz="2400" b="1" dirty="0" smtClean="0"/>
              <a:t> </a:t>
            </a:r>
            <a:r>
              <a:rPr lang="ru-RU" sz="2400" b="1" dirty="0" err="1" smtClean="0"/>
              <a:t>хімічне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з'єднання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загальну</a:t>
            </a:r>
            <a:r>
              <a:rPr lang="ru-RU" sz="2400" b="1" dirty="0" smtClean="0"/>
              <a:t> формулу (</a:t>
            </a:r>
            <a:r>
              <a:rPr lang="en-US" sz="2400" b="1" dirty="0" smtClean="0"/>
              <a:t>C</a:t>
            </a:r>
            <a:r>
              <a:rPr lang="en-US" sz="2400" b="1" baseline="-25000" dirty="0" smtClean="0"/>
              <a:t>5</a:t>
            </a:r>
            <a:r>
              <a:rPr lang="en-US" sz="2400" b="1" dirty="0" smtClean="0"/>
              <a:t>H</a:t>
            </a:r>
            <a:r>
              <a:rPr lang="en-US" sz="2400" b="1" baseline="-25000" dirty="0" smtClean="0"/>
              <a:t>8</a:t>
            </a:r>
            <a:r>
              <a:rPr lang="en-US" sz="2400" b="1" dirty="0" smtClean="0"/>
              <a:t>)</a:t>
            </a:r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Каучук</a:t>
            </a:r>
            <a:endParaRPr lang="ru-RU" dirty="0"/>
          </a:p>
        </p:txBody>
      </p:sp>
      <p:pic>
        <p:nvPicPr>
          <p:cNvPr id="38914" name="Picture 2" descr="https://encrypted-tbn3.gstatic.com/images?q=tbn:ANd9GcSb9K4EwC9euLK-uStm4BTQNoCvJ9VC2wbyhu_VwakgrZy4oJw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077071"/>
            <a:ext cx="4580359" cy="24468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ua.convdocs.org/pars_docs/refs/11/10364/10364_html_m7730930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680038" cy="6858000"/>
          </a:xfrm>
          <a:prstGeom prst="rect">
            <a:avLst/>
          </a:prstGeom>
          <a:noFill/>
        </p:spPr>
      </p:pic>
      <p:pic>
        <p:nvPicPr>
          <p:cNvPr id="29700" name="Picture 4" descr="https://encrypted-tbn1.gstatic.com/images?q=tbn:ANd9GcRK16X3s3Fw4Ch3SgHCzA0BDukAj3BnsrA4U5XTgrAAosv6g-020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88640"/>
            <a:ext cx="1680255" cy="1080120"/>
          </a:xfrm>
          <a:prstGeom prst="rect">
            <a:avLst/>
          </a:prstGeom>
          <a:noFill/>
        </p:spPr>
      </p:pic>
      <p:sp>
        <p:nvSpPr>
          <p:cNvPr id="29702" name="AutoShape 6" descr="data:image/jpeg;base64,/9j/4AAQSkZJRgABAQAAAQABAAD/2wCEAAkGBhQSEBQUEhQUFRUUFBQUFBYUFRQVFBQUFBUVFBUXFBQXHCYeFxojHBcUHy8gIycpLCwsFR4xNTAqNScrLCkBCQoKDgwOGg8PGiwlHyQsLCwsNCwsLC0sKSwsLCwsLCwsKSwsLCwsLCkpLCwsNCksKS0pLCksLCwsLCwsLCwsLP/AABEIAOEA4QMBIgACEQEDEQH/xAAcAAABBQEBAQAAAAAAAAAAAAAAAQQFBgcDAgj/xABDEAABAwEFBAgDBgUDAgcAAAABAAIDEQQFEiExBkFRYQcTIjJxgZGhQrHBFFJictHhI4KSsvAkovEVMxZDU2Nzk8L/xAAaAQEAAwEBAQAAAAAAAAAAAAAAAQIDBAUG/8QAMBEAAgEDAwIDBwQDAQAAAAAAAAECAxEhBBIxQWEFMlETIpGhsdHhI3GBwULw8RT/2gAMAwEAAhEDEQA/ANtQhCAEIQgBCEIAqhIvD52jUjw3+gzQHRC5ddwa7zGEe+fslJd+HzJP0Ci4OiFzo7iP6T+q8lrvvD+n90uDshcC1/3m+bT9HJC+QfC13g4g+hH1S4HCE0N4Ad9kjeeHEPVlV2gtTH9xzXeBB9tybkwdUIQpAIQhACEIQAhCEAIQhACEIQAhIhAKhCEAIQmlsvFsZDc3Pd3WN7x5n7o5lAOiU3+2Yv8AtjFz0Z/Vv8gVxisrn9qYjlGO4PH758cuSegKOQceoJ77j4N7I/U+vkukcQboAPDJe0JYAhCEAIQiqAEIqhACaWq645O80V+83svHg4Zp2hQ0nyCImstoiFYZOtA+CbUj8Mg3+K42Da+Jz+rmDoJdMEuQJ/C/QqdTC9rmjtEZZI0EHQ0FWniFFrcAfgpVn0V42m7JAyXFLZychq5o4xOOv5D5K8XfeEc0bZInB7HCrSP8yI0IOYVk7gcoQvMkgaCToASfACpUg9IUJs7tfZ7bi6kkOac2PAa+nECpqFNoAQhCAEIQgBIlSIBUIUffd6izwl5pXRoO91DryGZPgjwBrf8Af3UgMZ2pXUAGtK6Zbydw+mvS47sMbccmcr83kmpz+GvL6KsbDwOtMr7XJUtDiISfiOYfIfXCOAqr0s1l3YFQhI5wGqu3bLB6SKLtd+Nbk3M+yhrTfD3b/ILw9V43QovbD3n24+P2udNPTTn2LNNbmN1cEylv9o0FfZVkzkpKleFW8c1U/LaK+P1+x2R0kFyTkm0J3AJu6/38fZRJPMLyZBx9l58tdqp81JfG30NlQproS/8A11/Fem7QP5eihetHP2R1w5+yqtVqFxUl8WW9jD0LDHtId4HyTyHaCM65eKqPWjmvLnc12UfFdXT/AMr/ALq/5+ZlLS030L/FaWu7pB810WZWm1PY0ltTTPI5pvcXTE1r8FoBLa0Lx3mnTMfEPdfS6HxOWo88eOqz8ufqcVXTbOGaLfd1ieFzDrq08HDQrPrsvN922k469S5wE7dzCchM0cssXEcwtGst6RyxCWN7XsIqC01/4Kpe3MQcI5Kd4ujd82/UL1JSS95HI0XW32zBC6RlHYWh4zyLRQmhH4ale7FbWTRh7DVp9Qd4PAhVTo3vIvgkssmZs5DW1zrBICWA+HaZ4NCh7Ta5rrtZABdE/MA6PZwrue3Sv0K0v1IuZttFJLY7ZLGCWSRSEseyrTSuJpFNKtoVsHRrt6LfEWSEC0RgF2g6xmmMAaGuRHGh3qB6Sdl2XhZ226y9twZR4HeLW8R95uYI4U4Z5fsnfBsVuhmzAZIBIP8A2z2Xj0J9FsrNHPdwl2PqNC8RyBwBaQQQCCMwQcwQeC9qh0ghCEAJEqRACyzpJvd09oZZYzm94hFN1SOtd60b/KVpl4WsRRSSHSNjnn+UF30WOdH0LrVeAtMldSY68GZuPm5x81SbwOxsNgsjYo2xsADWNDQBwAonFV5Cr21O1LbMwgHt/L91SpUjSjdloxcnZEpeN8MiyJq7gPqq5a74dJqcuG5V+7bS+Wr5Dm41A4BPTaANM/kvh/ENdW1EnBuy9Fx/PqerSoRhnqd3PXMygb/RNXzk6rwZF5qpnSOzaOFB7rm6WupTYyJDIrqAuOMaQvTbrknXK2wi46xoxpr1yUSpsJuOsaTEm/WJcajaLnq0d1ZPtJeD2zPa6hrUVLW4qE1ydSo3LU5XZLJNq5P4zq61Ppuqvf8ABI/qO66HNqX7pYNgNtn2OWjjWF9A9pOQ4OHA81tN9QMlsEpaQQYnuaeBpUeByovmOF/ZWw7DbRmW6pIi7NvY8jQH2w+69+taleT4/s4XHdxyetl9o2WW3iSYkMmsjQ8gVo4StDSR4kjzWl2uzWe3wFuJsjTmHNPaYdzhvafFZzsNdjJ7xcJGNeyOxNa5rmgtLpXteBQ76fJWm37DOgd1t3vdG9ufVFxLHcQ0nSvA1Hguim7wRytNMrVmt89z2kslBdA81NNHt++zg8DUb9OBTLpF2Ia9gt1hwuieMUjW6AH428G8R8J9rnY78gvBrrJbGdXNoWO7JxDR0ZObXb6fMJjs7BJdtpNlm7VmtDj1LyOzjO4jQFwoC3jQjetk7FGr46Dboh2mc6P7HMaujBdCeMY1Yeba5csty0pZxfGyRsVsjttnH8FsgdKwf+W05Pp+Agnwrw00ZpRstHCsKhCELAhCRAQW3TyLttZGvUP9xRUfouFJWN3NsjHeb3AlaPf1i66yzx/fie0eJaae6yfo8t3V2izYsscbrOeT4i/I+jVlU6Bcmn7Q3yLNDjJALjhZXLtUJJPgA4+Sye23s2WPrpHANc52Eu1LQSNOJoT5p503XkcdnhByDHSEc3Owj2afVZFa7Qcu0aCoAqaCutOC5a1B1pc2sddJqEbmp3XfokOFoIbx4qZDlQthb1DiYzqB2fqrwCvlNdQVGq4pHoU5Xjc6Fy8OckJXglcaRa56Ll5JSIorEXEJXkuSlw4rxjCsiLi4kB68OdnupxqR8wvMkoBzNOfwnz0VrXFzu169Y1xBS4lXaTcWa0ADtGg4nnlmsw25d/qiOQJ9MvLkrltXeQigJO84QONQajwpVZjbLU6Vwc7M0DanWgybU76DKvIL6LwfTtP2vTg5dRPG09B9Gq7dHc1LPaK1piGmubc6cTTTnRUQsJoAtBuG6zBZnBwOI/xHgajLss8TTyo4jutLvW1ai6e19Wc0G0zpfV6vs7IpGta51olfM8EVGFgwRjLSmNxB4UU5cXSfKaASOYRTsS5tPJrnfsUwvqNzxHFVtWxgluJodieS8gU7VKFuQNE1sfR3b5KdXA4NO9wZGPV2ZXLCEascNp9mcVWpJTaRfZtoI7SB9qgY8juvYTHI06jDIK0+SkLFtjZ5R9ltPWEEDDJKylaaYnsJbjFK42kcaAphs70VysANptLuOCLQcsZy9Gqcva67HZ4xE7C18ocOskcMTWtFXSFx0pSgApUkDjS8Iaine8k135LxzyTkN4MFGPex2Jji1+Jpa9raB2LdWhFdxz8Al225mIwsdiDAMJFSMNK4cWhpkK8xvVatMthia1znss9Wfwmloe9zXUpJNGQdQMgaZEmoJy4XbtrFBPgc+B0cgBxQAtwEUBJjObWHIkZ0zOY06VKV1cs7WL+heWPBAINQRUEZgg7wV6XQQCEJEAqxva+532S2u6sUEkgtNnO4Ts70f84FBzaBvWyKH2ouBlrs7mO1GbCNWuGYIOo0Hos6kbolPJi/TFaesksk7e7LZxQjSodUgH+ZZlOSVpu1dikfZnWeUfxoXGWI0ykGZkw7u02ri37wJGROHOAxUoSxk2foPNkrd1Vpa41oA6oGp7JoBzJoPNaldluEja1BIJDqaVBoacuHKiyaCPP1z4HVuf8AminLlvF1jlAdXq3irh46OHovO8R0ir+9HzW+J0Up7cPg0tGFcbDa2yCrSCK0yKLwmLW0b3nENHLifRfKbXu2nXc8vtYxYG9pw14DxK9x2InvkuPAZD0/VLYbKGig1OZPPinEku4afPxSUrO0SoghA4eWaQlvP1XMuXkqtvUmx1NDxTaWAHIilffzH/K6VSg8VZYBB2uOSzuxtJdH8bTXLdUcPJPDeDDF1gcMOEurwAFTVSFojBqNxHzWbbRB8eKNhOF+IEcgQvS0tNatqLw1819ykpbVcZ3/AH/9qDQAe+4jgGnJo8eKZR3dUgUJzGW8ngpLZ/Z2WXtBuFje9I/ss83HJXe6riaw/wAMVdvmcN3CJh0/M70Oq+gnWp6eOyHCOWzllkRs3siWPDngGSgLWnNsQOj5Kb+A14febeY9n+yA0EucQ2ppUlxGImmVSQNNAABQUCfXPdjRyGriakknUknMuPEq0XPY8Tw4jJmY/MdPReW6s9XNRi+ScQyeLu2YdA5zo3RhzjVzhGA40yFX6nIAeSkZLQ6JpfLIxrW5uc7sgDmSaBVzbnbp9kIhs0XWzGhOKuBgOlaEEnMLP7ZdlstrwbbaHvBNWRQtOfKNgAA8aea96KjBWRwSnnBc736WY21ZZWda4AnG/wDhxCmpaD2n+QA5rPn3r9pfJbJ3F5aQAMwwvAJoG6dW0Uy3lw4lPDs4xsbmYOq7zXYnYnE1p2znXMUoF36SbtwWCDqm07bxJQffDS2tNwDAFXfvdkVzyyFua+7O58k1okDnkmmMmp5nn+iibRejZreww0DWuAqMgScqeBJDedVWzYnb6hXTos2OM9uiklyiicJCD8bmGrG/1UPgOa12RWS+9tWNh2JvFza2WSoLQ50QdqGtdhkiJ34HafhI4K3Kh7cB0EgtEXeb/GbzczsyNPJzSAfEq5XZeDJ4Y5YzVkjGvaeThX1Gnkq0pPMX0HYdJEqRbEipEqEBU9rdm2TDtDmCNWnXI+/ksk2g2JIcTo777RUO/wDkYN/4hmd4cc19BzQhzSCqnet2ZkUz+fgvM1TlRe+PBvTs8MwF93SQmjm9lxAqM213Z7jyNDnorNdtnitDRE9oxNzGetKcORCtd47PNJJALHcWmnqNCFFi5Q3Vuf34z1b/ADbQsPoNF5lbWQrRw7S7ep0RTicmXBgbSInEHVBJOda5gjXwNfJPbM5zs5BRzSRwz5cfFO7OSPjB/O2jvVpIPonL24hu8iF49StJ4lnuaqaOUR18FzJXsRO+6fZL1DuHyWGC+5HJIups5/CPNHVAau9B+tFN0N6OQXprV0BbuaT4n6D9V0aZPhAb4Ze+qXRG/wBDzJZjqSGjcXZeg1Pko7/pMNaub1rt2PJn9Grs+NE9MVDmanl+qcwWQ6kYRz1PgrxquHlKu75G8VgLyC7MN0FKNb+VoyHzUrFYw0Z+Q3lDJMIo3Lmdf2XOa0YRU67lSdbd3+i+4UWOY7SesYxoq5xAA3Cv+FXuyWfA0DzPiVV9j7oIJnk7zu4DuHHxVsLl9T4RpnTh7SfL+hyV5JvaiNvHZuzzyNkkj7bcg9pLXU4EtOY8VwvKOOyWaR0TQx7hhadXF7sm1cczTXXcvNu20skTsL5RXkCR+/kmG0lndb2Qtsr2GPG4ySAjs5AAU1Bo47qr1pSVm1yc1iqXFc7rZaQM+piNSfvvB9wPmrxf2zQms5jZQGmVdFJ3VdbLPGI4xQDU7yeJTtRCkkskJWMNm6I7aXkAtDSdcj6LQtkNhvsjAHOqfqrikWm31FiodIZAgbX8Y8sI/Zceiu1gWR1nrnC84a745CXN9DiHon2093G02mzwgHA0GSQ7sGIb+JwU80WbZF0FtE9ne1sbqiWM17pGeCnOhAOlFjBP2kn0wR1uWdCELoJFQhCEgmV42UPbzGh+iduKZ2mRY1lGUXGXBKbTwVS0tLCQRXkUykjYdxHuFP21gdr6qtm0tJeGmrmEtc34gQaZj6r4XV0ZUpu2V9D0aclJHB93itW08j9FxMNNx9F2daKjmuWI+C5k5dTWx5MZqvfUg7z5JRK7iU2nvIte1uIVJz0qBQ/VXjGUnaJRxSHbbO3gSukcAGjV5ZK7ih0vMlZPcTtPb3EcB4riJM8zXkP1KQglMbbescRwk4n7o25u5Yjo3zWlOm5vbFXYdo5ZLR0GgA9ylMg3lMoJXltX5F2eEaNG4czxXtsRKpKFnZsuh0JK6J3YrAHvDn6DQcVxghoFJ2crTSqMqmeDOpKywWGyS5BUbpf2yfZoo4IjR0wLnEahgNAB4mvorNHacIWX9L4658T2/ACw+tRX1K+2pV4u0W+TzJp2wV65bxhLXmZwLnUpizqc65q09FG0Dm2/qsRMcwLaVqARUsP08ysrwCuHf7eXFaf0O3CTahI7RnaP/wCR6rp2KLugpt4ZuaEIW5AIQhAJRKiiEAUQhCAEIQgPEhUZa3KH2g28FlmdE6B5w0IIc0YgRUEAjTUa7iouLpGssho4viP421H9TSfkFy13eOCU8jq23s1k2B+QLA4HnUgg+gWYbaXwWWyUwnCRgcHA96rASRy/RX3aKxi0xCWBzXuZXDhIIeNS2o37wP1Wf2+zttDaOyc2uE/E08KakcQvH08I+0c5Z6WNKjdrRH+y+2H2lwilwiU5NJybJyB+F/LQ+ysro3A5tI9x6rGLXZnRPIcKOHD2II3cCtK2S2rNsiMMjqTsFQ//ANQNIo4jeQaYhvBrvK5vEvDlT/Wo+Xr27/saafUt+7Pkn8CpF92ki1yCuhb5dlqvVie2VlSMLgS17ansvGo8OCz3aVlLbL+Zo/2tWHhK/WlF+n9o11L9xNepebPLWNrjoWgk7hlvK6NzAIzrw31WZbRbQGRrIWk4ImgOH35Br5DQDjU8FM2++HNhis0bjVkbGzOGpcBRzGngDUE79ONbS8Kqe678t/wvX8FVqo57fNkpfG09KxwEV0dJwPBnHx9Fy2cu7E8uNTQ1JOdXHSp3neVFXPdLpX4WDOnaPwsHNX6w2ARMDG5AaneTvJKvqp0tJS9lT8z59f5+xNKMqst0uD22Liu7GUQ1q9hfONnYz21PYQoG+79jskXWSZ50a0audrTkOJVXsfSRaHOJEceEbs9Obqr0/D9JUqXqJYOSpNX29TSpYiRkqlfFwyPxDDiB3Fd9k9ppLRNKYo3PBbjfEZGDC7JuKFziOycqtIyJBrmrnHanjv2ScflMMn9r6+y+gjpN1nw0Y5RiP/gG09b2IqgneDQea2fYPZl1li7feIzope77yie7AA9j6E4ZI3xuoNSMQod2hUoF68It5buYWsCEIWxAIQhACEIQAkSpEAqEIQEVf2z8VqjwStzzwvGT2Hi0/Q5FY5tTsdLY6ufgdETRsjXBp8C0moPhXXVbs4LP9tujKO3S9aZpWvpSlcbBlTstd3fAGiymupVmV2W2ywuxQyOYd9DSviDkfNdLTfDpHh0ga157zmigeeLm6A8xkd/FP7y6N7RZRi+0R9WD8TTXybx13hRFskY3IOr+alFyyUHLuWjGbR3vGytmZnkWjIjUeA3jiFA2dktllZM0EYHVB1B4gkbiKjzUjZ7xaCAHAjcK/wBu/wAk9fLVpII517p8QfJMxW1q6ZDjfPUu922prpWyM7lpiDh+dlNedCR4tKo20sv+pnduEjvRuX0UpszewjAY/stY9srcQPZZIHMlGfwglrq8H10zVSva2GSQA1DXdt1QQSXkuA+vgvL0OldPUS9LW/3+LHRVqXpoZ2dmJ1TxqOZ4q17ObPunOWTB33005N4n/PGr2u19WcIHayrXhuFPouMt4TvaGnGWjRvbwgchXJezWp1KkbQdu/4OanaLu1c2aOez2dmAPiYB957QSd5NTUleWbR2Y6WiH/7Gfqscue7hNMIy9sRd3S8OoTuGWlf81VidsK8D/vxk8AyUj1ovn6nhNCErVKr3Pt/36nZ/6qjXuxVjTbPbGP7j2P8AyOa75Fdg5ZTDsVaQasIBGjhjafWlQrRc014MIbaGtezTGXDGMstO95581x6jwpQW6nUT7PDLQ1EpO0o2ITpPtxM8bPhayo5lxNfkAoCzXyGxYGjM6n9FObZWMy0d8TK+YOdFW7tgaXAZl1aAAElfSaCMVpox9DkqNqo36mn9EUZ6+o3Ruxc6kU+i2OPwVM6Nbi6mDERQvpWutBoFdwF2Uo2RMndglQhbFQQhCAEIQgBCEIBEJUiAVCEIBCuMjF3XhwUMGT9L9uLCxgrTAXeJJI+ixd5e93id5AHqV9C9JlwR2iHE44HMBo46UPwu81893jd7mPILhSuozqs6aSbE5YSHp2WmI0bTjjFPFSDbtZDE3rZZGvzxYXNLHZnDhDhXSmihrBLI3KN76fmNPTcpq77qDu2/E411zOnMrKq5LzSx2KqV8JDn7dib8bGtZVpJBIwYi090Furhu7xTS1WQugNpxCrcLg0Cjci1oy1OnGmWibXpaA97YIu6XgO/E4kDXeB/mi9XS+spjeGuaS8MDs95ybXQ0rQ8aLJUnFbo4+35NHUTwyCktryag0OenNKLRLrjd/UU8vC6uqflXCcx4LjDEXEAAknQALvTTV0ZOVgsYfI8d5z8sNKk1rlRbrZbFkKjOgr40zVZ2D2TfGMbm0LvWnBaRZbvpSvJeXq6ft5K3Q1pvbkp+0G1ENjo1wxykVEbSBQHQvdo0H1VcZt/NIezZ46cKvJ9f2VM2gt73WqV0neMrya7u0QB4AADyS2Da98eWBpGmma0jooKPFwqjbNIuKWz2+TqZGmKYioaTVr+Ia7jvofKqu9ydHNmhdiwAnmsSuK/nSW6B4owh4zrSme8r6LvPaCGz5PeC85NjZ2pHE6BrBn65LWFKNPnA8zwPgGsbua1oqScgAOJ3JLFbWysxsJLTWhoQDTeKgVHNREN2yWkh9qGGOoLLODUcjOfjP4dAnt6X9Z7K2s0jGADJte0fysGfsuiLbz0DSRIptbrxjhbile1jeLiBXw4nwWXbS9NdKtsrKbhI/N38rNB51VMsUFuvOegxuJ1c41oOZOTGq1zNyN2ubaiC1Pe2EudgAJJaQ2hNBQnz14FS6gtj9l2WGz9WDie44pH/edSmX4RoPPip1F3LAhCFIBCEIAqkSoQAhCEAKN2gv2Ox2d88xo1m4auccmtaOJKkHvABJIAAqScgAMySdyzjbjpQsrY3wxtZaMQLXYxWH+k5v8AYc1DIbsjN9r+kOe2vpWja9iNmYH1J5nPw0VcFiJ7Uppv17Xmd3gKnwXqa9QK9VGG1O4YRx01pyqvdluOWWj5atjrpo51c6NG4cz7qrdld4MEtzO9igD6YRhj473U1pwGWuuXpxv29TG3AwkF3A6Dj9B+ymHQgNIGTWip4AAaf5wVMtJM0znAHM9kfhGQH+cVlBb5XfCNUtqJfZKx45DIe7C0vPiAafInyXWCM4WuHeaSQeeRHurlYNmTZbone4Ue6Mk+LqN9gfmqRDUjeO1lTmP2Wie5tmc8WNZh2OgtFmitND1b2NkeBqxpHacPymtRvAO8CtluvYGzxULGA7wcjXgQd659E9px3axp1jklZ/u6wf3qfsA6mXqD3HAvs/Jo78X8taj8LqfCqKCRsnc9RXaGjILlbgWtNFM4FzlswcKFWcMYJPnnbe4g6Z0mhcSTTiTUmip4sXMFfRl+7DiauHIqnTdDj3uqS36qtNyirSIlG/BXujLZpk1oaZGtdGCHGuhLXBwbTeDTOu4lbFJstHFMyeyxQskaHNLaFjHtcKVq0HC4ccOhIPJrspsOyyNoNeStAYrpXyyye3go18WK+Zqhj4IWndG8g0/OWl3pRVtvQ/aZHYrRaYxXUgPlef6qLXer5lK1gCsokPJnt1dD1mjNXY3ne55GI/lYMm+Zcrzd12RwMDImNY0bgNTxJ3lO0KbBKwIQhSAQhCAEIohAFEIQgBCEIBhflzMtUD4ZC4MfSuA4XZEO14VAVQi6FbAHVd17/wA0gH9rQVfkIQ4p8lUs/Rhd7D2YM+Je4n1qqFtFZ2GZ/VBrY2uLW00oCRWu8mi2WV4AJOgBJ8AKlYdZLDJPanSBpDcRdG0VwNNagNGgw8uS4dVFtqxeKViUh2OEtmmixYZJGFjTqGE0JrxOoPIle9kOiNkDg+d4kcDUBoo0HxOZVwuO4HAAuVlhsoataMZbbMq0rlc2puLrbFNG0ZmJwaBxwmnvRfPcs4ZUAVNM67iP0zX1ZgWS7edD75JjPYcPbJL4nODaOOpjJyoeBot4xsZVE3lEj0LWn/Rvr8U73f7Y2/RX287IZI+xk9hEkZ4PboPAirTycVWthdk32OyMZJQPzLgCDRziScx4+ytMMtMiq83TNI4R0sdqEkbXjIOFaHUHeDzBqPJd0ysowSvZud/Fb4k0kA/mo7+dPVaLuiQRRCFYAhCEAIQhACEIQAhCEAIQhACEIQAkSpEAqEIQAhCEBwtsGOJ7AaYmObXhiaR9U0uW6mRQxtDKEMbWtK4qVdUjfUlSSKKNqvcCUSoQpAIQhAJRN5oN4TlChoEe93ajdwcWH8sgp/cGKQXCezYhStM2mo3Frg4fJd1CVgCEIVgCEIQAhCEAIQhACEIQAhCEAIQhAIhKkQCoCEIACEIQAhCEAIQhACAkQgFCEIQCJUIQAhCEAISIQCoQhACEIQAhCEAJEIQCoQhACEI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4" name="Picture 8" descr="http://www.dubrova.if.ua/wp-content/uploads/2011/09/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789040"/>
            <a:ext cx="1277888" cy="958416"/>
          </a:xfrm>
          <a:prstGeom prst="rect">
            <a:avLst/>
          </a:prstGeom>
          <a:noFill/>
        </p:spPr>
      </p:pic>
      <p:sp>
        <p:nvSpPr>
          <p:cNvPr id="29706" name="AutoShape 10" descr="data:image/jpeg;base64,/9j/4AAQSkZJRgABAQAAAQABAAD/2wCEAAkGBhMSEBMQExQSFRUUFRgSFhUUFBgUGRMYGBYVFxUYFiAXHCYeFxojHBUUHy8hJigqLDAuFx4xNTAqNSY3LCkBCQoKDgwOGg8PGiwkHyUqLCwpKTQvLCwpKiwpKSksLCkpKSksLCwpKSwsLCwsLCwsLCwsKSkpKSkpLSksKSwsLP/AABEIAIIAoAMBIgACEQEDEQH/xAAcAAABBQEBAQAAAAAAAAAAAAAGAAECBAUHAwj/xABCEAABAwIEBAMGAwQGCwAAAAABAgMRACEEBRIxBiJBURNhgQcycZGhsSNCwRRSYtEVM5Lh8PEWFyQlRHJzorLS4v/EABoBAAIDAQEAAAAAAAAAAAAAAAAEAQIDBQb/xAArEQACAgEEAQMCBgMAAAAAAAAAAQIRAwQSITETBUFRIjJCYYGRocEUM3H/2gAMAwEAAhEDEQA/AOxRT08U8UAMKeKcCnoAjFICpRSigBopU9KgBq8sS+EJKj0+/SveKp5w1LCwO0/Les8snGDku0i0VbSZkOcVAFVgQIj6yKyXOK1ybnqQJ9e1YWKXE+RH9/2rPxLv2V9q8bLXajJ+KjrxwQj7BtguMCVBKgDqUEjpEnyFFhFcjy96cUwju43/AOVdeIrv+l5cmSD3uxHUxjCS2kIpimvQioxXXFDyIpor1iolNAHmRUSK9Smo6aALAp6anNAD0qYGnoJFT01PNBAqVKlQAqg83qSpPdJHzEVOlUSVqiejkuaIhS0+Sh6isp1fID8fqD/Ot/ihooxLg/iJ/tX/AFobeXaOxj7V4bbtm4/DO2pXFM0eHk6sww4/iQfkJrsVcj4JRqzJrySVfJs11ya9L6XGsT/6c3VfcNTRTzTTXVFRRUaeaYmgBiKYipTTE0ASpU8UooJFSp4pAUAKar43MW2k6lqCR85+AFzVgCuSZ5nanMW7rMBK1ISNtOkkD4bCldTqPDG6GNPg8sqDlzjdqdKEqUfOE/KvE8aqH/Dq/t//ADQTh1RdMEgyY3FamDzkAyuRfcifWuW9Xmb4Y/8A42OK6sK2eMmtlpcQexTNbeHxCVpCkKCgeo/xY+Vc1zHM2z7uoyJkiPjVLJ+Kf2d4KBJRspMzI/mOlXxeoSUqyFcmii47ofsbHHzRTiAr95A+ljQe4Lq9DRxx0+l1nDvoMpVqgi8g6Sn1jVagZ8/aPlXM1ca1Eq+QxO4I3PZ8f95I/wCko/8AYK6ua5V7Okf7fq7Mq+oA/WuoIfBUpPVMSO0zE/I13fTv9IlqPvPSlNKmNdEXFNMTSNRNACmok0iaaaALNPSpUAYGacWIYdDLstkiUuKSrw1ARMKiARKfnXn/AKStqBUh0OFNyGfxj8m5oB9p2KKcQpCyk9eZTepKTBGkKhQkT7qhtQtgcapQ8FnxQiZJl1aETOr8MWUe2pRHwrmTyyvsbhjTVnbcl4qbxDimgZUE6o5dUDfWEk6Om8GgX2iYFCMaVrCkhwJUlxOxgAKEbKM73B5h3re9neXHCsOFSJW6vV4mufESNWlRCU6W4BPKJ33rJ9oWTO4tOoLukL03EWAgRPLsOl6nLHyYkpPn5LYpbMloGk4V2NbKg6LgBu7nqj3vlNVm8xfSdJQskkAJKTMnYARe9qDX82xGGXpXIUDukneuhez3PnX0vOuqcUGwlCQokgqWFXv1SE/UUg9PKCv2+R7zr27CDJuGfEH4w1KIBUASlDRg25TzKtceRHnVniDLcCw2CtnWTtpJbNoG6bjv6VrIfSkNspIk8yhbyKp79qCMzcVisYrUTpSrQkSUgBNhbp1mpUUlwuTB5JSfZfy/GhaQ14SQyCeUrVIJsL7k+oqvmmUhKdadryDIj4GYUN6bOcyRhgGW0ILmnUSrZAgaSf3ib0KYvFuO863FL6hHQjvAskbXv38qrOCn338loRDXgbEMB1wrcQglCUJ/F0FUm4uqTsNq6PlTQDQKYhRKpF5HST1MV88PYYAErMJPTSZ6TpEyoCd5A61HD5g8zHhOOtgXBDq0yOhCUmPvTumy+KCiY5cG52mfSk0xrj/DvtjeQQ3iUB5IICnUnStI6ykCFm3kfnXU8qzhrEtB5lYWkgbbpMTpUJ5VDqDXQhkUuhKeOUOy4agakTUCa1KDGomnNRJqAL1RW4Egk2AufKhHF+0tlDvgBClOGITMST02sdt7XryxWeLIDa1DUSVaNPugnlTy7kCBNLvUw/CbeGXuZvFGWsYp8vqSr8MaQJgOyd1AGVDaLixqni8QGmYS2lOv3QgJSAB5AelWHpUdWrlJm99oEW3Ai3aqLfMorMHQSEhWqNPNp09bX69elcud5J/kPxqMTQyrGkJSJNrkattRsLkWBkG/wkVpvYpLgUmAEwYhQEW7b/O9BuPxqfEOkjSAL/MHbzqr/SHglKgblUyN1DlsfLbtuat5vb2I8d8l7NOGkOKKnNBSCCA2BqhW0lXQnp/lUeG8OGWcS0gHWF6zqifdtt0IT6VLE5+2trxQEkhISQI1ImdW+4Nj1ofybiM/tKkn3XAUmY3A5RaBMahtV5RWyolOd1sP8zzNfiAgSSw4tJA90hIm82sq1YOWMkAkyTuZ77zPr3qwrM0eE2pVgIZJv15PqQn1qa2dICklRkf5za3es48qyHwBOa4zU84o9VFMHsLAX9fnSwz5jUQLCYH5j0n4W/xtV4njxVuo8tQ84gxFUMFmV4m43FVeN1aGYy45NwsEqBMFaryZ5EmI8tXUdBTIwomACZF1mSSbgR5b9K9cKrUmJuohRM9AbA/yrQLOn08leo6A9Z+k1RNlZuuDNOXbyB5GLTA3tINXsjzVzBPJeRJEw4ibKSYmQCBq0zpJuCfSvN5gageZSkjyg36SLR6etM4bEwJ62F4tfv0iKupNO0ZNWqZ2BvOQ+0lbKkjUUkaib9Skxt1+VV3c0eBOlIVC0AkqBASTzBIEEqj02oKynP2EpbaLjTekDVyrS5JnVzAFJBJI9K1v6UbQ5racCkqgKBcSTaYIB3EetVlmz3fJnsguAlVxI0FlJMAXk8v/ADdOlaQUCARcESD3B2oFecD74KlJWglIShOtRBB5eZVoMX39KOUNwkC1gBXU00skr3/oK5FFdHMcVmqUFUtaCkDS6oaVK1aryNgRHz3qvhs6T4nKTqECbmb3T9AB6Vr+0TIg02lwLUUiUq1EEgGIi21vSh/hPhdWLDqkPJQpsoElJVqCguZIIIskiPOkFhyRdHQ8kXGwgOOS5zElUSIEJHcz2G3nVHMM60pVdIiQmx7GAAB27ntXth/ZZioP4+HSZkKOtWxN7AaZ+NO77MvEgKxqAqSIS0Y7HdQ3N628c654M1kjYCv44mRJmJ+MdT8K8Rj1KQlAJM2iJJIkIjzvAoyf9kyRdGORM6eZlQ36WJrcy32RtNNeIXlrxCRqbUghDYWOZBggkgKCetVhp37FpZ4mJlvs9JQlOJWsK0lRZZA1ImDClLBSOtgDFX0ezfCtqC/DeJSoEa8QSZnls2Ej6UTJzpEEqV4ThSCoEEgKKRq0mDpv6efeCsGh6SFISeU60uJ1LM8yTIFjAn41tKLhxFC+9y+5mavIMPpKVIdSlc+4sET350m+x9Kqv5EploqSvxWRYyCHG5tzTYieo2oiKEJBKlNIVpABB1D8w2T2BHQifKhXjDinwsMtjDalOOQguKEyncwm28GSYA7Cq7VX1KiVbdJgFxY1pUFAkhU+e0RM+R9KHHUAgE+RsdrCKIXMWt1EPJbGhIUNJUnccoBKinUo7AVgKZVdfhuJQSYUoHmjcExBI/WqY+hxx2mvkmYhJ0rO4A/9TRG1iEKHLCimUk+n12G9AGITGlR32jqJ/SiLhhQSko78w+Ox3t86zy40luKvk2mif6s/m1aTdUxaTfzFjUnGzASDHKbnvYSIuNvrvVlqbx+u35bT9fKmeISDFyZjubmfSsLKmFjWhuD7p+d/7vr1qzgWXTsnp1Ukfc154h2+qLzaY27ffvWy24hSLkk7aSCkX7+Q+NYZcsodFlBMtcP4vQ6NRBUDsDO21dAwuczEkXPcUAsYVKuQFISP3YAUfXc1q5blgK4Cp2HwPntVsHqcofQlbMsmnXZ0HNMqQ+jQsSD0NDeQ8GJwOIW4ydKHRDjdoURJQfiCpXoo0YGszMgoXB2r0lK7OfdGZnuMOoNhRAi4Bi/l26796xf2gdNMDeRcAAzH2+dZnEfHWHQ8lnEyzMy4lOpJiw1ADUPKBFDWb8fYBtQ8MqxAGyg2sKkH95wpPwtaBXLy4csptpDmOcFHkOU4kWEq33GxiO+24H2r2wWYlKxBtIkX5x2+4rnA9q2H0wMPip6HxW5G1p0VYb9qGHNlYR+5gHxWpJOkblPWRJ2vULT5U7/sl5YNUEvtEyh1LzWIYVCX0wWyQOZIBtJuSDsLyk71jZNmip0qB1bERfzrJzfjbHZkr9kSylLQUNLSQFqOn3dajygpjeABNzFEvCWYDBMKZWpteJuEJbSV+CoiCFrkoVCrwkxY3m9dRCbJZjm4SkzaOm0fyrmucZ65iHilE6Bayom8nzIt07UV51wpiCnxnFrcClEq6AEyZMSYMmslnCBokqbMJGn8JTZQqRCZSeYHaY38qTzZIxdNc/wOafHf1FQJbcXpcSVJARrcCVNpbQmLI182pX5lfIURJcCGSkFoCAlAD8tpBHMAkQdt9zJ3Ne3D2UOvhDYRpQTdSQlBSPzBIUTExEEXiiJr2f4dThLjq1EW0gIbVAjlUYk7biK5890uHwPeSEfzBLCcCox6FlhaUFGlIKUq8NZG5g3G3fvIrNxPDOLwKgp1rkn+sSQpBjcW92f4gK7Xl+EaZQGmkpQkbAdfM969H8ybQCXFoSIMyoGR5jr8q3T+mpMVeR7rSOUMYkFIUk7gG1gLfpcV5stqcX4aIKjeETAFve28rk0U5nhcA5/VLU2CeYMoISq4mxTub3FE+VcPMfs4GG0pSbExBJG823pfY5pqDTfwS8ij2BmA4dWy4FqOq3uJSYEiJJPa9bLOC1DnTonm1QD8Jrb/ANGHQdXiA9gLHzk9a0sNlYKAHJkeYmklodRmnUlQPPBdMGEobhUHV8frFoFeGCzZthcpE26JI+ZMUYHI2YICAJ3IsT8SKinImQICSPXf4963h6VmhLcmij1EGqZsTVfFokGvaaaa9MIHNeK8iccUSEBXaUg/egzEZGtNnMJhljuWvDX6LbIv8Qa72UCoLwqFCCkH41FAcBRwzhHiEoW5g17Q+A62Z30LaSCjb8wvO5qrheFWy6lt7FMttoUQQ2VPKUnVJIITEkSJO1u1dwx/BuHd/KAe4isT/VogKkKt8KiibMdGFQpAwmBSpLJA8V02cxFoGs2JABPSifh7glpkBRAJ+At8K2ssyhDKQEir+qp2kDBkARFVf6GYnV4TU99CZ+1W9VIGikCdEEsJAgJAG1hVTHZO06IWlKu2oAx8JuKvE1GqShGSpolSa5QJ43gJJuhah5aremqsJ/2fPzaD6j+ddJmnmlJaDC/ajZaiaOYM8CYjUBZPqP0Jo+yLKTh2Q3M3JJ7k3rQSkCpaq1w6XHhdx7KzyymqYxTSSmlqpA00ZC01Aor0JqJNQA9NSpVJIqalSoIHpzSpUANSpUqAEaQpUqAJGo0qVQAxphTUqAJ0qVKpAanFKlQAjSNKlU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8" name="Picture 12" descr="http://www.domohazyajki.com/wp-content/uploads/2009/11/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188640"/>
            <a:ext cx="1226495" cy="980728"/>
          </a:xfrm>
          <a:prstGeom prst="rect">
            <a:avLst/>
          </a:prstGeom>
          <a:noFill/>
        </p:spPr>
      </p:pic>
      <p:sp>
        <p:nvSpPr>
          <p:cNvPr id="29710" name="AutoShape 14" descr="data:image/jpeg;base64,/9j/4AAQSkZJRgABAQAAAQABAAD/2wCEAAkGBxQSEhQUExQUFBQVFBQUFBQUFRQUEBQUFRUWFhQUFRQYHCggGBolHBQUITEhJSkrLi4uFx8zODMsNygtLisBCgoKDg0OGBAQGiwkICQsLCwsLCwsLCwsLCwsLCwsLCwsLCwsLCwsLCwsLCwsLCwsLCwsLCwsLCwsLCwsLCwsLP/AABEIALcBEwMBIgACEQEDEQH/xAAbAAACAwEBAQAAAAAAAAAAAAAAAgEDBAUGB//EADUQAAEDAwMCBAQFBAIDAAAAAAEAAhEDEiEEMUFRYQUicYETMpGhBlKxwfAUQtHhYvEVIzP/xAAZAQEBAQEBAQAAAAAAAAAAAAAAAQIDBAX/xAAjEQEBAAIBAwUBAQEAAAAAAAAAAQIRAxIhMQQTFEFRImEy/9oADAMBAAIRAxEAPwDyDQnTWqJXie5MIhQmBUVACLUwCaEFVqIVkKECQiFJUgIFhEJwFNqgSEQrIRCCuFMKyEQmxXCWFdaixXZpW1SnDEWqCEKYRCKWFKaEQgiEBNCIQQiEwCLUCwpU2ohApUFqshEIKgFZTUwohBFyFCFRQVEIJTNCrKFIUwphQEpgUkKQinCghFyi5RSEKExCA1VACnBUBicBQQFKmEwaioUgIcoDlA0IhEpgUC2qbVKZFVlqi1WhTCCq1EK21BagqtRCsDUQgQBEJ0QgUNRCdEIEhFqeFICCsBTarLVNqCmxCvtQqOVCZRClaYEpgVCFFShACYIIhMGoUhQFqlCIRRCmEIQM0JkrUygRyrVpSEKgCZpUQhA6mUoUqBw5MCqkSiripVQcmD0DkKp5TlyWEENEqYThSUCQpTgJg1FJanaxMQoAUCPwovVxbKpNNUTehVliERiUwntRatMEAUwnDUfDKzllJ5rUlpIRC10tHPMLT/48A9fXZcMvVcc+25xZOYFK69LQtM4yMkf7V7NI0RgZ9JHqud9bj+NThrhQpAXoqenEnAxz19lYKIxA3+yx86fjXs/681CmF6MacScZG3dWCk3a0QRjsVfmz8T2a80Agld1mntdaQCDwn/om5AaMZHdPm4/cPZrzyLV6GroWECGgT9vdUnwpsbkZhax9ZhfJeHJwyEWrtM8GyQSR34KV3g5iQ76j9Vueq4/1n2snJhELdV8Pe3cD14U0NOCIO89cQvRh/c3i5ZXp8p0PhJqAm4NxIkEjtJGyz6zQvpEBw3EgjLSOxXoPDjnf22n07rv0fDw4ubVAfTdsDuDHHQ+i7e32cfdu3ziFK6njnhB09S0kEGXNgybZIF2MFc61crNO8uyJgpLEBqioTItQEVIUyhCBmvTXKsBMgcFSAqlIKB7UJbkIMbQn1LmB1oECDmclUampaFVQrXQT7LlyZW3USf62aIBzHHMyA39TK1UXCDyOw36KkNJDGgRi89xO3qrAC0wdivm80y+3q47PpZRdiPvyFexxO/AhJpQFpNEteQYmLh3n915/LtSg3GTvHGBjgrZIIOdhPv0WCoLQ1wzmI7q7QuBPm5TyaaW1QHAwYIE+qdtT5hB5tVTqgtOflMDocq34zYxz13Q0kuPldjGD/tN8JxJEb5GOFArYc0DfOO4VrdQTBgw3Djyr/Kdy/BuIcSceVQXHEDLZnukqakhpHDzI6JtNUcyQRJcJE8zys3VakpnyeMOMhW/E+bH9v36qtjzbBGWGY7KuvrS0lwAONlvi48s7McWc8pjN1pNceUuHEEz9Fl1XiIbFu/RGi1ROS0EkbdOkJrDN1oBIk49xK+vxegwklz7187k9VlbZj2Y2vc/5iB24HZX0PDyQHSDI22MA9FGkoB1Rwf5Z2AEQTse4wtzNM/ykOjymROwzhe7GSTUjzW78qNLpi0gjcHY79vWV6ahUJxsQRI7YXL0lRxqNkTG0zOc+hXZ1LAzP9zhk+ghajNU+N/h9uptcXFrmiLgJkdDPT9143xXwKpRfaAXtwQ9owfXoV9C09fyt749FmrOuMY655HRTLjlax5Li+a1aRaYcC09xCWF9DZosyCDiLXZHolrfh6g/JaGHq02iekbLneG/TrOafb57CLV3PxB4L8BwLZLHbTwenouTYuVll1XaWWbim1SGq0sSKKW1BCeUAIEhFqsQgrsQrLUKjkVWzM8KoYIV9R3+FnqGN1zsYdXTvmCfRbNUwPIIOzRAnYkwuXSqq2vVLXZOCARHT+BfP5crcq9XHjqNWmMH0Wuo3z5M7Z7HP7rl6eoScDc4Vn9VkmDGy8tx7u9rqN0xcS275SY6eqq1VQC0bOBIJ5jus9HVwTIIu27+ikQ8uLgQTMHYtKutTSNj2tAY7nM9D0Wj4jC8GBBBwNlyHXWA3DBiP3T1HFrmm6ZHHHZTu06OmrBlQ/zdX0tWIf3J/SFyqLmXu3IInvJCvo1BZx17pNxLpfVqEtaA0yMn09EO1nyz/aMfsp/qeRuJ7rGAXHPPAXt9N6P3P6t7PPzeo6O0ndsY6pqCQ0AE9+BysxpWusO435ytelqPpSWkAEb4yAU1fUtJD3taMkho3MgDP0X18MMcJrGafOyyyyu6uqaUNYHh0OI2/tmftyrKTXzdcCYjGwnvzyue/WyQMR+U5W/Ra8AFhFoItLm/MJ5j3XRlYdJe+S4EnytiQcHp9fqrqekex5wbgPL0JgRHaf3T6LRFkOuuAiI59uF161Zroj5x9hOT32RGZlS1wB8riAc5F3JWmvUuYJgkujtifosdMi9rPKSMkmSZ4tnqtepaGiDgT0VRZUNgxlY6VYOqWOOAMO/m60ahriBBAkT2kd1n0NN1wBE8yDtjb0QSWWVjEgYu3g9V1RSuP8AxIWbUm8G3B59Y2VVDVltrTBMZ7HonhfLS5gLIORIwRMryf4h8I+E69jYpn0w6TjsMYXrXv8ALMZ6TzwFnLBXYQ/LdyBgyOh4WcseqNYZ9NeDDEWBdjxvwg0fO3NMnHVpMwD27rkFy81ll1Xrllm4X4Y6KDTCYuUFRSFoSK1BAQVSEKz4aFR5alWzHVXUyCTPC5gqwmGujBWM5Z4Yx1fLoPrAFONVJ9o9lyDrWzAhBrdCvJeH9eqZTTuUtYAPRS3WeU9xleeNcdUr9R3T4y+5HoXa4GzslreI2ugchecNc8FK/Wf9rU9Kz7senOvEAdSirqXTjZo3nqvN09cXGGgk8Bokn6Lf4ZSq1y6PKBhzjx2jqnxL+F5o6Z1LhmR5sei1aZz3CB9eDHdTpvBmj5nF8bDYfZdOlStgAQI+3ZdMfRb/AOnLL1OvB6NMhs7xk+qs0bw4z6gdjCtNMA2nloP1kft91lom0uHTE8L344zGSR48srld0r6pc4A7Bs/Q8qKhJcDvyBwB/lXU2y13XOep7dkaRhcCLTdBxiY6q6TZKdKXE8wtLyQ5ocIMRJH8ncrR4JpTcXOtgTIPH+1u07w+pc5stBiAJaDySrpNt3h2CHjYgg8j07StFOiQypbmAS04kcwPqq6FIAuaD5XYaRmOk/zhWOqBjAwOtO7T16/zuqhPDdwTEdendaNaTUm0xv0IPB91m0tAgua4wSPtuCPdJpw5jiN4MbiPZBayrE0z5jgA9Ad/0W3RUW0nAEkkj6hK/TAhzxhxgSRtCrGqDn0yZiIjuqDU3MvPzDpBOfRPp6bXua62HRLuh/2srtQ4VM/mJ7ZXQqvDYeCA3c+iQq8kBxE4+4Khr4cWxhc2jqQ99wmCTaftIW+k8xLsumO5VRfqKAdTc2A6QcHYmMT7r5zUoFvzAtnaQRsYK+jB8CIMgTHXtK5+poU67Ye2CJDXZlsn77Lnnh1OnHn0vDWJHNXQ1vhtSk4hzSQM3AG2ODPCyhefWnqllUWotVxaotRVdhQrLUIjzb/DmHhZ3+DMPX6rs2qBTWmXn3eAU+rge26pd+Hm/nf9V6c00jmKbq6jy7vw6PzvVR/D/wDzcvVFiU0OyvVU1HmD4GPzP+o/wl/8E3kvPuvTHTKqpSjfCvVkWRV4XUZpw1lGmZMBzzFxJOST0Ervabwwi58f/Ugk5gkCB9gqNDpCzzEb87wCB/kL0Fdl1JoachwMHqJkfzousl+3DK/jHR0uMgKg0yHZM4/2Pt+i3UKkSN1jcbZP1nr2VYVvqEk+lo9Bz9yrGswBxE+pVNJwieu62PouIJgxG8YA9U0u1L68NJ7/AFV2lqw0n8wj24VNCgLQCfLhdPT6eQXAwBm2IEE4E+qIx1dQ4MLQIyATznOfuuj4a80mSAHEgz2k7lc3Usl5B44GxPUrf4PUeXWtEyS3tncqRa9I2gBTa7GRJXM1mmeXsqTc35YG4xuu1qGFtEzu3P7QsVeqDTESLYdHotWMynOpa9u4uiAeucLm+GaY+YPBGS5smZHGyzaek5rjmRcCSNojot+q8Qk2hsENieo7BFdDRVpDrzgmG/8AIZ4XPq6Wo17nDYOFo6gjdGjaHy0i10eU8bqk1KnxSx742ME47FNpp0qT/igBzYIB3xPXHVU6mtn4JHlHM+a0rXUeJbbk3HbImMx9ll8QpOHnncRHQ/4VCeH6iSKTGAAE+bJECRt7LquokTnbYrmeC0zTmcmD7k5yurQrXtd1yI4SFXMaYG0wFTVpHIAG4lRp6xaJdxEdM7K2nVnI98K+U8F19EuY5vUWnrB3XhNfpzTqOZnB55HVe6p6suLhG2O/dc7xTwhlZzngkOiOxcP5Cxnj1eHTjz6b3eNlEhaqmheATY6BuSCI+yyObC4a09Mu0yhVklSorCFIcqmlPcqyYlRKgFO1RQ0ItU2oIQHw1Pw0Ap2uUENc4RBiJjtOSpp16jThxjpg/qrYHB+ysq0mgfOCekYPuty1myM7tbYDBc4k7kRDeRgrRT11Oo0g4MSPUcHoqm28ieyWrRY7ZsCOM/qtzk/XO8f4hz2hwtb3O5Hv9F3vD9SAxzXOHmENG8Tj+BeYfpnj5Hn0OR1VbK9WmJPmMzMwB6YVmcZvHXpmeB1WwDDmk4I3HqCutqXhoDAJkb8Yxlee8P8AxFWrA0gxxJHzggRG+Ruu34bb8EgmDMejpgH6rc19MWX7c3TUCXFgEl0kn07rseC02Un+YkEcdykp6awsIPmM3Z2z0VniFGbXAgmMu6gbFEdPX6wbRIMEgZP+guVW14yA20zBHEbhMzTN3ByRJEzj09lz61ECqXu+UtG210Rnpwl2Ru8NeHvsIG2CArfE6YD8NJcCDjoqtFSNNvxJuIBMc7dVi1XjTnG4C3aRyDEbpvt3WTd7PQ6LSNOYyAD6Hsub4xoi59wHmaMngjhR4Z4lIAfMz03HddWu8Z2IA25nv2TtYasrk6XWOcWhsQBP2mfstFLXCoRcdpmOTOIC5+o/9TnPZFrRL5Pymf0yuR4Z4z5ibgLnEiOhU3pdbe8AhpB3iLt1VRpFgJHT+ELLoNXJAOQ7tiFp1GqAeGnAjfjP74+612rPeNDHB/oRCrLrTaDjp3WLVa8UbiBLeg6wS4Ae33WZ3izS0SYlzT+aAevSIS2Elbfi21DjLsdtsFXfEgATkjlcvUeMDBawXCQCTIHfCoq+NOPDRtx05WeuRv27XaeYBMTIO57LxdWiQczPeVtreIPO5WKo+d1zzymTthhcVJYhNKlc23ERIQ0qYCqGDwmDkgYmDFFOHJpVdikMQOVEI2QHIJhMHJbkBygcoDuyWUBFWh6a4KhMAVUXUAGuub5T1BgrT/Uu6nef3WHPROxyu6mo209Y5s5meXZP3RS1bw6Q/wDtLQIECeVmDk7SCnVU6Y2aXWupxac/3XQZ9IiFVq673zDiwEQbQ3b3CphRKvXTojZT1bgy24xiepg9e+yx6jThzrpM9iR/2mBTAqbq9MXs1TwZnPXnHdD9W47kmd8n2WckqBPRN01FrXDOPmm7vO89VUdLT/I36BF6lrlF0tput2xiPbp6JnO7n6n+T3VYcmV2aWPqEmSZJSlyS0KCoHlKXpLlBcim+KkcVBSwgJQi0oQcotQArLUrhCqBshOCoaVJCgkKUgKYFBKgtTIhFKiEFqYNRDBqdrFAUhyioLFFsKy5CBZKYPHKLUrmILJCYBUBO1BYBCAUByaUAEwcouQ0SgkuUyosUyggyoClKUEqQ71UAKSVQ4cpLlWESUASokqbkByBYQnJUAhBN6FMBCDkyh2UIVQAKZQhQBUgKEIGBUhCEUxCgFCEDl6mFCFAwUoQgCEBCEVMqQEIQMFIKEIGUB0KEIJNVJepQiC5EoQgZDShCoCUXIQgENCEIpiEtqEIGhQhC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12" name="Picture 16" descr="http://images02.olx-st.com/ui/13/58/56/1299920419_155805256_1----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132856"/>
            <a:ext cx="1008112" cy="1008112"/>
          </a:xfrm>
          <a:prstGeom prst="rect">
            <a:avLst/>
          </a:prstGeom>
          <a:noFill/>
        </p:spPr>
      </p:pic>
      <p:pic>
        <p:nvPicPr>
          <p:cNvPr id="29714" name="Picture 18" descr="http://www.woodtechnology.ru/wp-content/uploads/Ximicheskiy_sostav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5013176"/>
            <a:ext cx="1472282" cy="1584176"/>
          </a:xfrm>
          <a:prstGeom prst="rect">
            <a:avLst/>
          </a:prstGeom>
          <a:noFill/>
        </p:spPr>
      </p:pic>
      <p:pic>
        <p:nvPicPr>
          <p:cNvPr id="29716" name="Picture 20" descr="https://encrypted-tbn0.gstatic.com/images?q=tbn:ANd9GcRKbHtfChHlTWSPsyafwq1UMtWzJQoS3XS8N1rH_09xsaABZOToh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73005" y="2420889"/>
            <a:ext cx="1235670" cy="1152128"/>
          </a:xfrm>
          <a:prstGeom prst="rect">
            <a:avLst/>
          </a:prstGeom>
          <a:noFill/>
        </p:spPr>
      </p:pic>
      <p:sp>
        <p:nvSpPr>
          <p:cNvPr id="29718" name="AutoShape 22" descr="data:image/jpeg;base64,/9j/4AAQSkZJRgABAQAAAQABAAD/2wCEAAkGBhQSERUUExQVFRQUFRQVFBUXFxQUFxQVFBcXFxYYFRYXHCYeFxkjGRUUHzAgJCcpLCwsFR8xNTAqNSYrLCkBCQoKDgwOGg8PGiokHiQtLCkuLywsLCwsLCwsLCwsLCwsLCwsLCksKSwsLCwsKSwsLCwpKSwsLCwpKSwsLCwsLP/AABEIAKoA8AMBIgACEQEDEQH/xAAbAAABBQEBAAAAAAAAAAAAAAAAAQMEBQYCB//EAEEQAAIBAgQDBgQEBAIJBQAAAAECEQADBBIhMQVBUQYTImFxgTJSkaFCscHRI2Jy8BThBxVTc4KSorLxM0NEY5P/xAAZAQADAQEBAAAAAAAAAAAAAAAAAgMBBAX/xAAqEQACAgICAQQCAgEFAAAAAAAAAQIRAyESMSIEEzJBUWGRoYEUI3Gxwf/aAAwDAQACEQMRAD8A31FFFeSeiFFFFAAaIoooAKKKDQAUUUCgAooooAKIoooABRQKKACigUgoNFopHcASdANyahWeIC6CUMAGAYBzR096WU1FWzVFvonUGoOaREk66wdj0kbVGvBsso5DfzFip8tTI5VNZk9De2y3AorM3e0T2yZGYKYaCCUP8w5DzqwwnaO2/OD0OlO5pOmHttq0W1FcW76tsQa7p07Eaa7A0UUgoAWkFLFJFAC0UUlBgtFFFaAUE0UVgBSkUlBNACmkoooAKBRRQATRQaQmgAmlmkpaACuHeBXZNU/E8do3QCsbpWalbob4zjB3VzXUAeHUwG5mOZANP4JwcOj5gWPxCdYGxjcc9KxnZ7j6XL1xbpWLxgA6+ITl0PKJH0qT2jw134rZJjWBAPqP2rlnHy4y+zovVrpGpF8cz0pP8YgOpgbk6/lXnbYu+loAtBkneWiAAJ6VBwmMuM7C47Q6wdyOvWN+gq+P09Nu+v7JvNpa7/o2uP4tYv4snDmQ4GcZckqIlgOhjnrpTd3ARqBpyI/asvgGCMGY6zoB56VrEumFWQM0AEzpzP2pvUeXl9D4fHTDhmEvsZRgifM0wfQc601i4yjVg3tl/U029pkVWYQpiOcDl9qguCCWhcxlUGYww3E9DvsCa4oOXa0PJ32XIxI56fcfWnhVFgbhDkDLlBm4MxJGYTt5nrGm1ScVixYuR+F8rAHWA3WNvWu2FtWc8kkWtck1xYxAcSPfypymFFmiKKKDAoNE0VoABSlaBSE1gCUsVX4/jNu0JZgB1Jge3M+1Z/H9p7jDwAIp2e74Af6LY8TUvIosbe/o1b4lV3P01qqxnayxb0Liekyfos1mBhrl7cXLg6ue4teyL4iKcbha2hNy6todLahZ9GMsazZqUP2yxvdsyfgtXCOsC2P+Z6h3u0mIIzZEVepdmH1TSmMbwyyckAuWhpcsxM7b1u+DcOFu0qAaARTY4e5Jr8Gzmsavijz88fvn8dv2S636VweLYj5x/wDg/wC1elYjhaMNsp6jT7Vhe03DMcGJQutpZg2YLEdWnxT5AU0sDTFhn5fhEO3x26Dq6+9q6v3AqSnaW6NJtE+Tun/dVf2SxWJlziHYWAIVrwyMXkbTBiJnltVqeOYVmK97aJHIx9p0PtUpwcWOsl90T8Fxy4w8aso6iLo/6dacWytzMFuKxI2nKQfQ/lUa1btt8NuGIlcpKyJiTGgFW1rgTsol5MbXUW4PY6Ov1ojFzWuhZSSezzrifYTE2rmdFlM2YEbjp5fenW7QOnguAo3RhE+hr0ixgbts/iH9Dd6nulyGHsaXFcJt3QRdtqw5lRH1Uj96rKHKr+iaml0eU38cG5Cq+/fitrxv/RerS2Hcqegkj3SZHt9K8/x/ZnEo2V10+aZX+/KqQiuroWT/AEN2sdNwa+nlW3tXLhyKXSXGi/iVY1OmnLrWPweDNrWNeZ/an73FXS5aIPgEaDkOdXnCMoNIROUXbZ6Vje1JuBLQBUwdI3gcvblVY3FWEeWv0qpxV1HKOSdNRlOhnWaqeI3WCjI5JB31/T2rzccFNq2XnJwujTv2icnTQnnzPSmcZxy4x1IJMZmMkj9orJYhbr/E30+b8qkYW8LQ11aNSddjImuxY1Ff+EubbNjwnj+XGXLM8kYf8SgsPrrW6VpFeJcHvNc4glwa5t/QDWvZMC2hXeI+6gmsnDiPy5IlUUlLUjAoig1X43iQWQCBAJZjso6mhujUr6JV/FBR1PIfv0FZjiHaBnkW8uVTDXW0tIfL/aNUHF8QN75u7f4UGlzEeZP4LX51PwnCBobkEj4UXRLXko5nzNJtldQ12yBY4e9w5xM/7a6AXP8AurWyDzNSwmHsGXYFzuznO5/ap+NxIt22c8gY8zyH1iszxW5bsWgt3Ktxwru58Vwk6kKg1021gU6X0iU5N7ezQY7EHuWa2y5isoSQAfQn3rN2cTkaIU3grPevXP4mQKuY5BsYWPc0yvGcM4yWsLfuMADmykmNi3hMj2pbmJRUNpApe6Cp7xblq4QwjIAy9eQOtZKLRbHka00WHYW4+MvPeYtkVgFzRLH+kCFgeZr021tVF2T4CuGsJbXWBqepO5PnWgruxQUVo4ss3N7OX6UoWkU1zexAUSeWtUbrskkcYzBW7i5biK68w6hh96yPG+yeGuuq27KA/iIWAPddzPKavjfe8fDKp82xYfy9B571Mw+DCAAcqk17n/BVPgQeD8ESwgRFAA/v9as2tAiDtXF/EKgljH98utRSGu9VTp+JvXoK1tR0hdy2wtYmWi3JA0LbjTTTqanm4CNf79DRasgCAIpXQUqho2xi9hjM7+Y0YfofeqridhG0vAQdBdA0nkHHI+v1q3RmB11HI8/Q9fWq3iNmfEDBIgyJVgeTDY1DIqWy0GYrj3ZZrR0EqdRGunUHnWWv8OBNbw402PAQzWRq1onM1odbR5oOnKoOO4Qlzx2mEHnyP7Gubm49HTxtbMc2HdRpJA5f3vUK5jCDrv02+xrX3OE3Pln+mD/nUa7wYvo1sn1U/tWxyJdg8b+jNDHDoPtXFvCNiGhToNWOyqOrGtNY7BI5kqQPcfnV5h+H4fCLEj+hefr1q0MsE7Vk3jk+9Fb2a4GtlzdfVFGVI3YbkjpJ0racCcnMTuTJ9TrWWfHG60kQo2A/LzrX8FtxbE7mqTk5K2I0o+KLCkpagcUxeVdN6kYM4/iJnIm9ZbG4vvY0zWs2VF54m6OZ/wDrU/WpGOcwLYMNdku3yWl+M+sae5qK+NFiw+LZCVVQli2NMqTlX0k6k9KReTLfCP7ZccOwGSWY5rjfE3ID5V6KKqeM9qHW7/h8Lb72/wDin4U9dRrtMkAVR4ftniUvJ3vdd27BSoAGSdB4t9NDrPOn/wDR3ZvOXdApLP8AxncbxBgHfck6GrKNKyTtaH8XxDHWF77EYexdVASGU6252JA0iY5e9LwLsccWve3lLvdOd7rkhVU7LaT8RjmdB5xU3F28Vhr4fFRfwpPxAKq2518SAawRAzb9Zr0Hh+Kt3UDW2Vl5FSCPtVIRt09CSmo9bI3BuB2sNbCWlCgc+Z8ydzU69gVuCGUH15dCOh86kLamnBbir8Uc7k+yuexct/BDL8jGDH8rgb+s+1PWsSrgwdR8Sn4lnqP151MaoOJ4ejSx0MfECVIA1jMNhzo2ujVT7G8VjlRSSQANz0/zqDZsteOZpCDZDEsZ0LfoPrTWNwdxFG94KQRsbgj7PA57+tS7HG7OUfxEBj4SwVgRoQVOo16ioryl5fRaqjcSeiRUPFcU1y2xmb/pX1P6b1AN25iWYBsttSBpu/MnN8vLTpVillLa6QAJMD67Df8Azp+fJeOkJw4vfZzh8DJDOczdeQ9ByqcqRVceLfJbdieoCDeN2NdZr7fJbH/OfvAH0rVS6Bpvsns0VFu8Qtg6sCei+M/RZiozcNkHvHZ/U6ewECpWGwageEADyo8mZpDP+Ndz4LZj5n0+w1P2pm7wTvCDdZmgyoBKKPZTr6mauFFDNWe3fYc66MfxTAkeGTnT4H59RPUVkrWOaw5aIXNF+38jHZ0/lO/1Faf/AEj3riLae1d7s5mRhlVs8jMvxDllf/mrI2ccbqs75Ge2Ct3JoLloxOnJlkHTTTyrgzYnGT/B34JePL6+y24jbKxctsQp3g6a7H0NQRxi8Nrh9wDT3ZvEB7b2H1C6Ketttj7frSW+zTTGtZjinp9oMsnB/oi3+IXG+K80dAQo+1M2hO2v99avMP2WE6rV7gOzqruKukokHkbKfgnBmdgW2HLpW0t24AApLVkKIApyKyTsVI5doqh4i+ZgOpq6xB0rOY+9lLt8ltm94J/SpzdRHgrkUznvWaP/AHrvcr5WbOrx6n8q54t2lwjC5hjncFSjd2khY00JI+Ex9Kc4Bb8Vv+SwCP6rrEn7VWXuwk3TcsX1VWLaFc8SdQCDBE9a2HH7KT3P9dGfRybTJdQmQBOgMr8Lzy5yPOtB2d7amwoTKIA0jT3PWq3GWbNpirY5Sw0OWwXAPMFlP5U9wvsc+IcFSvd87iB1zeWS4AQftT07stzxtU1/J6bwztFavDQjUaj16im24WbF3v8ADzlYjvbI1VhtmQcmGh0mYI0rIYzsjfwwz2mLqNY/Ev71K7Odprlvw3GLAdd/8633uDrIv8nPL0ymuWN2ekWrsiRTou1QYLj9u5s8Hoatku6da6oZIz+LOOUHHsljWlcaVU8Tw3e2yud02IZGKsCNoI/KqPh2IxAfuu/F8DRmYDPb6Ziphm12I9TSzycXVDRx2rsuLl03rhQEhF0uMJAJ5ojdep5bbzFlbwioAqqAo2A2pMLZCgAaf3/Z96kqKaMa7FlL6RCu8KU6rKN8yeE+5G/vVdf4TdB+IXAGBIbwsQDPxDQ+496vHkVGu38slmhRJJOgA86yUY9M2M2hizfSQCMjHZWgSfI7N7GpZFZzHcWW6825YIjgtkBUG4VAOp1PhIiNN/WNgOPXl8JWdQIuEgEnlbuRv0BkelSXqo8q/sReb0aorRIFUHG+0fd2ibYHfCJS5oUEEloGjjSNCN6oeyfby7durav5WNx8qsFCZAAxk5RDSSo5RlPXWnvw5cbFcqfE3hJ5UuTrSF6gY3jNq02V3ykidZiNenp9x1qkpJK2Mccf4LaxVk2rihhqUkkZXggEEajc69Ca8i4ae7Z1CwApQic0cjLAANrOsV61xLHAYd7iEEZCVYEEa6Agjofyry6/fKghdAzWwY8lmPuPpXNmfLR6Xo4eMpCcFfu3tn5bhst/SwlJ+49q9L4SQUg7j9R/lXmLeFXPlauD1R8v616PwN9T5g1xX/uDSV40/wDBbBPKulFApZq5ynIpZoooAjYs6VmeIMYvRuLbR7Kf2rS47as6dXYHYiD+v2NJl+JTG6kRG42WsnKqr3eHR1CjTM66kDkARt5VScSZkwypbYqXwpKwYzuXDOB/OVzAc/rU3g5hkU/JcssD81pp+6saMFwUPdChs1q2cyKd0JPJuhjbypOXkvydEVFKSZz2M7Jr3aNdtANuZiTrIE/hAEaCvQbdoADlUbB2sojkKiYm+br5EgAbnmPONvSu+Krb7OD5ul0WDY+SVRZO07Ae9RcR2asMrFwA51LiAQaQ4hbK5RqdtBJJP5mmrdlrhm4dOSfqTzP2pJSU/GrGinHadGPs8ExRusqiUVmC3CQucAwpgdRVjY4/ew0LcWNfhM7Hoa2djDBR5VV8VsW7kgr3gPQflUJ+n4LlHTOiPqPcdTVoiYDtEMW/doSpAluWVecHqdqsL3ZCySHSbN0Tlu2iUfXeeTa8mmsfiLL4GXtHwO40YeIbx5kDrWj4P2xRgM5C6Dc6EkwYPr1psM4v59mZsTq8fRaWOIXsOAMT/EQf/IUAQOt5B8MRqRpr61oLd2QCDIMEEcxyjrUFL4amcDZNqYYBTqF1hTzyzy8uVd3R51Fq1Rcbh86MpmCCDBjQ+fKlXFg7VxiZiQayVNM2jNWrS2c6op8QA8UNAEgAGJAkk+9Z3E8Xv2botsVuASQGgZ12kNG45jqOh0lY7H3w7ByUIYlXA8PkJ56Vl+L3bhOdSptlmccwrnRoO+un0E143upvhHRKc1HUdM0LYlcUbgUG04y94WcZTBCqRMRM/Yddc5xjgjW2AKgTuJ2PmfMEU1Y4qsZtWbwKV8QJhgYUx0BPtpV/2m7x/GciqCkSYdphh4TzHMD5R0oiquTVMn8rk+y44H2vBthHXLkUCe8UgwI0LGdgNTvWe4txTvrrXA8tOXLpkVV2AZSS2nSN6zN205vFFSY9yTGug0ABkes0hd9VHicbqoGRZO1xtp8hrV3jlOPZdwlOKaNVY43fuWzZdhk2ChQsa9QdgBt5etUXEMd4mj4c+YD6AfYVIzNZtQ058uUddR4m+mgqJgsH3twA7GKpG0rke3jxvDg4vsssYvh052bQ93uSPtW+4QfEPesUq95iAo2NwH/gw65R7ZyfpW24UPGB0Un61zwVyJZNY0i7pKWkroOUUUCg0UAR8YkqayGIvZbo+hrbEViu1GEKGRtW1yTiZfFplVxlWt3My7XCHX/eIIZf+JCfpVj2cvyxMwu8jSWJ59RTFlhiLOUmGWIPNWXVWHvRwfHC2QjoR4spjWG5TGuo1B2PtXLBeaT+jtm08do12KxOVBHMxUT/ABHc2/MmT6sdAP7601jMfbyA5hprEwduVQcDfN274tVt7QZBYganqYkf+a6smXfGJzQh42y2wmFM5m1Y7dADyFWeiiTypi2wCydhUCTeJGuWd+UdAOtXglBUiXzdssVdrn8q8tJn60xdxgXwoMzeZ115+lNYzG5AEG50A2mN/YftXeAwuXVtWOpP6eQFSc3OXGI9cVbHrXDwxJfxE9dh6CqLjXYhDL2jkY7roAa0WKxQtruAfOolgNdIZ/hAgDmfM9Kq8caqjISmvKzIcMxl+yWADZQYkyV06f5TWitdqUJhpH31q4fEBV8UQB00AqqucKS+4ZrYCDUCNSep6VyuMouoMq5xnuSLPAcZtP8ACR59R61PuXMw8Jqkv9l7bCU8B8udQ0w+JQlbcOF6n6AVX3Jw1KP8EuEJbi/5JfaO2otBsuZy6qAN5MnTTyNZrEcIN1QI/iwCVBnU/h9BV43HWWFvIQTMTzjpP6dRTScdw9os4MNz5muWftuXJdi/6aTldWUeC/0eXAp/iW+81kKpAI6Bvm860uE4NZazbFxJdRqzbhhoSRPX7VE4H2iu4vv2WLSWwFVoljcbbygLr11FWFzjVqwCGLlgPhIGZz1AO3roK1Omr+xl6dpuEVswvaPA/wCGuvaRStsgPcKSbt0sT4C0fw1EGW8+tM4C2LYDHLJUm2lsQlscwOZbqx186lcd4z3rMHULzUjmerdTG3SomFgQ77GRPJeX3ir3fR6eD0/BXLsjcXDPDnpBHTp9qODMyl2HQIk/O2oPkFWWPkPOmktG85AMKN2OyqvX2q2wmB71gighAIJ5hTqZ/nfQnooAqeSSSoJu3RY9msGNbvIgJbn/AGa/iPmxlvetVwFcwL/MdPQbVT3FJK2UG48UfhXp71q8NZCIFHIRRjjSt9s4Ms+UtdIdAoFFKDTiCCiaKKDAqHxPAC6hBqZRNb0B5fjMNcwt2Y0n2IqwuWxfXvLcZgIIOzD5XjUCdm3BrZcT4Ul5SCKwmL4fdwdwsslefQjzpckOe13/ANjY5uGn0MYrLeUpeENBXOdGU8sxH4vPZvrVpwBe7USdCBHXauUS3ilzJ4bgHw/i8wAdHX+U6jl1phG7vw3FMbAgn6KT/wBrQehaueOpbOqXlGompuX86hVIlvsOdS1At24B2ETt7mvMb3Fr1q8SZUHRWD57ZA2EXASp8pU0/d41jLplCoXnBt6dTrcnrXbKXjdnJHHJ6NpgYuOX31gabAfvVxmCLJqm4AF7sEaZtddz51OxxMAedLg8YWGTc6OcKneMzMdAYA6nz8hUi7fyg6x1J0j1rpGAUegqr4xf0C7Z2APoNT+1GWfGOjY+UqHcLNxpPwDVR1J/Ef0q37wKsmoWDQCNvbpypjHYgvcFsSAZ16REn70+NKERGucq+iQ2NNxoQkKNCf09amYdIED/AM+tRrFsDwjYf3r511xbiYw1nPkLsSFRF+J3OwHQbknkBVIrk9iTaWkMdouGJiFS2YLhsy+IKVEQx9NR9qzGN7OYdA6NcdrpB/FGU/hJA5T13ik726ty5evP/FvFQEQmLVtZ8KnnuST5VTYnFrmBR87DwsNNvMjc85rkyJTla6O70jt8G+t0SLWOa1YGHAC5XDlvFmuP82nt9KgC2S0vJJ8UknWN/Oaext9SV3kKQNN+VQ24llUEwShPMnVuRI0n0JoUT1OcMavSHeMqAykfLr7c6hC8zJ3aKW1zE7Kvqx0FcDD3bsEgqugLNpoOSg7/AN71p8JwpniZROmzH9vU69AtEpqGjklm5fH+Sq4Pwi5quaSxBcx4UjbQ7tzy+hOwFaYZbChLYlzsNzJ3ZjzPnSd6Fi3ZUFvLZZ5mr3g3A+78b6udyaxQbfKZxTya4xOuB8K7sZm1dtSauKQilp27IrQjUUtIKDRYoFFAoMCikpZoAJprE4VXEMJp2igDEcY7Hsp7ywYO8Codrjv4MXbPTvABmj+YHRx66+dehEVCx3Brd0EMooklL5Gxbj0ZH/VCuC1h1uLHwjWB0KHxL918qrLvC7Q+OwBHNCyD3ykL9QtXeO7EMhzWHKkbVFuY7F2v/WtC8PmjxR/UsN+dReKS+LOiOVPsp7l2/aMW2drIM248bWwd0M6lZ9fKh+0eJa5bt+LKzAP/AA2mDpIB6amrL/WOFc+IPabnIn/qWD9qlWMOD/6V9W8sw/Jsp/Ot92S7RvFNaI57SYmySl62AgkLdAZwdfDOXaR/4quftM11xma2wWSFTOxPmcygDSBFXtyxdghgCD1BH5CoF7ATvb+jj8m/apTyKS2NjxxTNbw+co1n7UxdTJdzN8LAiflJj7VV4TiFxAAFaAIEwfrFSLvGnIIy/XX9K6I5Y1sg8ck9F0jwZmaqOJWLou3LzNnt5BkXUtbCjxhV2ObQkjUwBTVvi9wfh05yBt9ajYnily4saeMbAgaecaxW+7FppvRP25KSKPjuMa9b7uylzM58bOvdeEchmjSYqtw/Zi5lGa3ZWPxF2E+sDX61qLWFZRoVUncxJPqTr96ZdbQPjcsek/oNfqagssl4wRdYo9spxwwTD3Mw+S2pUHyn4j7Vb4bh5AhVFtep39h/mKfs3idLVo+sZam2eCYi58RyDoN/rTKGSXydGOcI9bIqWrVvVmlup8Tew2H2p+1Yu3zCKbadT8RFXeB7NW7epGY9TVqiAbaVeKjDrv8AJGUpS7IPDOCpZGgk8yd6sIpY0pJrG7MA0Cgiig0KBRSUGC0lLRQAUUGkoAWgUUgoAWiaBRQAVy9sHcV0KUbUAV+J4JaufEgPsKqL3YSwfhBX0JH22rTGlNbYGQPYp0P8O/cXymmX7NYsHS8D6ito1JStJ/Q3KX5MV/qLG/NbPtSf6lxvW39K29JWcI/g33JfkxQ7P4w7ug9qWx2Nv87sT0EVtaBWpJdIVybdmXt9iV/HcdverLCdmrKbKD661bGhqazOxu3h1XYAU5SUVgC0UUCgAJoFApaAOTRSnag0AFAoWgUGgKWuRS0G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20" name="AutoShape 24" descr="data:image/jpeg;base64,/9j/4AAQSkZJRgABAQAAAQABAAD/2wCEAAkGBhQSERUUExQVFRQUFRQVFBUXFxQUFxQVFBcXFxYYFRYXHCYeFxkjGRUUHzAgJCcpLCwsFR8xNTAqNSYrLCkBCQoKDgwOGg8PGiokHiQtLCkuLywsLCwsLCwsLCwsLCwsLCwsLCksKSwsLCwsKSwsLCwpKSwsLCwpKSwsLCwsLP/AABEIAKoA8AMBIgACEQEDEQH/xAAbAAABBQEBAAAAAAAAAAAAAAAAAQMEBQYCB//EAEEQAAIBAgQDBgQEBAIJBQAAAAECEQADBBIhMQVBUQYTImFxgTJSkaFCscHRI2Jy8BThBxVTc4KSorLxM0NEY5P/xAAZAQADAQEBAAAAAAAAAAAAAAAAAgMBBAX/xAAqEQACAgICAQQCAgEFAAAAAAAAAQIRAyESMSIEEzJBUWGRoYEUI3Gxwf/aAAwDAQACEQMRAD8A31FFFeSeiFFFFAAaIoooAKKKDQAUUUCgAooooAKIoooABRQKKACigUgoNFopHcASdANyahWeIC6CUMAGAYBzR096WU1FWzVFvonUGoOaREk66wdj0kbVGvBsso5DfzFip8tTI5VNZk9De2y3AorM3e0T2yZGYKYaCCUP8w5DzqwwnaO2/OD0OlO5pOmHttq0W1FcW76tsQa7p07Eaa7A0UUgoAWkFLFJFAC0UUlBgtFFFaAUE0UVgBSkUlBNACmkoooAKBRRQATRQaQmgAmlmkpaACuHeBXZNU/E8do3QCsbpWalbob4zjB3VzXUAeHUwG5mOZANP4JwcOj5gWPxCdYGxjcc9KxnZ7j6XL1xbpWLxgA6+ITl0PKJH0qT2jw134rZJjWBAPqP2rlnHy4y+zovVrpGpF8cz0pP8YgOpgbk6/lXnbYu+loAtBkneWiAAJ6VBwmMuM7C47Q6wdyOvWN+gq+P09Nu+v7JvNpa7/o2uP4tYv4snDmQ4GcZckqIlgOhjnrpTd3ARqBpyI/asvgGCMGY6zoB56VrEumFWQM0AEzpzP2pvUeXl9D4fHTDhmEvsZRgifM0wfQc601i4yjVg3tl/U029pkVWYQpiOcDl9qguCCWhcxlUGYww3E9DvsCa4oOXa0PJ32XIxI56fcfWnhVFgbhDkDLlBm4MxJGYTt5nrGm1ScVixYuR+F8rAHWA3WNvWu2FtWc8kkWtck1xYxAcSPfypymFFmiKKKDAoNE0VoABSlaBSE1gCUsVX4/jNu0JZgB1Jge3M+1Z/H9p7jDwAIp2e74Af6LY8TUvIosbe/o1b4lV3P01qqxnayxb0Liekyfos1mBhrl7cXLg6ue4teyL4iKcbha2hNy6todLahZ9GMsazZqUP2yxvdsyfgtXCOsC2P+Z6h3u0mIIzZEVepdmH1TSmMbwyyckAuWhpcsxM7b1u+DcOFu0qAaARTY4e5Jr8Gzmsavijz88fvn8dv2S636VweLYj5x/wDg/wC1elYjhaMNsp6jT7Vhe03DMcGJQutpZg2YLEdWnxT5AU0sDTFhn5fhEO3x26Dq6+9q6v3AqSnaW6NJtE+Tun/dVf2SxWJlziHYWAIVrwyMXkbTBiJnltVqeOYVmK97aJHIx9p0PtUpwcWOsl90T8Fxy4w8aso6iLo/6dacWytzMFuKxI2nKQfQ/lUa1btt8NuGIlcpKyJiTGgFW1rgTsol5MbXUW4PY6Ov1ojFzWuhZSSezzrifYTE2rmdFlM2YEbjp5fenW7QOnguAo3RhE+hr0ixgbts/iH9Dd6nulyGHsaXFcJt3QRdtqw5lRH1Uj96rKHKr+iaml0eU38cG5Cq+/fitrxv/RerS2Hcqegkj3SZHt9K8/x/ZnEo2V10+aZX+/KqQiuroWT/AEN2sdNwa+nlW3tXLhyKXSXGi/iVY1OmnLrWPweDNrWNeZ/an73FXS5aIPgEaDkOdXnCMoNIROUXbZ6Vje1JuBLQBUwdI3gcvblVY3FWEeWv0qpxV1HKOSdNRlOhnWaqeI3WCjI5JB31/T2rzccFNq2XnJwujTv2icnTQnnzPSmcZxy4x1IJMZmMkj9orJYhbr/E30+b8qkYW8LQ11aNSddjImuxY1Ff+EubbNjwnj+XGXLM8kYf8SgsPrrW6VpFeJcHvNc4glwa5t/QDWvZMC2hXeI+6gmsnDiPy5IlUUlLUjAoig1X43iQWQCBAJZjso6mhujUr6JV/FBR1PIfv0FZjiHaBnkW8uVTDXW0tIfL/aNUHF8QN75u7f4UGlzEeZP4LX51PwnCBobkEj4UXRLXko5nzNJtldQ12yBY4e9w5xM/7a6AXP8AurWyDzNSwmHsGXYFzuznO5/ap+NxIt22c8gY8zyH1iszxW5bsWgt3Ktxwru58Vwk6kKg1021gU6X0iU5N7ezQY7EHuWa2y5isoSQAfQn3rN2cTkaIU3grPevXP4mQKuY5BsYWPc0yvGcM4yWsLfuMADmykmNi3hMj2pbmJRUNpApe6Cp7xblq4QwjIAy9eQOtZKLRbHka00WHYW4+MvPeYtkVgFzRLH+kCFgeZr021tVF2T4CuGsJbXWBqepO5PnWgruxQUVo4ss3N7OX6UoWkU1zexAUSeWtUbrskkcYzBW7i5biK68w6hh96yPG+yeGuuq27KA/iIWAPddzPKavjfe8fDKp82xYfy9B571Mw+DCAAcqk17n/BVPgQeD8ESwgRFAA/v9as2tAiDtXF/EKgljH98utRSGu9VTp+JvXoK1tR0hdy2wtYmWi3JA0LbjTTTqanm4CNf79DRasgCAIpXQUqho2xi9hjM7+Y0YfofeqridhG0vAQdBdA0nkHHI+v1q3RmB11HI8/Q9fWq3iNmfEDBIgyJVgeTDY1DIqWy0GYrj3ZZrR0EqdRGunUHnWWv8OBNbw402PAQzWRq1onM1odbR5oOnKoOO4Qlzx2mEHnyP7Gubm49HTxtbMc2HdRpJA5f3vUK5jCDrv02+xrX3OE3Pln+mD/nUa7wYvo1sn1U/tWxyJdg8b+jNDHDoPtXFvCNiGhToNWOyqOrGtNY7BI5kqQPcfnV5h+H4fCLEj+hefr1q0MsE7Vk3jk+9Fb2a4GtlzdfVFGVI3YbkjpJ0racCcnMTuTJ9TrWWfHG60kQo2A/LzrX8FtxbE7mqTk5K2I0o+KLCkpagcUxeVdN6kYM4/iJnIm9ZbG4vvY0zWs2VF54m6OZ/wDrU/WpGOcwLYMNdku3yWl+M+sae5qK+NFiw+LZCVVQli2NMqTlX0k6k9KReTLfCP7ZccOwGSWY5rjfE3ID5V6KKqeM9qHW7/h8Lb72/wDin4U9dRrtMkAVR4ftniUvJ3vdd27BSoAGSdB4t9NDrPOn/wDR3ZvOXdApLP8AxncbxBgHfck6GrKNKyTtaH8XxDHWF77EYexdVASGU6252JA0iY5e9LwLsccWve3lLvdOd7rkhVU7LaT8RjmdB5xU3F28Vhr4fFRfwpPxAKq2518SAawRAzb9Zr0Hh+Kt3UDW2Vl5FSCPtVIRt09CSmo9bI3BuB2sNbCWlCgc+Z8ydzU69gVuCGUH15dCOh86kLamnBbir8Uc7k+yuexct/BDL8jGDH8rgb+s+1PWsSrgwdR8Sn4lnqP151MaoOJ4ejSx0MfECVIA1jMNhzo2ujVT7G8VjlRSSQANz0/zqDZsteOZpCDZDEsZ0LfoPrTWNwdxFG94KQRsbgj7PA57+tS7HG7OUfxEBj4SwVgRoQVOo16ioryl5fRaqjcSeiRUPFcU1y2xmb/pX1P6b1AN25iWYBsttSBpu/MnN8vLTpVillLa6QAJMD67Df8Azp+fJeOkJw4vfZzh8DJDOczdeQ9ByqcqRVceLfJbdieoCDeN2NdZr7fJbH/OfvAH0rVS6Bpvsns0VFu8Qtg6sCei+M/RZiozcNkHvHZ/U6ewECpWGwageEADyo8mZpDP+Ndz4LZj5n0+w1P2pm7wTvCDdZmgyoBKKPZTr6mauFFDNWe3fYc66MfxTAkeGTnT4H59RPUVkrWOaw5aIXNF+38jHZ0/lO/1Faf/AEj3riLae1d7s5mRhlVs8jMvxDllf/mrI2ccbqs75Ge2Ct3JoLloxOnJlkHTTTyrgzYnGT/B34JePL6+y24jbKxctsQp3g6a7H0NQRxi8Nrh9wDT3ZvEB7b2H1C6Ketttj7frSW+zTTGtZjinp9oMsnB/oi3+IXG+K80dAQo+1M2hO2v99avMP2WE6rV7gOzqruKukokHkbKfgnBmdgW2HLpW0t24AApLVkKIApyKyTsVI5doqh4i+ZgOpq6xB0rOY+9lLt8ltm94J/SpzdRHgrkUznvWaP/AHrvcr5WbOrx6n8q54t2lwjC5hjncFSjd2khY00JI+Ex9Kc4Bb8Vv+SwCP6rrEn7VWXuwk3TcsX1VWLaFc8SdQCDBE9a2HH7KT3P9dGfRybTJdQmQBOgMr8Lzy5yPOtB2d7amwoTKIA0jT3PWq3GWbNpirY5Sw0OWwXAPMFlP5U9wvsc+IcFSvd87iB1zeWS4AQftT07stzxtU1/J6bwztFavDQjUaj16im24WbF3v8ADzlYjvbI1VhtmQcmGh0mYI0rIYzsjfwwz2mLqNY/Ev71K7Odprlvw3GLAdd/8633uDrIv8nPL0ymuWN2ekWrsiRTou1QYLj9u5s8Hoatku6da6oZIz+LOOUHHsljWlcaVU8Tw3e2yud02IZGKsCNoI/KqPh2IxAfuu/F8DRmYDPb6Ziphm12I9TSzycXVDRx2rsuLl03rhQEhF0uMJAJ5ojdep5bbzFlbwioAqqAo2A2pMLZCgAaf3/Z96kqKaMa7FlL6RCu8KU6rKN8yeE+5G/vVdf4TdB+IXAGBIbwsQDPxDQ+496vHkVGu38slmhRJJOgA86yUY9M2M2hizfSQCMjHZWgSfI7N7GpZFZzHcWW6825YIjgtkBUG4VAOp1PhIiNN/WNgOPXl8JWdQIuEgEnlbuRv0BkelSXqo8q/sReb0aorRIFUHG+0fd2ibYHfCJS5oUEEloGjjSNCN6oeyfby7durav5WNx8qsFCZAAxk5RDSSo5RlPXWnvw5cbFcqfE3hJ5UuTrSF6gY3jNq02V3ykidZiNenp9x1qkpJK2Mccf4LaxVk2rihhqUkkZXggEEajc69Ca8i4ae7Z1CwApQic0cjLAANrOsV61xLHAYd7iEEZCVYEEa6Agjofyry6/fKghdAzWwY8lmPuPpXNmfLR6Xo4eMpCcFfu3tn5bhst/SwlJ+49q9L4SQUg7j9R/lXmLeFXPlauD1R8v616PwN9T5g1xX/uDSV40/wDBbBPKulFApZq5ynIpZoooAjYs6VmeIMYvRuLbR7Kf2rS47as6dXYHYiD+v2NJl+JTG6kRG42WsnKqr3eHR1CjTM66kDkARt5VScSZkwypbYqXwpKwYzuXDOB/OVzAc/rU3g5hkU/JcssD81pp+6saMFwUPdChs1q2cyKd0JPJuhjbypOXkvydEVFKSZz2M7Jr3aNdtANuZiTrIE/hAEaCvQbdoADlUbB2sojkKiYm+br5EgAbnmPONvSu+Krb7OD5ul0WDY+SVRZO07Ae9RcR2asMrFwA51LiAQaQ4hbK5RqdtBJJP5mmrdlrhm4dOSfqTzP2pJSU/GrGinHadGPs8ExRusqiUVmC3CQucAwpgdRVjY4/ew0LcWNfhM7Hoa2djDBR5VV8VsW7kgr3gPQflUJ+n4LlHTOiPqPcdTVoiYDtEMW/doSpAluWVecHqdqsL3ZCySHSbN0Tlu2iUfXeeTa8mmsfiLL4GXtHwO40YeIbx5kDrWj4P2xRgM5C6Dc6EkwYPr1psM4v59mZsTq8fRaWOIXsOAMT/EQf/IUAQOt5B8MRqRpr61oLd2QCDIMEEcxyjrUFL4amcDZNqYYBTqF1hTzyzy8uVd3R51Fq1Rcbh86MpmCCDBjQ+fKlXFg7VxiZiQayVNM2jNWrS2c6op8QA8UNAEgAGJAkk+9Z3E8Xv2botsVuASQGgZ12kNG45jqOh0lY7H3w7ByUIYlXA8PkJ56Vl+L3bhOdSptlmccwrnRoO+un0E143upvhHRKc1HUdM0LYlcUbgUG04y94WcZTBCqRMRM/Yddc5xjgjW2AKgTuJ2PmfMEU1Y4qsZtWbwKV8QJhgYUx0BPtpV/2m7x/GciqCkSYdphh4TzHMD5R0oiquTVMn8rk+y44H2vBthHXLkUCe8UgwI0LGdgNTvWe4txTvrrXA8tOXLpkVV2AZSS2nSN6zN205vFFSY9yTGug0ABkes0hd9VHicbqoGRZO1xtp8hrV3jlOPZdwlOKaNVY43fuWzZdhk2ChQsa9QdgBt5etUXEMd4mj4c+YD6AfYVIzNZtQ058uUddR4m+mgqJgsH3twA7GKpG0rke3jxvDg4vsssYvh052bQ93uSPtW+4QfEPesUq95iAo2NwH/gw65R7ZyfpW24UPGB0Un61zwVyJZNY0i7pKWkroOUUUCg0UAR8YkqayGIvZbo+hrbEViu1GEKGRtW1yTiZfFplVxlWt3My7XCHX/eIIZf+JCfpVj2cvyxMwu8jSWJ59RTFlhiLOUmGWIPNWXVWHvRwfHC2QjoR4spjWG5TGuo1B2PtXLBeaT+jtm08do12KxOVBHMxUT/ABHc2/MmT6sdAP7601jMfbyA5hprEwduVQcDfN274tVt7QZBYganqYkf+a6smXfGJzQh42y2wmFM5m1Y7dADyFWeiiTypi2wCydhUCTeJGuWd+UdAOtXglBUiXzdssVdrn8q8tJn60xdxgXwoMzeZ115+lNYzG5AEG50A2mN/YftXeAwuXVtWOpP6eQFSc3OXGI9cVbHrXDwxJfxE9dh6CqLjXYhDL2jkY7roAa0WKxQtruAfOolgNdIZ/hAgDmfM9Kq8caqjISmvKzIcMxl+yWADZQYkyV06f5TWitdqUJhpH31q4fEBV8UQB00AqqucKS+4ZrYCDUCNSep6VyuMouoMq5xnuSLPAcZtP8ACR59R61PuXMw8Jqkv9l7bCU8B8udQ0w+JQlbcOF6n6AVX3Jw1KP8EuEJbi/5JfaO2otBsuZy6qAN5MnTTyNZrEcIN1QI/iwCVBnU/h9BV43HWWFvIQTMTzjpP6dRTScdw9os4MNz5muWftuXJdi/6aTldWUeC/0eXAp/iW+81kKpAI6Bvm860uE4NZazbFxJdRqzbhhoSRPX7VE4H2iu4vv2WLSWwFVoljcbbygLr11FWFzjVqwCGLlgPhIGZz1AO3roK1Omr+xl6dpuEVswvaPA/wCGuvaRStsgPcKSbt0sT4C0fw1EGW8+tM4C2LYDHLJUm2lsQlscwOZbqx186lcd4z3rMHULzUjmerdTG3SomFgQ77GRPJeX3ir3fR6eD0/BXLsjcXDPDnpBHTp9qODMyl2HQIk/O2oPkFWWPkPOmktG85AMKN2OyqvX2q2wmB71gighAIJ5hTqZ/nfQnooAqeSSSoJu3RY9msGNbvIgJbn/AGa/iPmxlvetVwFcwL/MdPQbVT3FJK2UG48UfhXp71q8NZCIFHIRRjjSt9s4Ms+UtdIdAoFFKDTiCCiaKKDAqHxPAC6hBqZRNb0B5fjMNcwt2Y0n2IqwuWxfXvLcZgIIOzD5XjUCdm3BrZcT4Ul5SCKwmL4fdwdwsslefQjzpckOe13/ANjY5uGn0MYrLeUpeENBXOdGU8sxH4vPZvrVpwBe7USdCBHXauUS3ilzJ4bgHw/i8wAdHX+U6jl1phG7vw3FMbAgn6KT/wBrQehaueOpbOqXlGompuX86hVIlvsOdS1At24B2ETt7mvMb3Fr1q8SZUHRWD57ZA2EXASp8pU0/d41jLplCoXnBt6dTrcnrXbKXjdnJHHJ6NpgYuOX31gabAfvVxmCLJqm4AF7sEaZtddz51OxxMAedLg8YWGTc6OcKneMzMdAYA6nz8hUi7fyg6x1J0j1rpGAUegqr4xf0C7Z2APoNT+1GWfGOjY+UqHcLNxpPwDVR1J/Ef0q37wKsmoWDQCNvbpypjHYgvcFsSAZ16REn70+NKERGucq+iQ2NNxoQkKNCf09amYdIED/AM+tRrFsDwjYf3r511xbiYw1nPkLsSFRF+J3OwHQbknkBVIrk9iTaWkMdouGJiFS2YLhsy+IKVEQx9NR9qzGN7OYdA6NcdrpB/FGU/hJA5T13ik726ty5evP/FvFQEQmLVtZ8KnnuST5VTYnFrmBR87DwsNNvMjc85rkyJTla6O70jt8G+t0SLWOa1YGHAC5XDlvFmuP82nt9KgC2S0vJJ8UknWN/Oaext9SV3kKQNN+VQ24llUEwShPMnVuRI0n0JoUT1OcMavSHeMqAykfLr7c6hC8zJ3aKW1zE7Kvqx0FcDD3bsEgqugLNpoOSg7/AN71p8JwpniZROmzH9vU69AtEpqGjklm5fH+Sq4Pwi5quaSxBcx4UjbQ7tzy+hOwFaYZbChLYlzsNzJ3ZjzPnSd6Fi3ZUFvLZZ5mr3g3A+78b6udyaxQbfKZxTya4xOuB8K7sZm1dtSauKQilp27IrQjUUtIKDRYoFFAoMCikpZoAJprE4VXEMJp2igDEcY7Hsp7ywYO8Codrjv4MXbPTvABmj+YHRx66+dehEVCx3Brd0EMooklL5Gxbj0ZH/VCuC1h1uLHwjWB0KHxL918qrLvC7Q+OwBHNCyD3ykL9QtXeO7EMhzWHKkbVFuY7F2v/WtC8PmjxR/UsN+dReKS+LOiOVPsp7l2/aMW2drIM248bWwd0M6lZ9fKh+0eJa5bt+LKzAP/AA2mDpIB6amrL/WOFc+IPabnIn/qWD9qlWMOD/6V9W8sw/Jsp/Ot92S7RvFNaI57SYmySl62AgkLdAZwdfDOXaR/4quftM11xma2wWSFTOxPmcygDSBFXtyxdghgCD1BH5CoF7ATvb+jj8m/apTyKS2NjxxTNbw+co1n7UxdTJdzN8LAiflJj7VV4TiFxAAFaAIEwfrFSLvGnIIy/XX9K6I5Y1sg8ck9F0jwZmaqOJWLou3LzNnt5BkXUtbCjxhV2ObQkjUwBTVvi9wfh05yBt9ajYnily4saeMbAgaecaxW+7FppvRP25KSKPjuMa9b7uylzM58bOvdeEchmjSYqtw/Zi5lGa3ZWPxF2E+sDX61qLWFZRoVUncxJPqTr96ZdbQPjcsek/oNfqagssl4wRdYo9spxwwTD3Mw+S2pUHyn4j7Vb4bh5AhVFtep39h/mKfs3idLVo+sZam2eCYi58RyDoN/rTKGSXydGOcI9bIqWrVvVmlup8Tew2H2p+1Yu3zCKbadT8RFXeB7NW7epGY9TVqiAbaVeKjDrv8AJGUpS7IPDOCpZGgk8yd6sIpY0pJrG7MA0Cgiig0KBRSUGC0lLRQAUUGkoAWgUUgoAWiaBRQAVy9sHcV0KUbUAV+J4JaufEgPsKqL3YSwfhBX0JH22rTGlNbYGQPYp0P8O/cXymmX7NYsHS8D6ito1JStJ/Q3KX5MV/qLG/NbPtSf6lxvW39K29JWcI/g33JfkxQ7P4w7ug9qWx2Nv87sT0EVtaBWpJdIVybdmXt9iV/HcdverLCdmrKbKD661bGhqazOxu3h1XYAU5SUVgC0UUCgAJoFApaAOTRSnag0AFAoWgUGgKWuRS0G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22" name="Picture 26" descr="http://www.ikirov.ru/files/1312/zdorovja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5301208"/>
            <a:ext cx="1674189" cy="1299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22108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Вуглеводи</a:t>
            </a:r>
            <a:r>
              <a:rPr lang="ru-RU" sz="2400" b="1" dirty="0"/>
              <a:t> - </a:t>
            </a:r>
            <a:r>
              <a:rPr lang="ru-RU" sz="2400" b="1" dirty="0" err="1"/>
              <a:t>клас</a:t>
            </a:r>
            <a:r>
              <a:rPr lang="ru-RU" sz="2400" b="1" dirty="0"/>
              <a:t> </a:t>
            </a:r>
            <a:r>
              <a:rPr lang="ru-RU" sz="2400" b="1" dirty="0" err="1"/>
              <a:t>органічних</a:t>
            </a:r>
            <a:r>
              <a:rPr lang="ru-RU" sz="2400" b="1" dirty="0"/>
              <a:t> </a:t>
            </a:r>
            <a:r>
              <a:rPr lang="ru-RU" sz="2400" b="1" dirty="0" err="1"/>
              <a:t>сполук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мають</a:t>
            </a:r>
            <a:r>
              <a:rPr lang="ru-RU" sz="2400" b="1" dirty="0"/>
              <a:t> характер </a:t>
            </a:r>
            <a:r>
              <a:rPr lang="ru-RU" sz="2400" b="1" dirty="0" err="1"/>
              <a:t>цукрів</a:t>
            </a:r>
            <a:r>
              <a:rPr lang="ru-RU" sz="2400" b="1" dirty="0"/>
              <a:t> </a:t>
            </a:r>
            <a:r>
              <a:rPr lang="ru-RU" sz="2400" b="1" dirty="0" err="1"/>
              <a:t>або</a:t>
            </a:r>
            <a:r>
              <a:rPr lang="ru-RU" sz="2400" b="1" dirty="0"/>
              <a:t> </a:t>
            </a:r>
            <a:r>
              <a:rPr lang="ru-RU" sz="2400" b="1" dirty="0" err="1"/>
              <a:t>близьких</a:t>
            </a:r>
            <a:r>
              <a:rPr lang="ru-RU" sz="2400" b="1" dirty="0"/>
              <a:t> до </a:t>
            </a:r>
            <a:r>
              <a:rPr lang="ru-RU" sz="2400" b="1" dirty="0" err="1"/>
              <a:t>цукру</a:t>
            </a:r>
            <a:r>
              <a:rPr lang="ru-RU" sz="2400" b="1" dirty="0"/>
              <a:t> за </a:t>
            </a:r>
            <a:r>
              <a:rPr lang="ru-RU" sz="2400" b="1" dirty="0" err="1"/>
              <a:t>будовою</a:t>
            </a:r>
            <a:r>
              <a:rPr lang="ru-RU" sz="2400" b="1" dirty="0"/>
              <a:t> і </a:t>
            </a:r>
            <a:r>
              <a:rPr lang="ru-RU" sz="2400" b="1" dirty="0" err="1"/>
              <a:t>хімічними</a:t>
            </a:r>
            <a:r>
              <a:rPr lang="ru-RU" sz="2400" b="1" dirty="0"/>
              <a:t> </a:t>
            </a:r>
            <a:r>
              <a:rPr lang="ru-RU" sz="2400" b="1" dirty="0" err="1"/>
              <a:t>властивостями</a:t>
            </a:r>
            <a:r>
              <a:rPr lang="ru-RU" sz="2400" b="1" dirty="0"/>
              <a:t>. </a:t>
            </a:r>
            <a:r>
              <a:rPr lang="ru-RU" sz="2400" b="1" dirty="0" err="1"/>
              <a:t>Поряд</a:t>
            </a:r>
            <a:r>
              <a:rPr lang="ru-RU" sz="2400" b="1" dirty="0"/>
              <a:t> </a:t>
            </a:r>
            <a:r>
              <a:rPr lang="ru-RU" sz="2400" b="1" dirty="0" err="1"/>
              <a:t>з</a:t>
            </a:r>
            <a:r>
              <a:rPr lang="ru-RU" sz="2400" b="1" dirty="0"/>
              <a:t> </a:t>
            </a:r>
            <a:r>
              <a:rPr lang="ru-RU" sz="2400" b="1" dirty="0" err="1"/>
              <a:t>білками</a:t>
            </a:r>
            <a:r>
              <a:rPr lang="ru-RU" sz="2400" b="1" dirty="0"/>
              <a:t> і жирами </a:t>
            </a:r>
            <a:r>
              <a:rPr lang="ru-RU" sz="2400" b="1" dirty="0" err="1"/>
              <a:t>вуглеводи</a:t>
            </a:r>
            <a:r>
              <a:rPr lang="ru-RU" sz="2400" b="1" dirty="0"/>
              <a:t> </a:t>
            </a:r>
            <a:r>
              <a:rPr lang="ru-RU" sz="2400" b="1" dirty="0" err="1"/>
              <a:t>відіграють</a:t>
            </a:r>
            <a:r>
              <a:rPr lang="ru-RU" sz="2400" b="1" dirty="0"/>
              <a:t> </a:t>
            </a:r>
            <a:r>
              <a:rPr lang="ru-RU" sz="2400" b="1" dirty="0" err="1"/>
              <a:t>найважливішу</a:t>
            </a:r>
            <a:r>
              <a:rPr lang="ru-RU" sz="2400" b="1" dirty="0"/>
              <a:t> роль в  </a:t>
            </a:r>
            <a:r>
              <a:rPr lang="ru-RU" sz="2400" b="1" dirty="0" err="1" smtClean="0"/>
              <a:t>обміні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речовин</a:t>
            </a:r>
            <a:r>
              <a:rPr lang="ru-RU" sz="2400" b="1" dirty="0" smtClean="0"/>
              <a:t> </a:t>
            </a:r>
            <a:r>
              <a:rPr lang="ru-RU" sz="2400" b="1" dirty="0"/>
              <a:t>і</a:t>
            </a:r>
            <a:r>
              <a:rPr lang="ru-RU" sz="2400" b="1" dirty="0" smtClean="0"/>
              <a:t> </a:t>
            </a:r>
            <a:r>
              <a:rPr lang="ru-RU" sz="2400" b="1" dirty="0" err="1"/>
              <a:t>енергії</a:t>
            </a:r>
            <a:r>
              <a:rPr lang="ru-RU" sz="2400" b="1" dirty="0"/>
              <a:t> в </a:t>
            </a:r>
            <a:r>
              <a:rPr lang="ru-RU" sz="2400" b="1" dirty="0" err="1"/>
              <a:t>організмі</a:t>
            </a:r>
            <a:r>
              <a:rPr lang="ru-RU" sz="2400" b="1" dirty="0"/>
              <a:t> </a:t>
            </a:r>
            <a:r>
              <a:rPr lang="ru-RU" sz="2400" b="1" dirty="0" err="1"/>
              <a:t>людини</a:t>
            </a:r>
            <a:r>
              <a:rPr lang="ru-RU" sz="2400" b="1" dirty="0"/>
              <a:t> і </a:t>
            </a:r>
            <a:r>
              <a:rPr lang="ru-RU" sz="2400" b="1" dirty="0" err="1"/>
              <a:t>тварин</a:t>
            </a:r>
            <a:r>
              <a:rPr lang="ru-RU" sz="2400" b="1" dirty="0"/>
              <a:t>.</a:t>
            </a:r>
          </a:p>
        </p:txBody>
      </p:sp>
      <p:pic>
        <p:nvPicPr>
          <p:cNvPr id="27652" name="Picture 4" descr="Будова молекули вуглевод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60648"/>
            <a:ext cx="3844117" cy="333157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55776" y="3573016"/>
            <a:ext cx="35554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Будова </a:t>
            </a:r>
            <a:r>
              <a:rPr lang="ru-RU" b="1" i="1" dirty="0" err="1"/>
              <a:t>молекули</a:t>
            </a:r>
            <a:r>
              <a:rPr lang="ru-RU" b="1" i="1" dirty="0"/>
              <a:t> </a:t>
            </a:r>
            <a:r>
              <a:rPr lang="ru-RU" b="1" i="1" dirty="0" err="1"/>
              <a:t>вуглеводу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12064"/>
            <a:ext cx="8075240" cy="3132960"/>
          </a:xfrm>
        </p:spPr>
        <p:txBody>
          <a:bodyPr/>
          <a:lstStyle/>
          <a:p>
            <a:r>
              <a:rPr lang="ru-RU" sz="2400" b="1" dirty="0" err="1" smtClean="0"/>
              <a:t>Вуглеводи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входять</a:t>
            </a:r>
            <a:r>
              <a:rPr lang="ru-RU" sz="2400" b="1" dirty="0" smtClean="0"/>
              <a:t> до складу </a:t>
            </a:r>
            <a:r>
              <a:rPr lang="ru-RU" sz="2400" b="1" dirty="0" err="1" smtClean="0"/>
              <a:t>рослинних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тваринних</a:t>
            </a:r>
            <a:r>
              <a:rPr lang="ru-RU" sz="2400" b="1" dirty="0" smtClean="0"/>
              <a:t> і </a:t>
            </a:r>
            <a:r>
              <a:rPr lang="ru-RU" sz="2400" b="1" dirty="0" err="1" smtClean="0"/>
              <a:t>бактеріальних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організмів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становлять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абсолютну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більшість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органічних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природних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сполук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Всі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органічні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поживні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речовини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кінцевому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рахунку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виникають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вуглеводів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утворених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рослинами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процесі</a:t>
            </a:r>
            <a:r>
              <a:rPr lang="ru-RU" sz="2400" b="1" dirty="0" smtClean="0"/>
              <a:t> (фотосинтезу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вуглекислого</a:t>
            </a:r>
            <a:r>
              <a:rPr lang="ru-RU" sz="2400" b="1" dirty="0" smtClean="0"/>
              <a:t> газу і води</a:t>
            </a:r>
            <a:r>
              <a:rPr lang="ru-RU" sz="2400" b="1" dirty="0" smtClean="0"/>
              <a:t>.)</a:t>
            </a:r>
            <a:r>
              <a:rPr lang="ru-RU" sz="2400" b="1" dirty="0" smtClean="0"/>
              <a:t> </a:t>
            </a:r>
            <a:endParaRPr lang="ru-RU" sz="2400" b="1" dirty="0"/>
          </a:p>
        </p:txBody>
      </p:sp>
      <p:pic>
        <p:nvPicPr>
          <p:cNvPr id="28674" name="Picture 2" descr="Файл:Bio10 5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84984"/>
            <a:ext cx="4686300" cy="2952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437098" cy="2149336"/>
          </a:xfrm>
        </p:spPr>
        <p:txBody>
          <a:bodyPr>
            <a:normAutofit/>
          </a:bodyPr>
          <a:lstStyle/>
          <a:p>
            <a:r>
              <a:rPr lang="ru-RU" dirty="0" err="1" smtClean="0"/>
              <a:t>Білки</a:t>
            </a:r>
            <a:r>
              <a:rPr lang="ru-RU" dirty="0" smtClean="0"/>
              <a:t> — </a:t>
            </a:r>
            <a:r>
              <a:rPr lang="ru-RU" dirty="0" err="1" smtClean="0"/>
              <a:t>важлива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і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синтезувати</a:t>
            </a:r>
            <a:r>
              <a:rPr lang="ru-RU" dirty="0" smtClean="0"/>
              <a:t> </a:t>
            </a:r>
            <a:r>
              <a:rPr lang="ru-RU" dirty="0" err="1" smtClean="0"/>
              <a:t>повний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 і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білковою</a:t>
            </a:r>
            <a:r>
              <a:rPr lang="ru-RU" dirty="0" smtClean="0"/>
              <a:t> </a:t>
            </a:r>
            <a:r>
              <a:rPr lang="ru-RU" dirty="0" err="1" smtClean="0"/>
              <a:t>їжею</a:t>
            </a:r>
            <a:r>
              <a:rPr lang="ru-RU" dirty="0" smtClean="0"/>
              <a:t>. У </a:t>
            </a:r>
            <a:r>
              <a:rPr lang="ru-RU" dirty="0" err="1" smtClean="0"/>
              <a:t>процесі</a:t>
            </a:r>
            <a:r>
              <a:rPr lang="ru-RU" dirty="0" smtClean="0"/>
              <a:t> </a:t>
            </a:r>
            <a:r>
              <a:rPr lang="ru-RU" dirty="0" err="1" smtClean="0"/>
              <a:t>травлення</a:t>
            </a:r>
            <a:r>
              <a:rPr lang="ru-RU" dirty="0" smtClean="0"/>
              <a:t> </a:t>
            </a:r>
            <a:r>
              <a:rPr lang="ru-RU" dirty="0" err="1" smtClean="0"/>
              <a:t>протелітичні</a:t>
            </a:r>
            <a:r>
              <a:rPr lang="ru-RU" dirty="0" smtClean="0"/>
              <a:t> </a:t>
            </a:r>
            <a:r>
              <a:rPr lang="ru-RU" dirty="0" err="1" smtClean="0"/>
              <a:t>ферменти</a:t>
            </a:r>
            <a:r>
              <a:rPr lang="ru-RU" dirty="0" smtClean="0"/>
              <a:t> </a:t>
            </a:r>
            <a:r>
              <a:rPr lang="ru-RU" dirty="0" err="1" smtClean="0"/>
              <a:t>руйнують</a:t>
            </a:r>
            <a:r>
              <a:rPr lang="ru-RU" dirty="0" smtClean="0"/>
              <a:t> </a:t>
            </a:r>
            <a:r>
              <a:rPr lang="ru-RU" dirty="0" err="1" smtClean="0"/>
              <a:t>спожиті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, </a:t>
            </a:r>
            <a:r>
              <a:rPr lang="ru-RU" dirty="0" err="1" smtClean="0"/>
              <a:t>розкладаючи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, які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при </a:t>
            </a:r>
            <a:r>
              <a:rPr lang="ru-RU" dirty="0" err="1" smtClean="0"/>
              <a:t>біосинтезі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 </a:t>
            </a:r>
            <a:r>
              <a:rPr lang="ru-RU" dirty="0" err="1" smtClean="0"/>
              <a:t>енергії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Білки </a:t>
            </a:r>
            <a:endParaRPr lang="ru-RU" dirty="0"/>
          </a:p>
        </p:txBody>
      </p:sp>
      <p:pic>
        <p:nvPicPr>
          <p:cNvPr id="31746" name="Picture 2" descr="https://encrypted-tbn1.gstatic.com/images?q=tbn:ANd9GcQQP1lFsDbMR1ZnMiviCKY5dCiMHR6naJEP0-7wvBnVKmVRwF0s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429000"/>
            <a:ext cx="3024336" cy="3082497"/>
          </a:xfrm>
          <a:prstGeom prst="rect">
            <a:avLst/>
          </a:prstGeom>
          <a:noFill/>
        </p:spPr>
      </p:pic>
      <p:pic>
        <p:nvPicPr>
          <p:cNvPr id="5" name="Picture 14" descr="http://t1.gstatic.com/images?q=tbn:ANd9GcT33mPBx3GE_oQsJEqsEWX-wEZ36fIrFu6rp8IbXfdN1XIXqpvDh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2666" y="3573016"/>
            <a:ext cx="3217765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Функції</a:t>
            </a:r>
            <a:r>
              <a:rPr lang="ru-RU" sz="2000" b="1" dirty="0"/>
              <a:t> </a:t>
            </a:r>
            <a:r>
              <a:rPr lang="ru-RU" sz="2000" b="1" dirty="0" err="1"/>
              <a:t>білків</a:t>
            </a:r>
            <a:r>
              <a:rPr lang="ru-RU" sz="2000" b="1" dirty="0"/>
              <a:t> в </a:t>
            </a:r>
            <a:r>
              <a:rPr lang="ru-RU" sz="2000" b="1" dirty="0" err="1"/>
              <a:t>клітині</a:t>
            </a:r>
            <a:r>
              <a:rPr lang="ru-RU" sz="2000" b="1" dirty="0"/>
              <a:t> </a:t>
            </a:r>
            <a:r>
              <a:rPr lang="ru-RU" sz="2000" b="1" dirty="0" err="1"/>
              <a:t>різноманітніші</a:t>
            </a:r>
            <a:r>
              <a:rPr lang="ru-RU" sz="2000" b="1" dirty="0"/>
              <a:t>, </a:t>
            </a:r>
            <a:r>
              <a:rPr lang="ru-RU" sz="2000" b="1" dirty="0" err="1"/>
              <a:t>ніж</a:t>
            </a:r>
            <a:r>
              <a:rPr lang="ru-RU" sz="2000" b="1" dirty="0"/>
              <a:t> </a:t>
            </a:r>
            <a:r>
              <a:rPr lang="ru-RU" sz="2000" b="1" dirty="0" err="1"/>
              <a:t>функції</a:t>
            </a:r>
            <a:r>
              <a:rPr lang="ru-RU" sz="2000" b="1" dirty="0"/>
              <a:t> </a:t>
            </a:r>
            <a:r>
              <a:rPr lang="ru-RU" sz="2000" b="1" dirty="0" err="1"/>
              <a:t>інших</a:t>
            </a:r>
            <a:r>
              <a:rPr lang="ru-RU" sz="2000" b="1" dirty="0"/>
              <a:t> </a:t>
            </a:r>
            <a:r>
              <a:rPr lang="ru-RU" sz="2000" b="1" dirty="0" err="1" smtClean="0"/>
              <a:t>біополімерів</a:t>
            </a:r>
            <a:r>
              <a:rPr lang="ru-RU" sz="2000" b="1" dirty="0" smtClean="0"/>
              <a:t>—</a:t>
            </a:r>
            <a:r>
              <a:rPr lang="ru-RU" sz="2000" b="1" dirty="0"/>
              <a:t> </a:t>
            </a:r>
            <a:r>
              <a:rPr lang="ru-RU" sz="2000" b="1" dirty="0" err="1" smtClean="0"/>
              <a:t>полісахаридів</a:t>
            </a:r>
            <a:r>
              <a:rPr lang="ru-RU" sz="2000" b="1" dirty="0" smtClean="0"/>
              <a:t> і</a:t>
            </a:r>
            <a:r>
              <a:rPr lang="ru-RU" sz="2000" b="1" dirty="0"/>
              <a:t> </a:t>
            </a:r>
            <a:r>
              <a:rPr lang="ru-RU" sz="2000" b="1" dirty="0" err="1" smtClean="0"/>
              <a:t>нуклеїнових</a:t>
            </a:r>
            <a:r>
              <a:rPr lang="ru-RU" sz="2000" b="1" dirty="0" smtClean="0"/>
              <a:t>  </a:t>
            </a:r>
            <a:r>
              <a:rPr lang="ru-RU" sz="2000" b="1" dirty="0"/>
              <a:t>кислот. </a:t>
            </a:r>
            <a:r>
              <a:rPr lang="ru-RU" sz="2000" b="1" dirty="0"/>
              <a:t>Так, </a:t>
            </a:r>
            <a:r>
              <a:rPr lang="ru-RU" sz="2000" b="1" dirty="0" err="1"/>
              <a:t>білки-ферменти</a:t>
            </a:r>
            <a:r>
              <a:rPr lang="ru-RU" sz="2000" b="1" dirty="0"/>
              <a:t> </a:t>
            </a:r>
            <a:r>
              <a:rPr lang="ru-RU" sz="2000" b="1" dirty="0" err="1"/>
              <a:t>каталізують</a:t>
            </a:r>
            <a:r>
              <a:rPr lang="ru-RU" sz="2000" b="1" dirty="0"/>
              <a:t> </a:t>
            </a:r>
            <a:r>
              <a:rPr lang="ru-RU" sz="2000" b="1" dirty="0" err="1"/>
              <a:t>протікання</a:t>
            </a:r>
            <a:r>
              <a:rPr lang="ru-RU" sz="2000" b="1" dirty="0"/>
              <a:t> </a:t>
            </a:r>
            <a:r>
              <a:rPr lang="ru-RU" sz="2000" b="1" dirty="0" err="1"/>
              <a:t>біохімічних</a:t>
            </a:r>
            <a:r>
              <a:rPr lang="ru-RU" sz="2000" b="1" dirty="0"/>
              <a:t> </a:t>
            </a:r>
            <a:r>
              <a:rPr lang="ru-RU" sz="2000" b="1" dirty="0" err="1"/>
              <a:t>реакцій</a:t>
            </a:r>
            <a:r>
              <a:rPr lang="ru-RU" sz="2000" b="1" dirty="0"/>
              <a:t> і </a:t>
            </a:r>
            <a:r>
              <a:rPr lang="ru-RU" sz="2000" b="1" dirty="0" err="1"/>
              <a:t>грають</a:t>
            </a:r>
            <a:r>
              <a:rPr lang="ru-RU" sz="2000" b="1" dirty="0"/>
              <a:t> </a:t>
            </a:r>
            <a:r>
              <a:rPr lang="ru-RU" sz="2000" b="1" dirty="0" err="1"/>
              <a:t>важливу</a:t>
            </a:r>
            <a:r>
              <a:rPr lang="ru-RU" sz="2000" b="1" dirty="0"/>
              <a:t> роль в </a:t>
            </a:r>
            <a:r>
              <a:rPr lang="ru-RU" sz="2000" b="1" dirty="0" err="1"/>
              <a:t>обміні</a:t>
            </a:r>
            <a:r>
              <a:rPr lang="ru-RU" sz="2000" b="1" dirty="0"/>
              <a:t> </a:t>
            </a:r>
            <a:r>
              <a:rPr lang="ru-RU" sz="2000" b="1" dirty="0" err="1"/>
              <a:t>речовин</a:t>
            </a:r>
            <a:r>
              <a:rPr lang="ru-RU" sz="2000" b="1" dirty="0"/>
              <a:t>. </a:t>
            </a:r>
            <a:r>
              <a:rPr lang="ru-RU" sz="2000" b="1" dirty="0" err="1"/>
              <a:t>Деякі</a:t>
            </a:r>
            <a:r>
              <a:rPr lang="ru-RU" sz="2000" b="1" dirty="0"/>
              <a:t> </a:t>
            </a:r>
            <a:r>
              <a:rPr lang="ru-RU" sz="2000" b="1" dirty="0" err="1"/>
              <a:t>білки</a:t>
            </a:r>
            <a:r>
              <a:rPr lang="ru-RU" sz="2000" b="1" dirty="0"/>
              <a:t> </a:t>
            </a:r>
            <a:r>
              <a:rPr lang="ru-RU" sz="2000" b="1" dirty="0" err="1"/>
              <a:t>виконують</a:t>
            </a:r>
            <a:r>
              <a:rPr lang="ru-RU" sz="2000" b="1" dirty="0"/>
              <a:t> </a:t>
            </a:r>
            <a:r>
              <a:rPr lang="ru-RU" sz="2000" b="1" dirty="0" err="1"/>
              <a:t>структурну</a:t>
            </a:r>
            <a:r>
              <a:rPr lang="ru-RU" sz="2000" b="1" dirty="0"/>
              <a:t> </a:t>
            </a:r>
            <a:r>
              <a:rPr lang="ru-RU" sz="2000" b="1" dirty="0" err="1"/>
              <a:t>або</a:t>
            </a:r>
            <a:r>
              <a:rPr lang="ru-RU" sz="2000" b="1" dirty="0"/>
              <a:t> </a:t>
            </a:r>
            <a:r>
              <a:rPr lang="ru-RU" sz="2000" b="1" dirty="0" err="1"/>
              <a:t>механічну</a:t>
            </a:r>
            <a:r>
              <a:rPr lang="ru-RU" sz="2000" b="1" dirty="0"/>
              <a:t> </a:t>
            </a:r>
            <a:r>
              <a:rPr lang="ru-RU" sz="2000" b="1" dirty="0" err="1"/>
              <a:t>функцію</a:t>
            </a:r>
            <a:r>
              <a:rPr lang="ru-RU" sz="2000" b="1" dirty="0"/>
              <a:t>, </a:t>
            </a:r>
            <a:r>
              <a:rPr lang="ru-RU" sz="2000" b="1" dirty="0" err="1"/>
              <a:t>утворюючи</a:t>
            </a:r>
            <a:r>
              <a:rPr lang="ru-RU" sz="2000" b="1" dirty="0"/>
              <a:t> </a:t>
            </a:r>
            <a:r>
              <a:rPr lang="ru-RU" sz="2000" b="1" dirty="0" err="1"/>
              <a:t>цитоскелет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є</a:t>
            </a:r>
            <a:r>
              <a:rPr lang="ru-RU" sz="2000" b="1" dirty="0"/>
              <a:t> </a:t>
            </a:r>
            <a:r>
              <a:rPr lang="ru-RU" sz="2000" b="1" dirty="0" err="1"/>
              <a:t>важливим</a:t>
            </a:r>
            <a:r>
              <a:rPr lang="ru-RU" sz="2000" b="1" dirty="0"/>
              <a:t> </a:t>
            </a:r>
            <a:r>
              <a:rPr lang="ru-RU" sz="2000" b="1" dirty="0" err="1"/>
              <a:t>засобом</a:t>
            </a:r>
            <a:r>
              <a:rPr lang="ru-RU" sz="2000" b="1" dirty="0"/>
              <a:t> </a:t>
            </a:r>
            <a:r>
              <a:rPr lang="ru-RU" sz="2000" b="1" dirty="0" err="1"/>
              <a:t>підтримки</a:t>
            </a:r>
            <a:r>
              <a:rPr lang="ru-RU" sz="2000" b="1" dirty="0"/>
              <a:t> </a:t>
            </a:r>
            <a:r>
              <a:rPr lang="ru-RU" sz="2000" b="1" dirty="0" err="1"/>
              <a:t>форми</a:t>
            </a:r>
            <a:r>
              <a:rPr lang="ru-RU" sz="2000" b="1" dirty="0"/>
              <a:t> </a:t>
            </a:r>
            <a:r>
              <a:rPr lang="ru-RU" sz="2000" b="1" dirty="0" err="1"/>
              <a:t>клітин</a:t>
            </a:r>
            <a:r>
              <a:rPr lang="ru-RU" sz="2000" b="1" dirty="0"/>
              <a:t>. </a:t>
            </a:r>
            <a:r>
              <a:rPr lang="ru-RU" sz="2000" b="1" dirty="0" err="1"/>
              <a:t>Також</a:t>
            </a:r>
            <a:r>
              <a:rPr lang="ru-RU" sz="2000" b="1" dirty="0"/>
              <a:t> </a:t>
            </a:r>
            <a:r>
              <a:rPr lang="ru-RU" sz="2000" b="1" dirty="0" err="1"/>
              <a:t>білки</a:t>
            </a:r>
            <a:r>
              <a:rPr lang="ru-RU" sz="2000" b="1" dirty="0"/>
              <a:t> </a:t>
            </a:r>
            <a:r>
              <a:rPr lang="ru-RU" sz="2000" b="1" dirty="0" err="1"/>
              <a:t>грають</a:t>
            </a:r>
            <a:r>
              <a:rPr lang="ru-RU" sz="2000" b="1" dirty="0"/>
              <a:t> </a:t>
            </a:r>
            <a:r>
              <a:rPr lang="ru-RU" sz="2000" b="1" dirty="0" err="1"/>
              <a:t>важливу</a:t>
            </a:r>
            <a:r>
              <a:rPr lang="ru-RU" sz="2000" b="1" dirty="0"/>
              <a:t> роль в </a:t>
            </a:r>
            <a:r>
              <a:rPr lang="ru-RU" sz="2000" b="1" dirty="0" err="1" smtClean="0"/>
              <a:t>сигнальних</a:t>
            </a:r>
            <a:r>
              <a:rPr lang="ru-RU" sz="2000" b="1" dirty="0"/>
              <a:t> </a:t>
            </a:r>
            <a:r>
              <a:rPr lang="ru-RU" sz="2000" b="1" dirty="0" smtClean="0"/>
              <a:t> системах </a:t>
            </a:r>
            <a:r>
              <a:rPr lang="ru-RU" sz="2000" b="1" dirty="0" err="1"/>
              <a:t>клітин</a:t>
            </a:r>
            <a:r>
              <a:rPr lang="ru-RU" sz="2000" b="1" dirty="0"/>
              <a:t>, </a:t>
            </a:r>
            <a:r>
              <a:rPr lang="ru-RU" sz="2000" b="1" dirty="0" err="1" smtClean="0"/>
              <a:t>клітиннійадгезії</a:t>
            </a:r>
            <a:r>
              <a:rPr lang="ru-RU" sz="2000" b="1" dirty="0"/>
              <a:t>, </a:t>
            </a:r>
            <a:r>
              <a:rPr lang="ru-RU" sz="2000" b="1" dirty="0" err="1"/>
              <a:t>імунній</a:t>
            </a:r>
            <a:r>
              <a:rPr lang="ru-RU" sz="2000" b="1" dirty="0"/>
              <a:t> </a:t>
            </a:r>
            <a:r>
              <a:rPr lang="ru-RU" sz="2000" b="1" dirty="0" err="1"/>
              <a:t>відповіді</a:t>
            </a:r>
            <a:r>
              <a:rPr lang="ru-RU" sz="2000" b="1" dirty="0"/>
              <a:t> і </a:t>
            </a:r>
            <a:r>
              <a:rPr lang="ru-RU" sz="2000" b="1" dirty="0" err="1"/>
              <a:t>клітинному</a:t>
            </a:r>
            <a:r>
              <a:rPr lang="ru-RU" sz="2000" b="1" dirty="0"/>
              <a:t> </a:t>
            </a:r>
            <a:r>
              <a:rPr lang="ru-RU" sz="2000" b="1" dirty="0" err="1"/>
              <a:t>циклі</a:t>
            </a:r>
            <a:r>
              <a:rPr lang="ru-RU" sz="2000" b="1" dirty="0"/>
              <a:t>.</a:t>
            </a:r>
          </a:p>
        </p:txBody>
      </p:sp>
      <p:pic>
        <p:nvPicPr>
          <p:cNvPr id="32772" name="Picture 4" descr="https://encrypted-tbn3.gstatic.com/images?q=tbn:ANd9GcRslkH5uZG1PAR7-WbHebTbajlW8eHCMO6Is-vgTXQWGxIXeDf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429000"/>
            <a:ext cx="6120680" cy="31483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185578" cy="4741624"/>
          </a:xfrm>
        </p:spPr>
        <p:txBody>
          <a:bodyPr>
            <a:normAutofit/>
          </a:bodyPr>
          <a:lstStyle/>
          <a:p>
            <a:r>
              <a:rPr lang="ru-RU" dirty="0" err="1" smtClean="0"/>
              <a:t>Рослинні</a:t>
            </a:r>
            <a:r>
              <a:rPr lang="ru-RU" dirty="0" smtClean="0"/>
              <a:t> </a:t>
            </a:r>
            <a:r>
              <a:rPr lang="ru-RU" dirty="0" err="1" smtClean="0"/>
              <a:t>жири</a:t>
            </a:r>
            <a:r>
              <a:rPr lang="ru-RU" dirty="0" smtClean="0"/>
              <a:t> і </a:t>
            </a:r>
            <a:r>
              <a:rPr lang="ru-RU" dirty="0" err="1" smtClean="0"/>
              <a:t>олії</a:t>
            </a:r>
            <a:r>
              <a:rPr lang="ru-RU" dirty="0" smtClean="0"/>
              <a:t> — </a:t>
            </a:r>
            <a:r>
              <a:rPr lang="ru-RU" dirty="0" err="1" smtClean="0"/>
              <a:t>ліпідні</a:t>
            </a:r>
            <a:r>
              <a:rPr lang="ru-RU" dirty="0" smtClean="0"/>
              <a:t> </a:t>
            </a:r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рослин</a:t>
            </a:r>
            <a:r>
              <a:rPr lang="ru-RU" dirty="0" smtClean="0"/>
              <a:t>. </a:t>
            </a:r>
            <a:r>
              <a:rPr lang="ru-RU" dirty="0" err="1" smtClean="0"/>
              <a:t>Фізично</a:t>
            </a:r>
            <a:r>
              <a:rPr lang="ru-RU" dirty="0" smtClean="0"/>
              <a:t> </a:t>
            </a:r>
            <a:r>
              <a:rPr lang="ru-RU" dirty="0" err="1" smtClean="0"/>
              <a:t>олії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рідкими</a:t>
            </a:r>
            <a:r>
              <a:rPr lang="ru-RU" dirty="0" smtClean="0"/>
              <a:t> при </a:t>
            </a:r>
            <a:r>
              <a:rPr lang="ru-RU" dirty="0" err="1" smtClean="0"/>
              <a:t>кімнатній</a:t>
            </a:r>
            <a:r>
              <a:rPr lang="ru-RU" dirty="0" smtClean="0"/>
              <a:t> </a:t>
            </a:r>
            <a:r>
              <a:rPr lang="ru-RU" dirty="0" err="1" smtClean="0"/>
              <a:t>температурі</a:t>
            </a:r>
            <a:r>
              <a:rPr lang="ru-RU" dirty="0" smtClean="0"/>
              <a:t>, а </a:t>
            </a:r>
            <a:r>
              <a:rPr lang="ru-RU" dirty="0" err="1" smtClean="0"/>
              <a:t>жири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твердими</a:t>
            </a:r>
            <a:r>
              <a:rPr lang="ru-RU" dirty="0" smtClean="0"/>
              <a:t>. </a:t>
            </a:r>
            <a:r>
              <a:rPr lang="ru-RU" dirty="0" err="1" smtClean="0"/>
              <a:t>Хімічно</a:t>
            </a:r>
            <a:r>
              <a:rPr lang="ru-RU" dirty="0" smtClean="0"/>
              <a:t>, як </a:t>
            </a:r>
            <a:r>
              <a:rPr lang="ru-RU" dirty="0" err="1" smtClean="0"/>
              <a:t>жири</a:t>
            </a:r>
            <a:r>
              <a:rPr lang="ru-RU" dirty="0" smtClean="0"/>
              <a:t> так і </a:t>
            </a:r>
            <a:r>
              <a:rPr lang="ru-RU" dirty="0" err="1" smtClean="0"/>
              <a:t>олії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тригліцеридів</a:t>
            </a:r>
            <a:r>
              <a:rPr lang="ru-RU" dirty="0" smtClean="0"/>
              <a:t>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err="1" smtClean="0"/>
              <a:t>восків,у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 </a:t>
            </a:r>
            <a:r>
              <a:rPr lang="ru-RU" dirty="0" err="1" smtClean="0"/>
              <a:t>гліцерину</a:t>
            </a:r>
            <a:r>
              <a:rPr lang="ru-RU" dirty="0" smtClean="0"/>
              <a:t> в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структурі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тверді</a:t>
            </a:r>
            <a:r>
              <a:rPr lang="ru-RU" dirty="0" smtClean="0"/>
              <a:t> </a:t>
            </a:r>
            <a:r>
              <a:rPr lang="ru-RU" dirty="0" err="1" smtClean="0"/>
              <a:t>рослинні</a:t>
            </a:r>
            <a:r>
              <a:rPr lang="ru-RU" dirty="0" smtClean="0"/>
              <a:t> </a:t>
            </a:r>
            <a:r>
              <a:rPr lang="ru-RU" dirty="0" err="1" smtClean="0"/>
              <a:t>жири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 </a:t>
            </a:r>
            <a:r>
              <a:rPr lang="ru-RU" i="1" dirty="0" smtClean="0"/>
              <a:t>маслами</a:t>
            </a:r>
            <a:r>
              <a:rPr lang="ru-RU" dirty="0" smtClean="0"/>
              <a:t>:</a:t>
            </a:r>
            <a:r>
              <a:rPr lang="ru-RU" baseline="30000" dirty="0" smtClean="0"/>
              <a:t>[</a:t>
            </a:r>
            <a:r>
              <a:rPr lang="ru-RU" dirty="0" err="1" smtClean="0"/>
              <a:t>кокосове</a:t>
            </a:r>
            <a:r>
              <a:rPr lang="ru-RU" dirty="0" smtClean="0"/>
              <a:t> ,</a:t>
            </a:r>
            <a:r>
              <a:rPr lang="ru-RU" dirty="0" smtClean="0"/>
              <a:t>какао-масло.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жири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у </a:t>
            </a:r>
            <a:r>
              <a:rPr lang="ru-RU" dirty="0" err="1" smtClean="0"/>
              <a:t>комерційній</a:t>
            </a:r>
            <a:r>
              <a:rPr lang="ru-RU" dirty="0" smtClean="0"/>
              <a:t> </a:t>
            </a:r>
            <a:r>
              <a:rPr lang="ru-RU" dirty="0" err="1" smtClean="0"/>
              <a:t>практиці</a:t>
            </a:r>
            <a:r>
              <a:rPr lang="ru-RU" dirty="0" smtClean="0"/>
              <a:t> вони </a:t>
            </a:r>
            <a:r>
              <a:rPr lang="ru-RU" dirty="0" err="1" smtClean="0"/>
              <a:t>видобуваються</a:t>
            </a:r>
            <a:r>
              <a:rPr lang="ru-RU" dirty="0" smtClean="0"/>
              <a:t> в основному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насіння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зародків</a:t>
            </a:r>
            <a:r>
              <a:rPr lang="ru-RU" dirty="0" smtClean="0"/>
              <a:t>, </a:t>
            </a:r>
            <a:r>
              <a:rPr lang="ru-RU" dirty="0" err="1" smtClean="0"/>
              <a:t>плодів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Олія</a:t>
            </a:r>
            <a:endParaRPr lang="ru-RU" dirty="0"/>
          </a:p>
        </p:txBody>
      </p:sp>
      <p:pic>
        <p:nvPicPr>
          <p:cNvPr id="33796" name="Picture 4" descr="https://encrypted-tbn2.gstatic.com/images?q=tbn:ANd9GcRcnRiATI8AqHO2vZz7dovTWOckRZ9k0RKoDuD9HyfaXdDBaHp6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789040"/>
            <a:ext cx="4824536" cy="26979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437098" cy="1717288"/>
          </a:xfrm>
        </p:spPr>
        <p:txBody>
          <a:bodyPr>
            <a:normAutofit fontScale="92500"/>
          </a:bodyPr>
          <a:lstStyle/>
          <a:p>
            <a:r>
              <a:rPr lang="ru-RU" sz="3100" dirty="0" err="1" smtClean="0"/>
              <a:t>Крохмаль-харчовий</a:t>
            </a:r>
            <a:r>
              <a:rPr lang="ru-RU" sz="3100" dirty="0" smtClean="0"/>
              <a:t> </a:t>
            </a:r>
            <a:r>
              <a:rPr lang="ru-RU" sz="3100" dirty="0" smtClean="0"/>
              <a:t>продукт, </a:t>
            </a:r>
            <a:r>
              <a:rPr lang="ru-RU" sz="3100" dirty="0" err="1" smtClean="0"/>
              <a:t>який</a:t>
            </a:r>
            <a:r>
              <a:rPr lang="ru-RU" sz="3100" dirty="0" smtClean="0"/>
              <a:t> </a:t>
            </a:r>
            <a:r>
              <a:rPr lang="ru-RU" sz="3100" dirty="0" err="1" smtClean="0"/>
              <a:t>використовується</a:t>
            </a:r>
            <a:r>
              <a:rPr lang="ru-RU" sz="3100" dirty="0" smtClean="0"/>
              <a:t> в </a:t>
            </a:r>
            <a:r>
              <a:rPr lang="ru-RU" sz="3100" dirty="0" err="1" smtClean="0"/>
              <a:t>домашній</a:t>
            </a:r>
            <a:r>
              <a:rPr lang="ru-RU" sz="3100" dirty="0" smtClean="0"/>
              <a:t> </a:t>
            </a:r>
            <a:r>
              <a:rPr lang="ru-RU" sz="3100" dirty="0" err="1" smtClean="0"/>
              <a:t>кулінарії</a:t>
            </a:r>
            <a:r>
              <a:rPr lang="ru-RU" sz="3100" dirty="0" smtClean="0"/>
              <a:t> та </a:t>
            </a:r>
            <a:r>
              <a:rPr lang="ru-RU" sz="3100" dirty="0" err="1" smtClean="0"/>
              <a:t>харчової</a:t>
            </a:r>
            <a:r>
              <a:rPr lang="ru-RU" sz="3100" dirty="0" smtClean="0"/>
              <a:t> </a:t>
            </a:r>
            <a:r>
              <a:rPr lang="ru-RU" sz="3100" dirty="0" err="1" smtClean="0"/>
              <a:t>промисловості</a:t>
            </a:r>
            <a:r>
              <a:rPr lang="ru-RU" sz="3100" dirty="0" smtClean="0"/>
              <a:t> як </a:t>
            </a:r>
            <a:r>
              <a:rPr lang="ru-RU" sz="3100" dirty="0" err="1" smtClean="0"/>
              <a:t>загусник</a:t>
            </a:r>
            <a:r>
              <a:rPr lang="ru-RU" sz="3100" dirty="0" smtClean="0"/>
              <a:t>, </a:t>
            </a:r>
            <a:r>
              <a:rPr lang="ru-RU" sz="3100" dirty="0" err="1" smtClean="0"/>
              <a:t>стабілізатор</a:t>
            </a:r>
            <a:r>
              <a:rPr lang="ru-RU" sz="3100" dirty="0" smtClean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Крохмаль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924944"/>
            <a:ext cx="2723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Крохмалисті</a:t>
            </a:r>
            <a:r>
              <a:rPr lang="ru-RU" b="1" dirty="0"/>
              <a:t> </a:t>
            </a:r>
            <a:r>
              <a:rPr lang="ru-RU" b="1" dirty="0" err="1"/>
              <a:t>продукти</a:t>
            </a:r>
            <a:r>
              <a:rPr lang="ru-RU" b="1" dirty="0"/>
              <a:t> є: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4290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зернові</a:t>
            </a:r>
            <a:r>
              <a:rPr lang="ru-RU" dirty="0"/>
              <a:t> - </a:t>
            </a:r>
            <a:r>
              <a:rPr lang="ru-RU" dirty="0" err="1"/>
              <a:t>пшениця</a:t>
            </a:r>
            <a:r>
              <a:rPr lang="ru-RU" dirty="0"/>
              <a:t>, </a:t>
            </a:r>
            <a:r>
              <a:rPr lang="ru-RU" dirty="0" err="1"/>
              <a:t>кукурудза</a:t>
            </a:r>
            <a:r>
              <a:rPr lang="ru-RU" dirty="0"/>
              <a:t>, рис ,</a:t>
            </a:r>
            <a:r>
              <a:rPr lang="ru-RU" dirty="0" err="1"/>
              <a:t>ячмінь</a:t>
            </a:r>
            <a:r>
              <a:rPr lang="ru-RU" dirty="0"/>
              <a:t>, жито, сорго, </a:t>
            </a:r>
            <a:r>
              <a:rPr lang="ru-RU" dirty="0" err="1"/>
              <a:t>пшоно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;</a:t>
            </a:r>
          </a:p>
          <a:p>
            <a:r>
              <a:rPr lang="ru-RU" dirty="0" err="1"/>
              <a:t>коренеплоди</a:t>
            </a:r>
            <a:r>
              <a:rPr lang="ru-RU" dirty="0"/>
              <a:t> - </a:t>
            </a:r>
            <a:r>
              <a:rPr lang="ru-RU" dirty="0" err="1"/>
              <a:t>картопля</a:t>
            </a:r>
            <a:r>
              <a:rPr lang="ru-RU" dirty="0"/>
              <a:t>, </a:t>
            </a:r>
            <a:r>
              <a:rPr lang="ru-RU" dirty="0" err="1"/>
              <a:t>маніок</a:t>
            </a:r>
            <a:r>
              <a:rPr lang="ru-RU" dirty="0"/>
              <a:t>, батат та </a:t>
            </a:r>
            <a:r>
              <a:rPr lang="ru-RU" dirty="0" err="1"/>
              <a:t>інші</a:t>
            </a:r>
            <a:r>
              <a:rPr lang="ru-RU" dirty="0" smtClean="0"/>
              <a:t>;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err="1" smtClean="0"/>
              <a:t>бобові</a:t>
            </a:r>
            <a:r>
              <a:rPr lang="ru-RU" dirty="0" smtClean="0"/>
              <a:t>- </a:t>
            </a:r>
            <a:r>
              <a:rPr lang="ru-RU" dirty="0"/>
              <a:t>горох, нут, </a:t>
            </a:r>
            <a:r>
              <a:rPr lang="ru-RU" dirty="0" err="1"/>
              <a:t>сочевиця</a:t>
            </a:r>
            <a:r>
              <a:rPr lang="ru-RU" dirty="0"/>
              <a:t>, </a:t>
            </a:r>
            <a:r>
              <a:rPr lang="ru-RU" dirty="0" err="1"/>
              <a:t>маш</a:t>
            </a:r>
            <a:r>
              <a:rPr lang="ru-RU" dirty="0"/>
              <a:t> </a:t>
            </a:r>
            <a:r>
              <a:rPr lang="ru-RU" dirty="0" err="1"/>
              <a:t>іінші</a:t>
            </a:r>
            <a:r>
              <a:rPr lang="ru-RU" dirty="0"/>
              <a:t>.</a:t>
            </a:r>
          </a:p>
        </p:txBody>
      </p:sp>
      <p:sp>
        <p:nvSpPr>
          <p:cNvPr id="34818" name="AutoShape 2" descr="data:image/jpeg;base64,/9j/4AAQSkZJRgABAQAAAQABAAD/2wCEAAkGBxMTEhUUExQWFhUXGRwbGBgYGRwdHRwgIBwcHBweGiIaHSggHB8mHBwcITEkJSkrLi4uHB8zODMsNygtLiwBCgoKDg0OGxAQGywkICYsLCw0LCwsLCwsLCwsLCwsLCwsLCwsLCwsLCwsLCwsLCwsLCwsLCwsLCwsLCwsLCwsLP/AABEIAMABAAMBIgACEQEDEQH/xAAbAAADAQEBAQEAAAAAAAAAAAADBAUGAgEAB//EADkQAAIBAgQFAwIEBQQCAwEAAAECAwARBAUSIRMxQVFhBiJxMoEUI0KRUqGxwdEVYuHxM/AWQ3Ik/8QAGgEBAQEBAQEBAAAAAAAAAAAAAgEAAwQGBf/EACsRAAIDAAICAQQBAgcAAAAAAAABAhEhEjEDQVETIjJhoQRCFFKBkbHB4f/aAAwDAQACEQMRAD8AfzX1K6/kttIxC3F7fbxQc0y2PDSl4kZ7qNrFgp6kVbgwMULNIZA6uQF1i+n4NFlR42/Ls0MnLfdTXzbXFH7HJegEzwpESWBIGok76xbb4tUrBZtxImMkhCnkFG4tXuP9EmUECVhfffl+3SqmQiXQyaVQx7BBb3fB60ZRbVp6JOKTRx6bxDylmmNo1Pst+ryaXzjB4mGQywqpiIvpB3+TUrPcwxMYDmIor8htfbuAKrRYt2gDuG0snuU3F9qab9oNK8Z9lKxvO34iJdbqDc77eKDj8amDm/LTSsnXox7UzBiY5oQ+HF3QG0f6vt3oWW6cXh5FxMJUo3Ig6h5HatV9k6EWylkHEn1aCfYqc9/4j0Fd8LDkqhLe5gSNXt25/NVoEaNTFvIp5EdvPmhzZDHGyrxCyncIw5+NVcrb1DTj0zjNGGJnjSIIojHuc9F7AV9HJFLMojc+w+7UdmHe3zSk2JwaMRLG8N9rC9mt0813LkaTIHgYw9yRe4+KaXyR/oYxOQBGMhfQpPubmD209qzmaSiMtIqlyrX1abA/J71fy7CYhQ6mSNoyLA7+4dwByoOU5LONOqdZEVv/ABm+4/vT4/sMXWsmZNI2LVme6afcoB5nz4qngs2EwuZDEoFmAG9/FWo5YMRIVg0oyj3C37bCpGLw+MaVoAE09ZLADf8AvRcXYouLR8mBwjH3yyMg308h5v3qb6gdMMFeE+0k3APToDS+MyE4fYzNISdhGP8A21NzQBtL4iIro+lTsXPn4rUk/udoTXuJKwnqN5dKRK+7W32rY4BsU08rKVuFA0n+RJqRlWbo0yiSIIBya1h8DatHPmIlYCBgpJ95I6AcxVco+lRzfwDw+IxDExSaUIF5HXlueQ81NzM4diYlAQkWEnNgehpfOYp1BXDh5ixuzcreKJl2YJoKSRcJgdJ2u3zc1zk5VywcYpAcR6evEI8PIWdT73fYb15lmEOCVixjmJ/hvqPxX2bRLHC5DaUO6tclmPxUnI5JYH40qtaw4ZIsCT15bU03wtGfemlxmL1ER/h3SRhdbdPJI5UhmWM/CxhppVeRjbVzI/8AyP71cwrMLvK6gsL6mOwHYd6jZzjsPiVaMFDbbWRufi3IVIte0Rp+jO4hY30kytxZCLG+wv3rTx+kEXDkLJqmUk8W+1+1q5l9KYaNIpSNZUAkcg3kW7V5g0DyM120vyiHXya6Smo4gtuQtLmAREhS5LH3FfqY9TtTOV4r3yRNeMsAQT3HSoWdZq2HxEaxxGNr2uR/em8DiHzCbhbpYEmS38hXNeJ0nXY20c43Eyx4mThxtIthcqNvvRslwomn9weFCLm4IufFUI8xOGnMBkJiRb6rWuexomZeqYjGTpF1Fwb3INVxV9G5yqg2GSKVms+qNjbn9O1tvJrvMIDCAsTsFcXQkXsR0NJQZSNRP/jdtw0ZuhPxXy4/GaijRaio+pbddr2NbGD2e4YTYhPzZCg7JuWH9qfGLIwwVb+zlfmLd6X9IYdbTKWIkdrkHYj7Gm5cFNq1bXGzhbe4eR3qS/XRc9mSb1Jwza9ybnlc/btR8Nm/HISSQlW5puPsD5qw2I4ZEaQrG3QhL/v2FUBlEe7Pw9RN7DkDVjJLCuq6PckTCi/A0xvyIPMeKi59LjYpBIiF7XBt1FMYORJ+JeOONUOksBvfsvc0CFpo7xiCRohykJ0t971e/QYqm6PsVmANyNata+huvcDzQspxWIH1OjK+6xP9dvHaup8cqoWZJXAt0DafuNxRI8/wRa+kXIsXG/P+lGCdW0NvaAZjA2NKBGEbR39jXYn/AAKay3MpoFEU40m/tYcv+RS+YzxxIZMMWNxZhY8vBpTJ5/x+qEMAALnVzHxVkpSj0VV7L2X4V3xBkgdRYWeM8vt2p/MMIGIcMFkF7WPboe9QY8qlw0ZQSqepte5+aHk2Z4KRR+IuZATzPL4qRpuvQJprS/mWYxwQI/tV2I1str0PE4lzH+IK3UC433I6kVFz2FXKHBoX4Zu8Z5Ed96X/ABc7FS6Min6FZfq/2i21OcLQYYHjkklCTYYLFq2N78r86QzvCPG9ppeIXF1NyB5tVo5rNG2h+GikbW3HkfIr7/TMPih79bNf22WwB8W5VzjJXR1ba0n5R6dMrKZZRw1FxGTv97dKXznLBh5LpLY2uEINj8GtTDjmAK/h2kVPaGFt/AvXmNkVVRvw5JUe0EA6e96blmnNcnIzWMxyhElickjZ0ub38eKJluNOJBLSrFY2AYXJ/wAU7lOXzTAzRskWpiL6dzb+lHUYdWKyLqZ//stYfagox+Dq5CiSzxOAkQlG5VlF1v8AfkaTnz+SW+u4sdkPS3Par/pXLXDTKZCACNB7g0zl5w8ZYKoLEnUW3ufHarKFx+A80n1ZBOTHEyJiX2g/WpPPyPFBgxSI8y4aC6azrktcDsOXKtSMdDf2AWAN081LwOaiNHRUChyWPXc9gKrnGqYE5XgrDNiUUoYGljNyj206e9/FS8xwASESpK5lQ3sCdx2rSYn1WkCKHcEt+k89qn4jEB0WYyaS52W3t0371bpJpFuXs6wys6RvilsW3Fj7vFxXJn2K8fQym6gAcul+9TM8zxQ9r9Ca+yvJWMglmIcut9HVR0uaKbat4WvZRPqSO9pQGPLbr9qmZ4kEpRoYmie/1W9v36V6uSRmXVJeKMciXvqPYVpGzbDQpoDBl+akXw1MrqR5h/S0kEgcH4Ct7fvehYrGmxjf3Mn0spsw8Ec6+g9STl2unEjGxHJh5tTmGljnLSxKOItlYuLHwL051dHJcu2IY/ASOFdfa4GxH96Vz1cVEUZbS3H5nSx8dRWifBORqkvcbgLy+L0p/wDITJqSBAXX6lfb+fK1GNJCTbZMyYSThpC4jCe0ltzfsD1FcTYbFsWsgUg80O7eQDsRVD/VYYbR4lNBl3OndAfJoeZSS8SLhOoQCxa11tfbl1quKtOjcmTcvkmnYpCNDKLFx9IPXUDuDTEmZ4zDX1xswHMr7lp3NsoYKHgxC6ju19r+dq7/APkAiwqhS00huvsGrfqduldOKkRS9krJMYuIxRXh8I6LtvbVflYd6JJJHh9USxaAdzq3ue4qk0zSR3mXhtYWk02O3IEVEz3EStEOIoIX9Y3Fvmucpeolj8n2B9WkizEAA2sRYULNfU8ZsY0AkO2oc/jlTMMuDjiBeEnywO9d4rKoFUSuDEjWICi9u2/Spi0T3KEWyvFzJdzwlO227H5HQVR9F5GIC8k6r7dkJtv3Pip2YZ2qOCC0oY2uDZvv3FV4plIJmGoFbBSb2B58utVeTj6wkk5I8x/qBGMjRfWfaoXmx/vTeVZjI8ASe0RA2v8AVfvbpU7CthWdJIQupO/tYf5pzN8Ph+C7s5aZ/ptzBHICt6aXZGqqzvMY4ZFWOJt1/cnqfvS7+q5Ixw4odlFifIqTluS4o2YAKRuNZtTmV5sGVoJtPMgtfr1qdK5C4pvNDDNnmGiMjU21+i372pHD5HifzDJOF07RkEnUf32pr/R58PG0WFQEPduKzW59K9yzK57hZCFEeks3Q3/h71Uq60vI7wGNmijECIXkN9IJF7nnftTkMbPAsOIClwbst+W/Qij4HBT65iOGXVjoJ2Zh5NQf9Pmkn1TyiPSvvsOR7ClJZgI03p7K08UzLCrvHp3PVfmh5Zl+JeSV7hEuDqe43tvYeKuYLGRtr4Opii7uT+1EyiOWddU4IiIvZuv+K5puuhcibki4WUEK1sRupYbhjQp5FkcYUExMv1OBcnuKNmEscD6sJEL3sQgub9KrpNi1jMvCjD25E+4/O1LXKw9KzF4vIcGsrCSaR+wtYg33v4qngcNh5NC8XUYQQIzyPa/mqcGJ1lZJgpkG/Q6B1370pNjMLNedYtwfcY+ZPwKspt2kOm+zjFZrhQSpRVkawFufjpyp6B0YsAxD33a+x7WFRp8lTEx8eN1DC5VWG9vO9HybKoU3klZmNiAuwHiufFNa9Ji6DYjTMrQykWN7EC3wfBrMA6A8cMRZk2a25+TVX1C+Ghu8ZIccxckGlQ7ADFRH6gBIo6DvThGo/otm6WGV5AkqIEI2kU/080HA5edMsQlJUNYsy736WI51Ny31FJYBomKnkVFxVdsToJ9rKG6EarH+tazm7Qhh8TiVYpwyyi4v0+9KzYjTdXS7c2Cn3eKfy/GcOVyFaUNudDXI+Ad6o5Zi0dncqFY7fTY6egN6koprTcmnhLy3KlxETFZCBeyiRdwexvSOUcZS0TQvEd913U2/V4qwcQHdlX3gHkDYrf5ro4eVDZCZYiPcrE6ge48UuSqqDt2CbLoWju0pLWIMii38uVSckyZsOGXCzpY73Yb/AHtVIYhILqfyk5kOLhvg9DXmDymOWQH3KeepOo6XJ/paom3iwvQXFzIiIMSff0fmpPi3KlsTiIVTiRe4gi4QEj5Ydq5xMTiRkdGaMcri4Pz0qrl+GZFHDRUX+ENz/lsalbbM3hMjzRpUPGdUXkCm4+9+VS8Tg8SPYitNE3Ju3zVj/TlklLlNOm99O2rwQNjXeFxEEQKxOyH+Br7fF+lbvRJ10ZfLsDPg5eFOiScY2RxYkeN+VF9Swtglu5Gl+RXl5v2q+kYkYNICpQ3Vuak0fPcvjl4YkKspO6nr8U3KM9kiJtdGFnhTgcQt7T1ItU+TEjCiMnVJfcEcrnkLVo8w9OKySJFLq6BD26W81KwXpuXhh3dEVWFtVzy72pxUEnY+TY7E+InjMkr8ND9I6/J7CkMm9FzNKrmW0T39ydD0vequEGhycVpaJtl0tdfP/VaFcPhxGEhkLRm3sU7jtY9qKk4J0ae0cvlzqVDYsNo5KV5277/2oMucYjFCaNUQLHsTq3PxtXOYZWrWX8PIoI/8gbl+1PYLKEjwrIi6WsWB6ntc9SaCqn8sP7EsswuImhMzMYyo/L8gd6kyZbMYdUkjSFrltJBtVPL8fLw1Vrh1HuU/0/ausuw0asGSUoh3ZCLj7GovIvxE4taTBGsEYVWOwu9t9R7bUbE4nEYlVEDhEsLkm1u4q9+U3/i0kdNDD+lqyWcxSwkLGpKknbrf7VE3eCSs1WCcwoiRqHcHc/1N+lK431U8TMGQgeFLC3e9qWwubKuHLKo4ir7u5tzFeZP+OlZpfZGrpYBuYB6kdKULk3eIDjWsAmMimB/L0Kwu3QW7kd6n+kMsTDO0q4hbsSEjALG3TrVLF5PCRoaclgOgABPnxXmU4ad2KrwlZPpJHP8A/NXnScYvsfBNWwOPzaSFtcqaYZTZHA2Pe46V3mPpMQfncZ3h0m4GxW/Im3MU7IpkaODEwsY1Pua3t280DFPixxF4bSRoCVKnmm9rj4pQprI6cm2n2RctkxWgCPDM0OoEvbmPvvXeZ47a8UYBJ0lF2v2qjg8RiEVDK7oum4VNzftY/wBqbyLH4d5n1WMh2uRYj5HQ+ak+1S6Gnjs6T1BDMGihJgdbFrjZbeRyrvKFxUkgEpUwncSXuSP61ncm9JScbiNIqwn6h+o28Vo8a8cQ2mkdgNlC/wAtqs+CprSU9SKLYuPCyMeYYCx6+dqHgMUs0jOSOF0JNjfqKRwDREj8TqJYbI3ID/NEx+UYQoQrMg6A7gfauVe7JS6KUs8LEqGtvytt+/auhmLoCJYyoGwKm9/jtU7IZeCGDlXVvptsbfDVw2PeOZhETIlhZb2YHqBfnVatWGtoq4qNiqkpqU76HNn+3SvMJiCRspVjzDCzWHYjY1OxGZLLpZ1KOeQf2n79KfSBwoLMQ36VB5/O9CXdIqXyNrjb6lcFU79zSskIl3hl5fcfehLK4NnXY9HFv2Ybfyr05aAQEOnVuAR/Ujep6onTB8KRTeS9hy08j89vvTOHxsbuosuwN9hv2pKWWeLZ4jKt/qRrn9jvT65dEV56NW9iLGrFNaZyTPsbjwL2ZQR0te9/A3rjCnhAgAFib+88/jtXTYYRAFACf4jSE+EV21zobgXDA7E/Iqtps1YMNm/vYCLRKRuGFlb72tUbMmmUNr0hWFvbuBfxWlMokKqCDGRZuvxbtWfzBuDK0MbcXa/DfqP9rVZW+hQaQ9gMODHGjBQvTa5PcnxSOY4NHLxYKJRKObjYD/umVm48ZWM8BuTcQe74XuKWfN1i2ZCkgNjp5NYdaUc7J28IeDzXHx8UBf8AxfXvcfai/wCr4r2KVIZyGv0AJ605mGaSLGZGhOl25qLg/NHzf8QYbxxgsbGxYA27AVnK3+P+p0S+Rf1ljBE6Sr+oWe3Ui29c5dkwnXjgvuPaD9F/tvXPpOdZBK86C6kKqvvbbeg5fnKiVoxdUB2A6CtXDa0t3iF8kyOOzmaR1fURpU7D79atNgMPhvzNbvfkxbcdwAaQzDIpeI00LDgkgtc/vp70PHkSmNb+25P2qykyKn7C5XlTYjEvaXRGVBDAA3uf5U9jsmxUQs+ISOJjuwFz4vvU9MRJNKrIQiQ3vb9XZafwePbFys0i/lRAbHe5PSrapOgvleGZzJ8LqWIOdaG8kgOz/FWcHnOGLqiIFJ/WzdvNXMEcG0xMsSKVF0Fh9yaSzWKCWSJVgDr77hdio6EWqycJJGUm3TK+Jx8W1pTqGwI5E+elFRZUSRkjUs4ubP18CvzuTCJ+JXDFZI7tZZGvsPPStPmWQYmCxgxBl5e1hY28WNZwktsL43Rw+dI4WPELw5b2IPQ/b+1GmyyBCXKwrbm4c6v813K/4azYoRvJuUfnYffrWNznOBPKJFXUo2Y/0ppN9GWstZPBLLEXaUIt+RBJHz2rnCZrwHKODsLlv4u2/aiyaf1swkYbqtrAefNSsPhIcTGwZj7SLEc7dRXGPF7VI7U60r5v6ihdPzNJPSwvXeX+nnkHEmlaOM7iMbn7np8VwuYxInDggDBhZVtck9yaUxBxjPw5TwU03LW3t2FdFFLEclJ0VcJmkJd8NIFIUWAPUePNI8KXDXCskyE3UPcOvwa9zT0vrWIQKBIp3kJte/U96PhfSEzhmeUsybDoCRUpf2stqytjkRkvKSsgF78wP351HibHIytEyyK3Q8rd99xX2CzZ5yY5I9PD+oXvrI5UcRSyOOIQAP0hrH+XIVx2EtQ0rQ7k+evK7RyRNG6ncX1Kf5VYV/dZtr8v++lZ/EvKrBRJExb9DXB/cVy0U9xpl4Rtdlca1A8EVZRUv0BxL7YZmIs5W386WxsksbAOQ6t37/NIS4mSEC4JQ8zzG3XblT2X5isq+xgRbdTuKDjQR1cRpIBYU5E2vYEGoWKwgaxT29xa4/yPtSscEkZBDWH8PP8AY1zvdFxTX7LOJylVbWoZH/iU7fcdaWxOCkCESoHDbcRBZgO5B5/vR8PnbAaXShx+owG0nbtvXXlFMNSoXwuCcFY2KyRAW92zjyKrIkZBRQCRsdXQfJ50CLFpKxB3/qPg0xwQqn3al88x/mspe0R3ZKlwM8ULIlpIwD4P7eKyMudzRJbERkjofH9q/RHiKrqRvsdwfv0pLFYWCY2kWzdr8/8ANblHqQozZgoTLNKqoGjWQH3MOZA5UTBZacMW56pADvvsOdavN8rllCR4Z1VUNxfp4NRmx88OIKz6SStgRy09vmuzdxtYJS0Ux+cqmF0LfYEj99hQ8qwiaoXxEpuy20LtY979altCsEsoG6sPbfzvajHJAkaF45mubs38IPYU0o8WkzPNLcuXxxOUEgMR38k9jQsT6hijsiKOfJeh7muzAoXVGyylRfQ433HeloghHtUaj9VubMeg8CvPFJax+i6vp3DYgCXXJrAF9/5CkYcYkKyPCDwxzZjY+QL77VLyiPGRSERgSAm+kfSp7X60YQzlvz4rWO4v5vyrpOOawJ0xvIcyjmMyvYFl/LZjffv4rvKIJ9XEOIRxDzKg+63ME9LUqcnhxjmzcNxsNO23xX0np9MGB+Fd5nB98bcn6G1dLilVgf5FPMHXHBgyWUWKMeg7i/OpeMznCLHpcoSTsVWx+9d5tJiJuGbCBR+XZuQ78u1JZl6aw5AJxCFhz9u39aKS/ueCQ7ifS5a//wDQQ7c20Ej+t6SGR4iIMA6M52Fri/Ymrcs5EuhJ9K23Ba5Hwe1EfDq4YRTfmdSTq2oLyNKmLbskYHCzwITqj4zc7t/IdKX/ABxVlaZ7yFraTytVOTCxqNJUPfmzc/t2pbOvSyShGeYqU3CqNgO3OjDyQk/uYpR4rC1mOZLFHcDe1kHW58VGPrGVVSAxlLizEn9zQ8bl4Bj0zMD+rVbYePNe4jEYfhsHQMlvqbdie4NLx8VgXHFZQGLMhPARSqLuL2LfFuZoEMGJO76MKnUfU5qfleDkiaMwliG2GtdNvv1qpicFiQ6rw1Z5L2csdIt3rPMRjr1Hl7S8PQyqF/8AsI5jt80aPEKmkG7C4Gpja58CjYCMKvCmB4q8yG79ulqz2e4KSN+KZtaKRseY+396ji5Ovgifo1WLnSOTldm2GknfxbkKlNOEYK8OnXf3xHcW7jlSSZndlZEaS9z7em3OnMqxwkLJNCwYn2hbH2joaiUntYakg+HxEyk8Fo51O+knS4H96fizheTAxt1VxcH4NZnHwyTT7xmAj2p0IHU3FcnMp49IdhLETa7jf/mrKMZKiqDNe0oksSNh053+OtEdEIGhV26VlxmcQsobQem+32PSmcPmcqH3jWnfr+4rzuDM00UZp7H2gBh9qaw2KkIOpLffnS8eYwybN0/jH9DTYhI3Rhbsf7EUeLiFtHeFzK3tYAdLGmJXQ87Hx/ipz4e+8iDwQb11MiFfba45VVJ0aleD/wCGA9wY8tiOfx5pfM8uSdQXHLky9P8A9Cl8Es4BBC26WNc4fNDG+mT2g1eVMyj7QnhsiEUuqQcRLe1gOXmnMsabUVkCuoPscNZj8i1U8HmC6iNjcculc5thjIAYmKHx/eukZ5hnLaZlcbAk0smnXEyCzEi4JHQ2pufLYXhLqvDkVCe3Tfn3oeOxEmAiP5Wpju0vO57+KmZJmkU7GTEcRm5Iu4Ujudt66pXvorboYyzP3VUXhEarBbiwHmn8wyiGxMmKfWTfa37AV56mmw0kYDK8ZXdTypc+k4o+FMmIllkuDp2INx2HKlHhVoLdaJw8GKPjhWMik3bkbE25ULM8fiVMcsEDsL6tVtjR4I/xmImheQxabfp3N6MDmOGk4QTiL+lwbKR0v2rRg8clZc9M4zFJ8ZGWxEekW9mlt1bvbrU3KfS8ySYeV4y0YPvF7n5Io0OYuXbjjQ9yfby27VsMsxyPAHO1g29/61fquLqi00sMd6Vkw4lLFRJdbHVuaBm+HlhklMSgRahsDv3FCy7IX9ssfskc9f4e5HarWeYWJICNR4p31MbAn4pOrpfyT3pnxJiGN2F7bgarGm4vVESxtxARKG2U/wAqtZJ6ecxq08y6TyAF2P8AOhY309hhiEkETFYz7tTAi3f5FSMYO1JGlJ1h3iMvZo4nCAg2Mkh5i9DfKoI51fUzqOSPyv0NUMTjUj1op1JYj7dKiYiRJ4dKm0hFgDsR2Nck3yqPQvVsb9Teoyq8yWU3sOn7UvjPVA4UZRwWLAgdaR9LRIONDI/0n3Hqw8E1zmOHwUalY4izHlvv8in9OCdPs12HzLEHFcNRIVe9i3UDrVj8GqLoXkRYs51O32NQYspRXVQ5LGM2udwaVjh0zMxnI0C1zvvV4JrimbGa3AEwRgMGWMbDYAb9zU/MsJpb8TGSLWuvcGp2Q45sRqVw0iLztyNuXKqCRpMpW7qQbFb7jsQDzFCVxekivgIfUEcguW5c79KUaDFSIUOlxvtsCe33pTAek0lDq8xEl9gBttyJ3pxbpdZLuV/+xP7irwjFfbolLSRhpOD+XMhVr/Uw5+L0SR5VN4iVB7mwqtC8k8TCMF1HIvtvSCYrEM5j/DKzqPqB28U+PJ2uyc2KyZuVP5y2vsJENv3HKq+S5642R43H8LDQft0NZ7OMtmY3xAMa9CBcXpGTJXQXVww+NxXXhBx1nN9n6rhMeTe5C+L7ftRJMMG30I3lTvX5zhMzeJdMt/GrcH786awHqeO/WM/uK8cv6eV4JtI/QkQ/oYjw39qJNAptqAY97Vm4c9JAuNS91N/+aow4nX9L8+Q/7rk4NdozZ3mShbMi+4dqLBmZtq0sPFqFEkqm9yR2/wCqoYbGhtrWPwaCK2qGExqSx2cXU7EVn8+y+dNBw7ARg35f+2qkuBuSQ9r9LUxgpGS6tY9vNdF5GvyB+LtGTPqGKT8jFgM17C+9/iucqL4acSSPqAuANvaDyqnmHpaP8QuJU7KpulrkHbcVOwWCEzyPMbYcWA6Frf0r0XHilZ0tNtlPMsfhmkLzxAOR7ZEvcDzasqc3aVS64khgxjC9xfYnzatBkGVzQh2jUCFm9us7lazuOWSLDPrwv5WssrAcrnmCK7qnns5xpdG5yxMJDFdwHfTuWH72rPZhlb/hpJoX0x/WI+hF9xep+FtOOE8hiWw07fUD3NXMPlkacSJJ3aFFDBNtjflfqK4pqPb6FxroUZ5TKSAADyJ6eBUnOssDEGWRpXPJQLL/AC3qfLmRiLaJjJY8u/nxVD0xmiyzPIC10W9j0q/TnHV0Xlg9lGGmSRRKrIFU6CdwaF6lzEQjhg7kb/fc03Pj5GkUKuolSfd07Xpc4qJxoxMUZYc2HM/eiqcrDK0tIPprGCWUJIW0fya3IVo85ximYSJFqKqQCLC3moOaYwRSDSFK8weRH7bUTKMvnncyE/lfpuef/FdZeP7ufSokZWivlTw8FhpVyd2v1pWaGDDXxMd7DZlPTyKsxZaQFV2VgORUWIv0His/JmixzlXj1ruNwBbyR1rkoybtPBKVYe4v1CMUvDhgLSfpYLYr5vRYInVNEsAO27A+497jrT+J9QBl9ikAcyotapK5zdlRLBmNgzXq83LIxpCUK+5ljKc2jhXSSIwP0kWpHOs4E0kaxGz6tmHTvfxT+ZpDHDpxEQVj9LjdW+9HybIMImgMw12DG538AVIwUW5u/wDoLk3iMrmCyQ4kB5GIcblOR/xRZ83hhf8ALNh1G/71rM1liJKvYr+lhsRULH4SNwGdNaLuJQLW8HvTXkjNq0Ti0tPf9WZksi7d+QpHLs0Mcmh5Fs5vcbEeKSixxkmMCKL35g7W+KvRZRAoJWEykc2bYA/es4KF8vf+5bvEPZhlKzRkGaQfsagj026Rn80ut7G2xA71KxmIvMFYuiL9QBNvFPz4VnQvhZNEZWxuSbnrT8cHGOvCS7FsxiUMEDGRbcr7jzTeOwCFBZRYC4I/neiZdwYMIG2LHmet/NLw54sSBT7g97f7akuTdRNFr2TMVEqSqVJXUOak1WbGzYezLMGvzDb/ALUg2IjjQAjUt9u4JoS4SORwGJRf938hXXJd9EZoW9bhTaVDfoUP9qtZb6xw8lhqIPZqweIMSGw9x7UvhctEoZ32AOwHOuf0fG1bVGp+j9bbMEJsGUfejBEbmQe29fkM3DitZWPi9zRGaRlWZNQVT9IJrlL+lT9lo/Z0cjlv4P8AmksxyxZSGA0ldyh5PX5tjc7xRRWTUiAjVvvaqreu9FlUCQ8yD0FH/DTVNaBOnSG8XnM82JETJw0VtL3/AJAeKu5lFO35GGC8N1OoNyW3+aXwmcQYxFUqy6txfY3HUHxVTD4R4y2h9QYWsdm+1aU6fQqVUZD1bJi5UA4GkxbmRSLdrCpGWTzQMUcMGk5X2/e9a6XLcQzcRX0xKbsj8zahz5gJVYsAzR3KE035IuKTR0V+iJgvTamcuhKREC997nxTOYQYfB6pI1ZmfZhfn+1LzZkjBFk1rbmBtarGBxcGjUjKLjc/UR43ovyzStkcFdELLHkmgfE/SQ1gtvq7CpPAlxswXRwtH1v0/wC6tSepEg/KKtZjcMRYfaiZjnEcaXi9wPQcyadtPlGPfRrzi2dReloJWCB2CL9RY3LeB2p7FZfPHGxwrKsS7Ijbk97GsqufSI9jEffsLmxv3q7leeo6pDrtpHu8Af3qNeaKTek+1PB3D+npzGHnmbUf0pYBfkmhRemowskqtcHYNe+/U10cUuIv7yUBsVU2IrmbEMsQw8Q9oPMnkL9e9H6jb+P0bjZNwuCxLRaiAwUmygbsO5pjK8fFYXKeVdRtTzZjwluw1AD2hN7279ql5bhMJKhkdbsxuTqtzrOVpyl/BVmFqBBikkVSD1RTuNuo+9QZYONMeMQrDZdPQ9b1VymQQMbKVT9JPLyKYiy8TLI0jJGrG4YC5PknpWUspM1UwCYJ0jIRTLfmvO/kdqczHN3jiEfBKAWGm1WEx8OFhCxcrczzNZV/UTu5lB2W9ha9/J7UIxvP5EpOTPMZFhuIkyLw2U+4Dlv3pPNGnlk0RWIbodvuK0E+GhlhafEaeIybIpsBttfzWewSvhkSUycRtNtIH0g9L3513imlrsKe4qDHJWwyuZXWQsLMP4fv3pHCwnDyfmMDABdQN9+xqvlIXHRvx20KD7Rfcnuan+lpzLJKjnTp9gNum9z/ACqxbd2CV2h3HwNK8QcIiSb6RztbxSmY5aUZeHEG6225dK+xeVrAQ64lnEe4BA/bnQ//AJNEZAwLltvCi1ZO9gIr4HL42UNKg1fwnp80j6meGMxmyg6gCBTvqFONGDDqWU8iOR+aVw/ouLSGxM7O/Ow5CucOP5SlnwbokZnlCzSgxklE3cr56VpcHl0OgERaQRt3PzevctzCCLDukNja4Nuf3qBjvVJChBu/XnVuc/tXSN+2cCFI8Tq0kqdibcgeVPvhpE1qIW4RFwwG1MZZiuGEa3GaTmF3/lTeeeoXiHujcDlvsB+1Gbk/VjTFsrZZrIy8MLbWxHM+K+nwEEQk0KHa51Nbn4HaqOW4bDxKHlYyud99lH2oOOaPE6jGVitte2zXouTvugcdsjth5iVkUcPQLIl9jfc3+1eZwcVII1RrOpvZDcn5quizxT2dlkTTZTbn9qk4COcYh0VgqkcyNwOw711UreVhVE0OWY6bQ0eLKsvLY7jvv3pSH04l9eHlLJ1Qm5/5oWMwiKjFmZtuZ2/kKX9NY1xD+VEQF5tfmf8ANcYyck2hSjx6M/gnmkTVwmEZ+tu/xWlynLotpLDlt2rrFM1hCh0KB7j/AIqbhsljAJaZkjPIA2t5O9dXOM86A7qylmC4XFgozFip3AI2qNiMvjwuqRBxFI2NrMnn4rVYXKstRQyKCQN21b/1rO4hg0ygOeC7aGP8N+W9JXypPCJqhZMCsqiad9I5qvU1q8ly28eqJIY1PIMLsfk0bBSwRNwmiVgv0kgarfJomJgNmfDvy34b9fg0JS5Yit7pis8wkkc4AAiZubKfaRXceafh3Cw/mu3MVVTFxkhpIi8zH6G2C/youHwYExk1RRuRYqq32q8l7MrZ1OuIaP6o4ieYAv8A0rKYvIZMO8cmpWBa4XlfzatNnOcnDhQHQjqSoB+1GwWAJJxIKy7bauajwKMPLKEb9FcVdHBneTSJwAlr/NugprGYNJFs99AF9INgPmk588jndEMgsDcg9COVKZt6kRHWNlOhvqbv8dxXNQlJ4hcqRKYTPGViOtF8Hl81dyiWKFFWeDTq/UDcH7jrVCTPUGlFOgH/AG6RaiYhMIiFSFKnfSATv3505zr7aJF2dS4PB30uNesewMdx481MwfpPDCTUZGKgn8stb7VJy+HDs7sXa+q0asxGmtDhMJhUfVcvINyCdr/fnTbcMTIDzPNYI2SOOJVS9uW1+969wsEOIZxIdD8gV22pj1DnEbxlDYjttz8dqj4/0eJNGIhxDcvcp5/Yih45Rk7bo0k+KKGByhcM5jA47ndWO+39BTE2DOn3wRajzFwD/Ss/lWOEUrrJK4DAe74vteqmPjdbSq5YDlVla1eyKNmbx2bT4SfhaLrzCjpfz2o2JknlBv7F672/rTZy9lkaWci0gXS38Pa9HybL8YJiJVDw2uHNrfPk12lTWeiKXG7MxgJuACAjFCb6x1/emmQYrhmxSNmtxCN/gVqM9zZ8O4iaPWGHtIAsb96UzTBTRqBdOESLop3Hgfeq5/3VpqziOYT03DCA8DOHXqTzqVDm5acrOg9huBa4PmiZnj2XDmTDmzL9cZ3+4vvRvS3qRDhmVtKy76mPnlz6VxjGUouctOjqOEj1DmKtI0gW6khdQ79dqbxobhhY/BuOg71MTLyZwTcxv7gOnPc2rRw4VkRljQtYnYVpuKpLsi6E/UGNlWWN1YuugX2A/pXJlw8syPNJZdJ2Bsb0TJsDPKsjGVYzYXVluVPYb0LKcEsDSRyojMVJ1ML3HinUVv8AwTllCqYKFsSFimd41ALBiTc/v4rQZdIcUDH7Y4ozcnq2/ICsvkOSTTTOsTcONCbyDsegpzC4XQ3CEhAQkMw5kdqXkSWtmi7VFTKspckpM5C3NrfXbyelNZVhY4tYcboSFVt7eT3rhcwYyqWQhQLi/XzUXE4mWV3KJf3b9/ivPbm6NXHRfNYvxGIHCjYoD7ymwq3nUMbRLhsNY77Acz5rqCWdUA4JQfw33P2pU4OXDzCZI9iLWG5BPeuvJ9L0SrYlmBkxMapbQ67Fm25fFBiw+KXSJJDt1G4NaFMDKHaWVigbmojLffnSeZY6NQAWHDJ9xVSD8WrKbvjhnGz7NMe6qAIjJf8Ah50zl7RzR8KZNLL1GzfvS59VRaSsA02G5t/6TWfxeaTJdipYE7NYir9JtUlTImvZUlgw0TPDMwk1A6WPPxT2QYtyghUGwFi5FqTTEKtpmVTIVG55KOw80zFmsxXUU9jcmJtfzajPY0WtOpvTcceucSBiGDFbbedqJnPp6XHIJhpCqvst3/xR8BgkkvxpjYj6VFh/zSM2by4MrFq1wg+2/O3Y1I+TlK09E4sBhcLjJwsc0StFEfqb2hj8mqMuatACFij0j+Bgf7UjjfUet0Dh9DG3ireCy3Bze9V0t1F7g1PJL/OqRIxozkySO6y8DU8o9i25dyR0qxBkkbCzR6JBzZzv9q9zXPTEHUDQRsCOv+Kk5bmoaBpZSxu9t+gA5/vWuTVxWFS+S9PkahbcNXI6oQD+551OyBJg0iOeGq8gw3F+3iuRmIdLCQf7W6/enPUeA0RNJGW1Iq+4nYg8xRhJv7ZLTSjTOo8fAUEUmiVluCSLftSuHy6R5BHDLpiYEsDuV+KayfOIsQgiWFdAA1mwvf8ArekZ4PwkrtAsskZX3HmEN6ST5te/gt0i/kwjcywS2cxoNu/+6vctjMLEJIZYbEFeq1lsfDwHSaTUxmBvpuLAdNqrZLhcLKmuJ5E1G2rUTY+b8xWcXVgcUuxrGpJibyRAFYuYtufj4oWUwmRRIsyhm2sR56G+xoxxUuDVhIdd20nTtqv9LD+9ZnCrLipDHhbRSAkyb3X/ALrPxSksJFosZ9jAoaLEKA9jva1/g9aj4bhTgTJBdUAD+bdquNiTH/8Az45Vc25ncHyp6UHE4tWHAwosoXoOXz3rQfFNL/wTeg0y2TFp+IW6m4Ea+PIqZk+ZNBqklnuWYhk7W2p3AY3FYPhxEBkbZZL7ffzSMsCvMHTDtIsLHiMBsb73r0KPa9AbvS7jsUqMJgRpYWYjkaNhEgn9+riBeQB79D4qLjstgmkSRFl4TG7qoOn7fencrZIZXRIWiiIBuQbbdzXnl4UlcW7GpF2CdET2KEXUXYDlccqyOc5HKzcaDUNV2kuRbxagS41y0rIrSIGPLkKpZNjGKEuDcggr2vRSl4vu9CVSw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820" name="Picture 4" descr="http://agropro.biz/image/cache/companies/ko/61943/product/ozyma-pshenycja-sort-akratos-500x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068960"/>
            <a:ext cx="1944216" cy="1944216"/>
          </a:xfrm>
          <a:prstGeom prst="rect">
            <a:avLst/>
          </a:prstGeom>
          <a:noFill/>
        </p:spPr>
      </p:pic>
      <p:sp>
        <p:nvSpPr>
          <p:cNvPr id="34822" name="AutoShape 6" descr="data:image/jpeg;base64,/9j/4AAQSkZJRgABAQAAAQABAAD/2wCEAAkGBxQTEhQUExMVFBUXFxwXGBgYFxcYHBgaGBUXFxUdGBwYHCggGBolHRcVITEhJSkrLi4uFx8zODMsNygtLisBCgoKDg0OGhAQGiwkHCQsLCwsLCwsLCwsLCwsLCwsLCwsLCwsLCwsLCwsLCwsLCwsLCwsLCwsLCwsLDcsLDcsN//AABEIANMA7gMBIgACEQEDEQH/xAAbAAACAgMBAAAAAAAAAAAAAAAFBgMEAAIHAf/EAD8QAAEDAwIEAwUGBgECBwEAAAEAAhEDBCEFMRJBUWEGcYETIjKRoRSxwdHw8QdCUmJy4SOSohUzNEOCssIk/8QAGQEAAwEBAQAAAAAAAAAAAAAAAgMEAQAF/8QAIxEAAgICAgMBAQADAAAAAAAAAAECEQMhEjETMkFRIiNCYf/aAAwDAQACEQMRAD8A6BTrgNJ59VDX1YDBVC2uuIRM42UNxYmpMYMYXhW/h7Sir2Eql60iUF1K7nI5FSUGuY3hcf2S7e1H1HnhPutPXf8A0t2EoovGpxZadt45eavWF8TuCIOJ59wk27u3U/eBgra18Ys2rNLSP5mZHq38kSTZrQ/u1HCqVrzdLVLxLQccVmE+oPyK3qatTj4ge4yhfJM5QRdrXJlePvDCDv1OT7lJ7/oFBc2d/Vb7lHhHaeL6ropsN8UT6pqzWDJk8mjcpH1Ftes7jM9gP5QidbTa1M8VZjxncgkfNFbAYExy9U2H+PaAlvRe8B+BBUa2tdyWnLKYxMZBed47Lq1rQb7oa0Na3YDCE6OBwN6ADsjtIYQvI5PYmeidj9gFrWfyWpELSotb0JSVlClW43EnyRGililccL3NJiCceqM2tfCXy2OnDQWpnMRPfopQ3GVXpVOam9smKiWSZlSgN0NrWwmVfdVVC8roZtfA8fIo1bSJz+vml/xFodKu0NqgkNMtc2A5vUA8wehR2veNAMlD72v7sjYiR+KWrTtFUbKmm+G7am0Gm18dS+USc0NBaDGI67qpoV6C51PtxN//AEB6K1f4ai32c+yHTtRLZbO2PNG2akDB7rnt1fFj55Ija6lPNcps2eNM6Ky8DhuoXvlLFpqHVXxqSZ5L7JvDx6Ob+GPEwcwFx4Tt2x0Thb6yImVZs/D1tTHCy2pAf4z96ivvDdFwPuezPJ1MkR6FLlV3EqUk/YpahqjSN0v1r1jeIjdx3VLXvDd5SDnU3iswZxIeB/jz9Er6f7SvWpUeLhNSo1h5RxOgo4Y292c5RQwMsKl2SW+6wbvIwPIfzFe1vB7ARNRzsycBoI6b810pukU6bAxuKbMAdT3PMrLbSWk8RGTsOnRFFtdAuS+ihY+HKTCSykAXZOCfRs7NRy18MkxMAHpummjZhvIFXWNC1pyewHkroE2OisZ/KD3RFtuArDB8lIWLuAmWVgu5tWkGWgjYg5keq5/4q8Ptoj29Ee41w4mZ92TuOo+5dLrDohd2AZBAIIII6rmqVDYMF6TeD2bTOCPRMdnVBaCkSzp/Z6r6Myx446RPrxM7EFNWmVvdCQtSG5IpoMvfAlRVnyF62oCFWuKkApz6J4oVdaoO9rxjBMT3jf5qQ3roBbvv5xyUOsXmShNlqLSSw4PIdfJJK1tDtZ6jxNwY/A81eZdYj6pVs6oGx/RVyhdmTkELOYuWPYaqVsqheXBgrR92FBUqSMn9lhijRFc0i4bTKq3VU+yJeIIbDR2yrNcy0jiIPUIX4hrFw4Q6cBs9cIq0GijotUsrNLt+MCOx/dON82WT1XPhV9m6m3cgyeq6FaVg6l1kLYPVGZVWxF1ihuEJsbw0zwuPunY9PPsmvV7QzISpqFtnZAnTHRdoYaV5gZV+leSEg0bw0zDp4eu8IzbX7SNzHZE0wWjsBpQJUfsp5KxaPxBk9ypfagYTklRC5NMC3dphIHiTSCyo2uxoD6bg8EDfhM5XT7lwI6fulfXWjhIlA/5eijG77JdMvW3Ia9nwnPkf5h85RprobISR/DYH2Ny3fhuMeRaDhOjBiJ3TYqgJ9l2mVu1ogjrv6qJp6KWnuusU0bspZGVvVpkAluSvWlSgo9MXbsC/aXkwQN+igvm4dG/CdusYKJ1yPL90Mv3BJlooi7AVbSGmi3gJ42DiBzJeBn55Cq6Xqoc0fUdP0Veq3IaZ25pN8P2lavd3LaY4aLapJqH4ROeFvV3YIfHq0UKS+j9Tvx1UF3qUjE+mVctdJY0Ddx5l2forjbMchCG2LfFM57qdOs74aVR3k0pYuaNyxwd7CqIMyWH5LtotD0B9T+isfRjEELU6+BLKjlFlr4ENfLT3Rq21AOmPomfUNKp1B77Gunq0FKt54Ogk27zTOfddlv8ApLcU3+DoyTLJvjjmsN7jPVJt/qle3dwV2cJ68jHQqA+J285+SJYprpHNRY23N4TzVK8vQASSMJVufFYj3WE+ePuVA6g+tHEcdAmeGb9tIFSj0Mel1vaVuM7DZdHsq8NAAXNdGcG5T3pPG5oMQOpQukwZ7LN+Z5Jav6QTpb2LXfEfUqWvo1Ij4Q79dkDVgqVdnKbugIhAq1NzT7pI8iuoat4VpuzTLmH5j5bpC1vT6lF0PGDs4ZB/I9kzG/gyzurLmBlRmv1wh5Y4d/NV7mu4CeGSg5MQoIv3V3HNJviTUYYSSvL7VXcRDvd88IPf6NdXTf8AjaGMOz6h4QfLBLvQLI/3KhyioK2Vf4c68BXr0if/ADCHMzEuaCHAdy0j/pXSKF1GCVzu2/hZcj3m3NDiBnHtBnseHdHPtFaiOG7bwuH/ALgy09CeiqzKvUTF8nseLe6V2nVCS7PUJAIcCDzBkH1RS3vx1U6mbLGNTHLys+EFbqQAVe61UEbp3kVCPE7L9xdgSl/VNSAGSqWparHNLGoamObhCU3ZVjxhG6vXVXsYz4nuDW88n8sn0T5pliyixtNgHCP+4nLiepJzKUf4fWHGXXThgSymD5Aud+HzTyDzkDz9FzszI1dIssphSvIaNx6/6yqhruPwYHMletod5J5oo0iZp/WWHXgA90E9/wB1C6v1GPNWadELZ1PGwRgJpAS8e6cCAqtXtumGpTCFX1rOwz1SpYyiGRADWNLpXNIsqiZxxDkeR7FcW1TS3UKr6T/iad+o5Ediu5MocIdJk9PJIv8AEKxDuCqN2+67yJ90/PCPFNxfEbSZz/2ChHu5CLMpSivhbw+KtXjqD/iYQeE/zu5Dy6/JULKl2ZKH4GvBOiOqMbXrDDs02/1D+o9p28l0S3t++34KpbuJM9ByxgbDyCMWzBCib5Ss16RYtGAjbbsrjaGDA4R1UVqY5Ig5wcyc55J+OKa2SZJtMX68GeUenZL9/bgnIBzzj8UzX0GJQK5GVPJV0U42MbqXZVq9ARy/JFXDBP6yqNfHeEySSERk2ArqyaSC5jXcJkcQnP5K3YFjwSZLhuCTieg6LL3O0oJXvOBzXAwfv7FBGXFlHFyQ2BzWjbCqXdJtRpa5oyNiAVDQd7RkgwCM9oO3nhWbWhABOCJnOCYVF2LqhA1TTn2ri6jHCclvL06Ks3XWkwHcJ6O3nt1T9c0G1THLmrNlplGl/wCXTYD14RPnMSk6YznSOdf+OxglUrrX98rrd3aMe2Hsa8dHNBSD4j/h5RqS6mH25IkFsvpz0c05aPIrYxi3tnLKq62c/vfEBJ4WZP0CsaTpz6rg58uJPoPRVqvh6ra1eCq3f4XDLXDq0/gn3w5YANkidoH63TJ8Yqohxk6tjLof/HSZT/pH1Mko3RaCYcdsx+uaisrEMnYud8R9Bgdle4NwRIQRiTzkrPIBw3IUtGlHP8IWW9DhGFYZ0KPiJkzVjT1xCk4dlnDEQtK9WPXfstWgO3o0rmDuqb3AoRql84kwQAD6le6dXkGTJS5T2UrE1Gyrqj4cRBBHPkeqXNco+0o1G7kgn5CU26iAQkTxDfim1zJhxwPIygfehsBQtaBcWgHJMLoGj2waGgDAH+ylPQWAvnon7TaeAR+gsyO9DAnZ0ZEwi1GljCg05nI89kRZTjstivpPkmesaAJnKytWgc177UD91WvLiB+SbdIUlbKF9U97f0QG/uOE7q/f1eiXr+rJU8pFcInTqpQq5fkmQB5fetnVO55/VVKt2JI4ZG2+TPZNm7JoRo8qgwYIIPRKmotl4LtmzjbIMg9wj91dRjbdJevXcuAnG58hySJFeJDJoWoSHiSBxA/MGfuR1rzU3wOn5pV8O0iGcTv5zxAdB/LKcbYe6PPKNSdUBkSTs3o0+GfyKuUm8pnqPuWrWdFbomAEcETTno0DBHNR1aeD1Xj7h7XGW8TDzG481O+DtschHp9C9oXtSsA5pa5rSDyIB9f9qno9mGvOJDRgeeEXv3Sccjn8kNtq0PdPQfeldOitO4h+iOuScz07KeFVtq0qc1DIEevRNRNLsnYVg37QoG1QcDlupA5GmA0SGoh944kFXH7KlUmCDv8AqEMgsYLu7TiAiOvcheUaAZsYnf8AJSVbgjYSeSqXV0Ryme6VRSrJ7tuPRcl/iNV4atIjm0z6Ox966nXq+7Jie3Rck/iIeKrSG8Nd/wDYJmGnPZ20i14WkhnOSul2TAAJ5Lm/hR8NHp92U9WtwlZPZjX0hrsnDH026KwK52cOR2yd+XZBbO4xHFEiOqLVA3gBcc9eeehGyOHRNNbKutOjhhvEZEdj19FTq18Hn+u6svqDMmTy3lCdRugAhkw4L4ULy53kpdv78A5Xmoahl0FJup6kXugHAQ48bmyrUVZ3OtXBHRUa94G/rdC6upyChd7emJKxyFRxF291EknOOiXral7e5DBkAcTvIH8UJ1HVfZg8Rk8gi38ODxCrVdu53D6AA4+aKON8XNjXKK0ux5qWhbwfDnoUetZS+64HG2T5JgtjKFCZ9BGk2FNKgY9bB+JTYkclsssbjfCpXVUjLR6L2tXEQefL6qncV8FbKWqNhB3so6ncCCRgpXpX01o5xIG+0SruuXmDCRRrjaN3SqOPuh0O/wAXDhd8pn0SopyloujGonVrG8kBXxc4QC3bBIBHaDgiJB+qmp1j0R9CHGwz9pUzahQYVs/RSG4JG5C1MFxDHtZVa5eqgulWrXnfstbBUX8JazlSq1WgYVetdbGfJCLu/wC6W2OUSzqN9jCWq3hM3lQVHV/Zt4YADOI7nOXALa9u8fr0TT4UoHhE/uuhJxlaClFcTfRPAVCmAC+rUI6kNG3QDHzTLQ0SkBAYB9/1RC1YrmIVCheyWeV2CxpzRsAB2AWj7DuUTe/9eS0LpGFjggechcv9NfmD+Pz6JI16tUpe68Fo5HkfIrqlZo54n9BANasGVWOp1GhzXCCNvkeTh1SpY9lGPKcG1jWJcWtPmVStXwjOs+C30bg02kvYfeY7q2Yz0cOa9Z4PqR8Rb/8AGfuKtTxRVJmf5ZO2gs3WHP8AhY71wtKtOs/c8I7bo5puniBjKM0tJJGygtJ6RU5HNrrw/OTJPXKbP4d2nBTeCSf+Qj/tamJ+iiMhUtMpCjVc0T8QcPX9kcsspR4sBRV2gxWsy6DiQcQc9lat7tzXQ5WbOq2Bjv5le6pRa7hI3jP4JPwxvdMIUbiRv+ymNRA7a6gD91MbuOa3loW4bLtWuEHv775dVpdah+w/BaUdGqVc1CabeQxxfX4UDbfQ1RUfYUvEepgA527pLtaoe84Dp5ESu3t8OW7BLbdlR3WoA8+cuGPRT3NkY+ENH9oA+5Px1Bf9OeVPSFDwxff8QpOOWABs82jYZ5t+5G/b/rmhOp6eeKYjPyPZU/tT2mHguAxI3+SFytncbGcVgs+0ADf5oDQ1Bjjh0djhSVqp5GQuTBcWFX3iq3F0hZqkAmDAQu91do3OegMlbTZlBG7ve6D3l6B8R9OZ9EKuNSe+eH3R9VLpNhxnjdk9VvCtsNaLmn27qrw4jAOB08+66LpFItDY9d8RKA6TZARICcLOmYAC6KtgZJhe2qTB+ikuHdeqhBxy+S8OZnKovWiOt2VH1i53CCIn915bXTnOLaYkNMOfy7gdSp7mgBTfv8J23mML3R7QUqDRM4mepOZQKLsNyVaPa1QfLqhN7UEbypNXuOETKFh/G2WyQRgwRPzQzew4R0Cq72l4B5mPKVZ+xBA7skVWsdzEg95TVpzONgcCTgTM/gfNJ7Keka6dZgAAeaMCkInZR2lLYK46nnfBC1LQpvZRq0+fVKWvtDHh48inO6CXNeoSwoWHB7BlK7kDPqi7L0EQTON1zi51B9B23E3p08lIzxdT2Li09CD+CLxza0rGycV2x9q12jYre1o1K3wQG7cR27x1QHwpN5UO/smfEduInLW+sEnyXSKVAAAAAAbAbDy6IOH6LnNR6KFhpzKeWguf/Ucn05AIlTplTUqfZWmU0xRJZZCsGHpC1fSRD2UqT2ATo42J8tCxfWgPL9BCK9gHuhjQXBue4/MJvr22/NV/sQBa9oggwTjIKU4OyiOVUc51fQ9+JmPuSpfWD2ZY9zY6Eru2oWwIIhJGv6U0gkADyWuLgMx5eRyC5uak+89x9Sr1hkRz+9a6/a8FRa2jTiE67SYxltjhOORTNpNLA6pco0PilMOkXHI7hLZg2WVOCJTDbOgBLVjWxyjkjFvW7oU0hckw0x+V7Jwe2QqTLhWW1UdiWiWoTEdQq591gHQR6KZ1ZU61XESubOQG1iHADqY/JFbe1LWHibjIEZjz6hDqnMnMEEeYMjdFri7bwy04/wBZQfrDk3SSFnW6DJEiY59FR0y6LQROB0J6rTxZVe74Xw0xxctlUsakt4pwdvnH4JUnopjHQ8UxUb0+RXn20h0u90R6b+UyrjXOAgkFD9RcCDK66FrZOazTsQUI1WqCN+yqNvOGW9Nj2KH3V7IIBkyuuw1ChR8RtElKdC146+2Bkpk8S3QB3VXw5YVXkuZRqPk7tY4j5gQq8Vwg2DkXKkdO/h9TDLYAD4nknHP4R9E9U3duSQPDFR1JpZUaWEGYIjePxCcKF7iFPy2BkjYSa5bsehzrwdVJRuRJRKSEODCzavRSNrIeyqFo6sN5TlkroS8dl1zwojUAnuh9S7jZVLi+QOYyOJli5usFANVuRC9u9RSlrWrTMFJcrKoYxT8X3AL2gdVmmuwl/U9R9pUkbDZXNPvohV+NqCs7mm3TGcAQovtBY4O5bFF9E8OXFxDuH2VM/wAzwQSP7W7n6J70jwdQpQS32jt+KpDs9hEBJbR10I1jrAjfb5I5a6oDsfqnunYtOAB5QP2Q/UvCtCoM0wD/AFM9xw+W6DjZnmj0wPb34Pkrzb0RulHWtIuLUl7Ca1HrB42j+4Dcdx9FWstaBG6zaGcFJWh4N6oat2l6nqWMfesqXwXcgfGEn3JMqCpdlrSJwg9fUehQ+7vt8mUOwlA31q8mc45lUbS+DWDP1QHU9UDjwtMicnr5dk0eC9K9owvcA4kYBGAJ+84RvE6tjOSWjrr6LTMEH1QLU2cMwibrRrahcDv+oQ7VqwJKHJRPj7Qo6rVLHAg7yEPs7R9Rxa3JPMmAO56BXNfoOqtDWmDxjPIDMyjuhWjWQ1uw3cd3HqUK/SlukZongqgxwqVWivU3l491vThZt6mT5JtFOBAEDpsB6BZb9vmrL3hoyQPPCdbf0jlLYna8OF3Fmfmq9C93g/VGtUsva/BnuZj5wgg8KV5xVpt/6j+CU4tj4yVbNqurRg/NWaGqd15R8KH+etP+LB+JXrvCreVaoD5NKziwnKBb/wDGBgBQ1NW7pf1bSLuiC5gFZo/oniA/x5+kpUqeJQJkweYODPkiUZszjEfq2qzzVG41I5ykN3iaT7sk/IKajcVqn9srXjkuzkohu+1OAZKW7ovrGBhv3otaaQSZeS49zKY9N0XbCyP8vQTaoSWeHARtP6+aefA3gujQitUaHVT8IdkUwdoBmXnryRmtpjWNEjmAP16I3pbOZRvJPqxMqaui9SYBvzVynChZtK0q3DgYaFkdE7TkEGARjnzUQfGNnH1XlC4a5vxdvUbrHmBmT0xmO6faE07KtWmTIcB5jA9eYK554w8GFxdWtPcq7upbNqf48mu+hXR3XbDDcgxzBCpXbAQcoG6dooxyaOB0tZqNJa9jgQYI5gjBkK6Ndxs75Jr8b6CHH27R74+OB8QGx/yH3JTtLYOOACsfB/CxSsjq6uT8LCe5wg2q1azwTs3+kc/zTdR0txGWQpKmiEjaJXRyKDujpR5KrObU6pJDephdr8NjgZHQQuca54fcz/laMtMmOYGZT5o90OEOBw4Aj1gpuealFOIjHGSbTHdvARLajSO2UM1Bh3wevZMxe1jfdgAYxjZLeq3GTtH1lSTVI3E7YsXNWHtk4nKP6bW26fqUp3dQGqG8slOmjafwtDnDMYb0naf7ihSsfkaSC9KsQAB8/wAgrFOgDk5PfdRULeSCf2RKmzGFQokkpJEDGbDYAYHJSinuYU1NkGesLdyNREuZXFJVa1KCr3F2UFTPOVkoBRkwZc7TMFc68Z+Hm3PEQ0Cu0S1+B7Uf01OpjZ2454XR6zOuyCalbgkk7x+yGMnB2h6SejjGl28H3hkGP3Tnp1MQgmv0hTunRs4B3qZB+on1RHTapx1P4LckrdjeI3WdqMRlH7S3gINo9yYAIE8u6P060biEFIVKyrqZk02jqSfTA/FENPGT0Qi5rTUHkjdg+AR+uSFvZj9S+XKNhB9FXuDlsDM/Lqp6Dd1r7F1SLAhbFkc1o0jIWxdIhMQt2aOePVUbmoJhX3AIfdtwskg4grUGAg8/1CX9P0Wk2HNb13684R29OMofYV4a4dH/AHgJbKYvRZ+zNGDj71BcNaPuWlW6jmFHZtdXcQ0hrR8TyJ9B1Kx76CS+sH39IOBmBj90o6ffik59EuHumW55ErrdrplIGODiMfE7J+uB8lpq+mDH/Gw+TW/kmxjSpg+XZHfaiM5SvqepDOUN1HUzJz+6Xb++JwDlI4uTGwiojZ4KsvtFd1VwmnSjyLj8I9Nyui0OcpZ8H0fYWNIbPqE1CY6kx/28P1R+3rPcDESN+4T1FLQjI23YSpOCs08obY1w8SNj+iiDHI4k8iZxwoTUHL6LKxnCrPMDsuboxRsndUx3VZ9RRe17rV7ljlYSiR1HT5c0Mv8AbqiLzI7oZenGVj6Gx7OVeL3f/wBcf2N+8q7pL8jyVPxiIumnqwfRzgrGlmYiPVDkX8qiiLHfTKgBBCOOqAjpzSvYPDW5MntyyrTNSB2ylp0ti5Kya7qw9qO6dVkAj70lXd+C4Z5ovb3DxwtYOJx6yAOpJ6LTmrQ3mtkDn27K3T6pPbc1mu94Njly55id0xWtwIy6foiTViZQ0EeMLGv7yqxfjC0pOAG6KwOJYe5Drutut7i4CCXtxndY2FGJBql0IQeyuvdd3cfoFW1a/wAH5ITa3nuwDH+0umUpUgy6m+s9tNhy45/taMud6D6kJysgxjDTY2GU28tydyT3PVL/AIOp+6+r/VIB7Aj7zPyTHpFrIeXniD+ozG0dB8k7HGkLyMi0fUBWDskQYHb58ka9lyOfQKv9jDI4GwByA5fipmvnblH3IlrsS3fRwO6MvE5UFk0GoZ6rFiGPqWyOrtcfY2/+ACJ6FUP2giccG3qvFiz/AGQmXqEbUQ98f1fgiA5rFiYuhEiGclV7o4CxYgl2dE0G4WVVixcgmQVkO1EYXixczUc08ej3qR5+8PuKM+BNOpvbxPYHHG8n6bL1Ytn6Iavp0X7MxtI8LGjB/lHdWa1FvsmjhblhOGgZAGcBYsSY9MS+0c08Z0x7FlQCHzHEME4Bz13KLeHqhNOkSZJaJ7+6FixcvUo+B2vmJU9vsVixc+xT6LLXmFq5xgrFiIEHV3nqguovOcrFiFdhoVNXdgoVSdDfRYsTEN+HTPCf/paPdjZ7zJKP0cEfrmsWImIf0L8vVU6jBMcsn6rFi2Ql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824" name="Picture 8" descr="http://www.agropoisk.com/price/4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5058053"/>
            <a:ext cx="2399928" cy="17999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437098" cy="1573272"/>
          </a:xfrm>
        </p:spPr>
        <p:txBody>
          <a:bodyPr>
            <a:normAutofit/>
          </a:bodyPr>
          <a:lstStyle/>
          <a:p>
            <a:r>
              <a:rPr lang="vi-VN" b="1" dirty="0" smtClean="0"/>
              <a:t>Целюло́за</a:t>
            </a:r>
            <a:r>
              <a:rPr lang="vi-VN" dirty="0" smtClean="0"/>
              <a:t>, </a:t>
            </a:r>
            <a:r>
              <a:rPr lang="ru-RU" dirty="0" smtClean="0"/>
              <a:t>  </a:t>
            </a:r>
            <a:r>
              <a:rPr lang="ru-RU" dirty="0" err="1" smtClean="0"/>
              <a:t>природний</a:t>
            </a:r>
            <a:r>
              <a:rPr lang="ru-RU" dirty="0" smtClean="0"/>
              <a:t> </a:t>
            </a:r>
            <a:r>
              <a:rPr lang="ru-RU" dirty="0" err="1" smtClean="0"/>
              <a:t>полімер</a:t>
            </a:r>
            <a:r>
              <a:rPr lang="ru-RU" dirty="0" smtClean="0"/>
              <a:t>, </a:t>
            </a:r>
            <a:r>
              <a:rPr lang="ru-RU" dirty="0" err="1" smtClean="0"/>
              <a:t>полісахарид</a:t>
            </a:r>
            <a:r>
              <a:rPr lang="ru-RU" dirty="0" smtClean="0"/>
              <a:t>, </a:t>
            </a:r>
            <a:r>
              <a:rPr lang="ru-RU" u="sng" dirty="0" smtClean="0"/>
              <a:t>волокниста </a:t>
            </a:r>
            <a:r>
              <a:rPr lang="ru-RU" dirty="0" err="1" smtClean="0"/>
              <a:t>речовина</a:t>
            </a:r>
            <a:r>
              <a:rPr lang="ru-RU" dirty="0" smtClean="0"/>
              <a:t>, </a:t>
            </a:r>
            <a:r>
              <a:rPr lang="ru-RU" dirty="0" err="1" smtClean="0"/>
              <a:t>головна</a:t>
            </a:r>
            <a:r>
              <a:rPr lang="ru-RU" dirty="0" smtClean="0"/>
              <a:t> </a:t>
            </a:r>
            <a:r>
              <a:rPr lang="ru-RU" dirty="0" err="1" smtClean="0"/>
              <a:t>складова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рослинних</a:t>
            </a:r>
            <a:r>
              <a:rPr lang="ru-RU" dirty="0" smtClean="0"/>
              <a:t> 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найбільшій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 </a:t>
            </a:r>
            <a:r>
              <a:rPr lang="ru-RU" dirty="0" err="1" smtClean="0"/>
              <a:t>деревині</a:t>
            </a:r>
            <a:r>
              <a:rPr lang="ru-RU" dirty="0" smtClean="0"/>
              <a:t>, волокнах </a:t>
            </a:r>
            <a:r>
              <a:rPr lang="ru-RU" dirty="0" err="1" smtClean="0"/>
              <a:t>бавовни</a:t>
            </a:r>
            <a:r>
              <a:rPr lang="ru-RU" dirty="0" smtClean="0"/>
              <a:t>, </a:t>
            </a:r>
            <a:r>
              <a:rPr lang="ru-RU" dirty="0" err="1" smtClean="0"/>
              <a:t>льону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Целюло́за</a:t>
            </a:r>
            <a:r>
              <a:rPr lang="vi-VN" dirty="0" smtClean="0"/>
              <a:t>,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564904"/>
            <a:ext cx="84604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Значення</a:t>
            </a:r>
            <a:r>
              <a:rPr lang="ru-RU" b="1" dirty="0"/>
              <a:t> </a:t>
            </a:r>
            <a:r>
              <a:rPr lang="ru-RU" b="1" dirty="0" err="1"/>
              <a:t>целюлози</a:t>
            </a:r>
            <a:r>
              <a:rPr lang="ru-RU" b="1" dirty="0"/>
              <a:t> </a:t>
            </a:r>
            <a:r>
              <a:rPr lang="ru-RU" b="1" dirty="0" err="1"/>
              <a:t>дуже</a:t>
            </a:r>
            <a:r>
              <a:rPr lang="ru-RU" b="1" dirty="0"/>
              <a:t> </a:t>
            </a:r>
            <a:r>
              <a:rPr lang="ru-RU" b="1" dirty="0" err="1"/>
              <a:t>велике</a:t>
            </a:r>
            <a:r>
              <a:rPr lang="ru-RU" b="1" dirty="0"/>
              <a:t>, </a:t>
            </a:r>
            <a:r>
              <a:rPr lang="ru-RU" b="1" dirty="0" err="1"/>
              <a:t>достатньо</a:t>
            </a:r>
            <a:r>
              <a:rPr lang="ru-RU" b="1" dirty="0"/>
              <a:t> </a:t>
            </a:r>
            <a:r>
              <a:rPr lang="ru-RU" b="1" dirty="0" err="1"/>
              <a:t>вказати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велика </a:t>
            </a:r>
            <a:r>
              <a:rPr lang="ru-RU" b="1" dirty="0" err="1"/>
              <a:t>кількістьбавовняного</a:t>
            </a:r>
            <a:r>
              <a:rPr lang="ru-RU" b="1" dirty="0"/>
              <a:t> волокна </a:t>
            </a:r>
            <a:r>
              <a:rPr lang="ru-RU" b="1" dirty="0" err="1"/>
              <a:t>йде</a:t>
            </a:r>
            <a:r>
              <a:rPr lang="ru-RU" b="1" dirty="0"/>
              <a:t> на </a:t>
            </a:r>
            <a:r>
              <a:rPr lang="ru-RU" b="1" dirty="0" err="1"/>
              <a:t>виробництво</a:t>
            </a:r>
            <a:r>
              <a:rPr lang="ru-RU" b="1" dirty="0"/>
              <a:t> </a:t>
            </a:r>
            <a:r>
              <a:rPr lang="ru-RU" b="1" dirty="0" err="1"/>
              <a:t>бавовняно-паперових</a:t>
            </a:r>
            <a:r>
              <a:rPr lang="ru-RU" b="1" dirty="0"/>
              <a:t> тканин. З </a:t>
            </a:r>
            <a:r>
              <a:rPr lang="ru-RU" b="1" dirty="0" err="1"/>
              <a:t>целюлози</a:t>
            </a:r>
            <a:r>
              <a:rPr lang="ru-RU" b="1" dirty="0"/>
              <a:t> </a:t>
            </a:r>
            <a:r>
              <a:rPr lang="ru-RU" b="1" dirty="0" err="1"/>
              <a:t>виробляють</a:t>
            </a:r>
            <a:r>
              <a:rPr lang="ru-RU" b="1" dirty="0"/>
              <a:t> </a:t>
            </a:r>
            <a:r>
              <a:rPr lang="ru-RU" b="1" dirty="0" err="1"/>
              <a:t>папір</a:t>
            </a:r>
            <a:r>
              <a:rPr lang="ru-RU" b="1" dirty="0"/>
              <a:t> і </a:t>
            </a:r>
            <a:r>
              <a:rPr lang="ru-RU" b="1" i="1" dirty="0"/>
              <a:t>картон</a:t>
            </a:r>
            <a:r>
              <a:rPr lang="ru-RU" b="1" dirty="0"/>
              <a:t>, а шляхом </a:t>
            </a:r>
            <a:r>
              <a:rPr lang="ru-RU" b="1" dirty="0" err="1"/>
              <a:t>хімічної</a:t>
            </a:r>
            <a:r>
              <a:rPr lang="ru-RU" b="1" dirty="0"/>
              <a:t> </a:t>
            </a:r>
            <a:r>
              <a:rPr lang="ru-RU" b="1" dirty="0" err="1"/>
              <a:t>переробки</a:t>
            </a:r>
            <a:r>
              <a:rPr lang="ru-RU" b="1" dirty="0"/>
              <a:t> — </a:t>
            </a:r>
            <a:r>
              <a:rPr lang="ru-RU" b="1" dirty="0" err="1"/>
              <a:t>цілий</a:t>
            </a:r>
            <a:r>
              <a:rPr lang="ru-RU" b="1" dirty="0"/>
              <a:t> ряд </a:t>
            </a:r>
            <a:r>
              <a:rPr lang="ru-RU" b="1" dirty="0" err="1"/>
              <a:t>різноманітних</a:t>
            </a:r>
            <a:r>
              <a:rPr lang="ru-RU" b="1" dirty="0"/>
              <a:t> </a:t>
            </a:r>
            <a:r>
              <a:rPr lang="ru-RU" b="1" dirty="0" err="1"/>
              <a:t>продуктів</a:t>
            </a:r>
            <a:r>
              <a:rPr lang="ru-RU" b="1" dirty="0"/>
              <a:t>: </a:t>
            </a:r>
            <a:r>
              <a:rPr lang="ru-RU" b="1" dirty="0" err="1" smtClean="0"/>
              <a:t>штучне</a:t>
            </a:r>
            <a:r>
              <a:rPr lang="ru-RU" b="1" dirty="0" smtClean="0"/>
              <a:t> </a:t>
            </a:r>
            <a:r>
              <a:rPr lang="ru-RU" b="1" dirty="0"/>
              <a:t>волокно, </a:t>
            </a:r>
            <a:r>
              <a:rPr lang="ru-RU" b="1" dirty="0" err="1"/>
              <a:t>пластичні</a:t>
            </a:r>
            <a:r>
              <a:rPr lang="ru-RU" b="1" dirty="0"/>
              <a:t> </a:t>
            </a:r>
            <a:r>
              <a:rPr lang="ru-RU" b="1" dirty="0" err="1"/>
              <a:t>маси</a:t>
            </a:r>
            <a:r>
              <a:rPr lang="ru-RU" b="1" dirty="0"/>
              <a:t>, </a:t>
            </a:r>
            <a:r>
              <a:rPr lang="ru-RU" b="1" dirty="0" err="1"/>
              <a:t>лаки,бездимний</a:t>
            </a:r>
            <a:r>
              <a:rPr lang="ru-RU" b="1" dirty="0"/>
              <a:t> порох, </a:t>
            </a:r>
            <a:r>
              <a:rPr lang="ru-RU" b="1" dirty="0" err="1"/>
              <a:t>етиловий</a:t>
            </a:r>
            <a:r>
              <a:rPr lang="ru-RU" b="1" dirty="0"/>
              <a:t> спирт.</a:t>
            </a:r>
          </a:p>
        </p:txBody>
      </p:sp>
      <p:sp>
        <p:nvSpPr>
          <p:cNvPr id="35842" name="AutoShape 2" descr="data:image/jpeg;base64,/9j/4AAQSkZJRgABAQAAAQABAAD/2wCEAAkGBhQSERUUEhQWFRUVFhcUFxQXFxQYFxUXFBQWFRgWFRcXHCYeFxwlGhcUHy8gJCcpLCwsFR4xNTAqNSYrLCkBCQoKDgwOGg8PGiwcHBwpLCwsLCwsLCwpKSkpKSksKSwsLCkpLCksLCwpKSkpLCwpKSkpLCksLCwpLCkpKSwsKf/AABEIALcBEwMBIgACEQEDEQH/xAAcAAAABwEBAAAAAAAAAAAAAAAAAQIEBQYHAwj/xABJEAABAwEFBAcEBwYEBAcBAAABAAIDEQQFEiExBkFRYRMicYGRobEHMkLBFFJictHh8CMzc4KSoiRTsvE0Q8LSFkRUY6Oz4hX/xAAZAQADAQEBAAAAAAAAAAAAAAABAgMABAX/xAAjEQACAgICAwACAwAAAAAAAAAAAQIREiEDMTJBURNhBBQi/9oADAMBAAIRAxEAPwClOiCa2pooVaYdg5HnO0M44WNJqO0kU8Ck2nY5kf71rnDi20wt/tkaz1Xmpr6ek2yqWGDFnwUtZsmEHStfCg/6lKMZd8TaCQs7XxyH+wuT622GGx4JJyHxyMJDS0HFiLCCAK5ijTnT5JLdjWqKxNbGDeFyns8jx1YpDXhG/wDBaZs5JZ7RHjhdBG0HC5pa1rxnlUClK7jnquG2lqsthbnQzOBwRx42nLe8se3C2u/M8AUU/wBAb/ZQbBc0gbifG9v3muHqFKWG7XyAsjw4q16xoKAdhTSxba2mSRjI2mhcKtb0kjsNRWlXVOVdVoNr2WdNgDZ5I6F2MjJ7wSCANze2lUMXdsOaohtmLttNnnxF8RY7qvja5xNNzh1aVHDtG9WI3fLaHuLm4Ghxa0kjNoNA4AbjrnxTiKy2Swsq94bxfK8uc7+oknsHgq3fXthgZUWaN0zvrO6jPD3j5JkrEci4WXZ2JvvDGeenhvXK9obJE5ssr44HspheHNjdQfCR8beRB13LHL39pVuny6Xom/ViGD+7N3mmuy+zMltlxPLujaevKcyT9UE6mnhvVMH7Ey+G92TaCCWPpYpGvbXD1a5kbqHOvaoq8r0MmbzRo0G4fiVDsjhscNAAxjc+JcT25ucVB2e8n2l5eRhjbkxnEnVzuJp4VUm1Aok5Dm/HG0MLAS1poe0jTFy5BI2asQskglZnIPiOlDkRThTvXcRoaKObZXFGn3VerJ2Ym6j3m72n8OaerMLtvF0Lw5h7uI4FaDdl8MmaCCA45FhOYOZ78gVaM7OecKHyNBBOIERVVzau8vosRlb7xOEN3OJBzPMUrz0O6lkWae1K8cUscI+BuN33n6eQ/uQY0OyW2P2tbaKwu6srBUDTpGHMOHMAio8MtLMsBt1pfE6KaNxa9hLcQ1BacTT4OI/lWtbGbYst0WdGzMHXZx+2z7J8jlwqrRX2WNCqTjCNrqpQikSCOiwAkMt5QRFtUUAIoIwECsYCz/bbYOscstlbm4EvhaNTVpxMHGgPV8OCv9EEbMeYuiRr0DbNibHK90j4GlzjVxzFTxoDRBNYdGI2a2mhjc5wB3gkV8N6ibZZS1xDs+BO8cU/lh3EJzZLG6dj2gYiwYgd9K0I5reO0BrJbIJsat95XqLXY4Gf82GjXDQYQ3CHVPGgy7VXTBmtC2G2HgmjMr5ekBOExtBbQiho4mh8h3ot2aqKbY9nZZD+yGJ+4NNXeXu95CuV1eyh8juktspqcy1pq4/eefl4rQ7NZYoGUY1kbG66AdpKpO0ntNa2rLIMTtOmI6o+434u05dqGTAWIR2K7Yq0ZC3xe+nD4nlP9nb2jtkPTRtc0Y3N62R6p1yPNYZabTJM8vle57j8TjU/kFr/ALMIsNgAP+ZIfEhC/ocdWcNrfZ99Ml6UTYXYQ0NcwFoArlVtDqTx1Wd3t7MrbDUiLpW/WiId/bk7yW7hEQipUBqzBtm9gpJ34p2uijaaEEFr3katAOYHE+HLQLVa4bHEAAGtAoxjdTTcB6kq7viB1APbmoG+diYLQcRxsfSmJriR/S6o8KLSk2aMUZdeV4yWmQV0rRjBo2vqeastjsYjY1o3DPmd58VJ2b2cujfjbK19K0BaWmviQus9yyt1YacRmPJc81I6E4+iNIXWCyOfoNNSnVnsJcc6geZUnGwAUGSVL6ZsrZbQrvZLU6Nwc11CN/63J5eljocQ0OvaoC+rV0cL3DUjCO12Xlr3Le6N2jVbhvtlqhbLGRQ1BHBwNCPJSCwz2cbWGyz9E91I5TTM5Nfu7jp20Vh2721tDZDC39kygILTm8Hfi8qcl1x3o5Jxot+0e3MNl6o/aS/UaRkftHcstvi8XTyvlf7zzWg0G4AcgAAoqw1c4uO7zJTp+aXk06K8UdWN7WGmCRriG6PaT9ZlchzILx20UTdF7yWaVssTqOb4EHUEbwnV8Pza3+Y+g+fimMxjcagdGeAxOZ51c3xKaPQszddl9pYrbHiYQHtA6SPe0nhxbWtCpxrKLz3dl4y2WRssTqEaOGbXDe00yIPBbXsrtXFbosTOq9tOkjrm08Rxadx+aSSCn6JuqCCOiUYJBBGW5V3cdAsAJEo62bRQR6vxH6rOt56eagrbtw4/uow37TjiPhoPNBySDTZaLXaWxNxPOEVpXM1J3ADMnkFVLz9psEZIjY+Rw5YB/dn5KDtt7yyZyPLtwG7wGSrNis+KV73e6wknhUEny1RTsDVF8g2xtL2hwbA0H4SZCRuoaDVGsutG1UpcS1zmtrkA4gAbsqIJ8WYtVuuRkrsRqDShpTPhVFdV0CCpDiSd+mmmSuFguUNoX0J+ruHbxKY3zZcElRo7MfPz9VC3RXVlXvPZwv8A2jBTOjiQQwaZl1Mtd+5Tdz3NJdzXTB+PTpIm+6W1zIJ+IV1pxVy2SjpZweL3H0HyUpPYWPBDmgggg8wdyddCt+jFdrNoZ7TIWuOGIGrGN91zdzj9Y9uhFMqKGs9ic4hrQSTuC1a+9kLJhwhr2kVIwuNGk6+9XI0GSjrLd8cDaNFMs3HU8yf0E6titpEFdGyro3ske4BzXB2CmIUG47s1pez9qEkRcCD1yMtKgAUWZ3zf5dVkeTd7t7uzgFd/Zr/wR/iv9GqsuPGNsiuTKVFpAQoiCUoFQiiCUgFgiaIiUtcjWqZMDA+EO1aD3JtJdbDpUefqnjNEaDYSInuYkEAgg9xWfbZ3DaQGgRPcwVJLRiz0GnL1WslFRCldhTaPOJsDgeuCDwIIVivW2OtNljcTV8BEb664XZNfXgTQHnTSprq+1Fhjksk3SNBwxuc00qWua0kFp1CyK55WNmAlOGJ4cyThhcKZ8q0Nd1E2VNNGaUotDSG0AHAN2XfvUhY4S85bh6qJZcUrLW+HXCamT4Sw5tfXfUZjtVths4jbhHed5PFCa2aEtENe9zhtmmeCTIA1+LTJr2tpTgGuPgqX0i06WzmRj2DWSN7BzLmOaB4kLLw1W43aI8iHFmmfioytXZU1xciDke9T93G0WaVsrGPie34mgvjcN7XBtSAd+vYE4uG5OiGN465GQ+oPxUwpz5VdIeHE2tmiXDtRHPAJJCIjo5rjlUalh+JvmNDmEuXauEGkeKV3Bgy8T6rO+ndQkuOEa1z8ioK1TOkeTmK6AaADIZBSyspgaxaL6nd7vRQg51c4OcPl5KpWy93yE43ufnvOXcNAoO77IW5uzO4V0/NPS8j55Nz5VACVuxlGh01hKJzFyubaezl/RzVYK0Egzb/MDmBzqpi/7mLAJIzjjIFXDdzOZyOWYSJOxmyCe/8AIKH2itAjiEbci8knsrU+Jy7ipmGOrvQbyVXNp85GVy6mlQadY8PFXRP2QGBBOeiQT5BxN4JTK9ocUdd7TXu0P65J3RMrfeIaC0UcTlyFePFQYETuzLKWZn8x/vKkLTNgbXwTS4HVs8ZpTI5D7xTO97dnQaBP6F9kdbpqlRFusYlbhcTTkad/NPJHVXJzlSGhJbKZedyPiqfeb9Ybu0blf/Zl/wAI7+K7/SxRUlsaOfZp4qx7JWcNiPRswtcRLmDhJe0A4CDuLTUUy71afJlGmSjDGVongjSMR3t8CD60QEo7O0EeoXMXFoUQaQdKFGsawqLk45rrRIdqijBsKNExGQgwh0RIyiWMN7xgxwyM+tG9vHVpCxG2bJWh8gxgCDXG0gtPJ28O+yfPVbq4VBHHLxWdQWkgFpOownmOBQyxClYyZGGNa0aNAArwH6KS4rvaYS3mOP4phbLY2Npc4gAcUqGJC7z16n4Wvk1zPRtLsu8DzVT2fuPPppBmc2jt+Knon1graT0hqIh7o0x8zy5KZDEZTxVGjG9nAsRtir+KcNiqk2g4W5f7lQsrRF3jJXqjRLstjwip1PlyXeyWOvWd3finXRLZBoamNR172rC3CNXeQ3qWnIa0k6BVW0OMjiT+uSaOwDAR17FZdmtr5LL1HftITqw7gdcNfTRRHRJDo1XsWi8X1G11mdaLH146EujaOs0/aGpaNSOXBU2XZ+1SiORkRe0sHWxMzNTXIkLtdF8SWZ+OI04tPuuHBwWlbO7RQ2plIuo9tS6E6tJNajiDXUeSa2kSapmbM2VtNM4iOVWfigtUdaW11Hqgp2ymRG2u8S7JuQ47z+CZBiMPC5vtICk22FIubLaI7LHxLBRV2020akqPtl7udQaBoDRv0Cj3yE711pHO2SUl4Ddn26eGqZS2knX8vBcAUAVSSonHYouWjbOilkh/htPiKrNwtKuSn0aD+Ez/AEpH0OPaoVRVQSDALRwQwcz4/ihVAlYwM+R/XJE7mPAow5GCsahLSB/sl5HRBEQsYUQkoUR1WMBqzG0Cj3Dg5w8ytNLv1VZvfIwzyj7bvM1+aSQ8ezm20gZOzCb2y54ntka4iVkrW0aQQ+ItdiriGRrlmKHq0pSqbyy0BJ3Jts7tNFLKYTk4nqOrk/lyPDiEFklaGdXTJqGzBoAAoAKADcF1bCnYhS+ip2rmysrQ1MVMh3pm6DG77I81JyRnQanyG8pbLPQUCFhoZ9EkujT50S4ugrUac+C1hoq18T43YG6D3jz4JiIKK0nZ1g0LvL8Fyfs6Nzz3j81RSAVh0a5uYp+e4HjQg+SirdZzECXggcePIKsXYjIydwaKn/fkEq6ZJGSNka7C+ooQaUz0PLinNkuKWZvSkUHwNOpHEfj8kRipkqt0qJ9mvsM4FCGPIyxYy2vPDhNPFBZ1DtpamNDRICAKAuY0mg4kjNBLaBix7024fmrDc9x6PlHYw/P8F3ue4WxUc+jn+TeznzUoSkSGcihznrntK5kLpIM0RC6SAhKDeCIro19Ai3YEqDwUFV3vP2gy2RkUTImk9EDjfioRic0YWgjTCd6aF5Kre2H75mVP2TM8Va5uzI+HhTkDvRVNgdkpP7Uba45OjZybGD3deqZSe0O3H/zBGmjYxoa7mqt1SHJ8UC2S0m3FuJP+Km36Ppqa7kBtzbv/AFU2/V3H9d25Qb2rmQlpBstbfaRbwf3535FkZGYpvatj2fvYWmzxStdixtFeT6dZppoQ6uS84h5C6R3pKwObHI9jXZOa1zgHdoBz70Hx30HM2ib2sWeOeSJ7HljHFolYQ4OwjM4TTLFUChNdVP3TthZLTlFOwu+oThfpX3XUJ7qrzeM9V1a1DAZM9SFEvPFybWWqymsUrqb2Oq5hyAqWnKtAM1ody+2CN3VtMRjP14+s3XKrTmMt4rpokcQmhuWbbTPDJ5iTQAkk8BQFX67r1htDccMjZG/ZOY+8NW94Cxn2n29wts0ejAWOPMmNh+aTHJ0NdbIa9tqHSBzGtAbmA7PFTmNP91ACyyFjpWtfgYRikAdhY4+7VwyByTu5bsfa5hHHv1cdGtGrjy9cgtouWwx2aIQxtBZQhwcAekxe9jG+u/8AIK7kuLRGnybK57Pdrm2siCZ4ZNSjXuH70+Pv69var+NnT/mD+g/9yyHbzYI2f/FWOvQ1q5oris7q8dcFdHbt6uPs19pQtIbZrS6k4ya86TAf9fqo8nDFrOKHhyyTxkW7/wAOH/MH9H/6RjZ4/wCaP6D/AN6lqo6qGMfhfJ/SEn2feGkteHECtMJBPIdbVR4hFMla2uTC8btrV7NdXN48xz9e3VJQXaGU30yBdGuDwnjwuBZmkHYxtdobGwvecLWipJ/WqrNnhfbZBNIC2ztr0cR1f9p365DeTYr7uVkuASFxwHEWA9Q5fEN5/Pil4QMtw8l0QWK/ZCTtnMZaJhet0iQYme9w4qRIokYkwClvbQ0IoRuKCuLrOwmpaCeYH4ILDZFwxJLnZFCqROaNPYfREQpBdmUmqI6olYmG1KRN1RoGAFXds4wJ2UpXoYy6mtetrzw4e6isVFXtsH1tFPqxRN/+MH1JTx7BIgKJJC7YURansWhu5q5uanRYkOjQDQ0cxcXDNPHMTdwzTJitAjanDWJETU5YxI2VihIYlBi6BilbsubH1n5N3cXfgEjkkPRyuOzS9I10T3RkEftBUU7KanPRM9tXTWm1xtq6V7o4gMqF7jG0YiNxNM66UOiuVmiDS0NFACKDvUtc1xsa/wCkGhe5vRg64Gsc5hod5NMzwAHGqx5cXYJ8eSo5bJbMNsUOHIyOoZH8T9Vv2RnTvO9TL0qRcyVzyk5O2USUVSOsEtK5AgijmnNrgdQ4bws1272E+jn6XY69DWrmgnFZ3Vrrrhrody0Wq6QT4Scg4EUc06OadQVTjm4O0JOCktkN7OfaWLVSz2khs4FGu0E1PR/LetEDlhW3uwf0c/SrJXoCakD3oHVrTLQV0O7wVt9nHtLFow2e1OAnGTHnIS03Hg/1VJwTWcCcJtPGRpNUprlyBSqrnLkfel3GuNgrX3mj/U35jv7YmeUMGXvHy/NTF43ngBa33v8AT+arcuZrxQpXYd1RxcapJSyKLmUwoklIISiURRAJogjr2IImLPNO1oq4hoGpJAA7yq5eO2sI6kdZHO6tRk0VyrU667gs4h2gktTQ6R5c5uRBOQPEDQV/Fd7HnIwfab6hda4EuzmfLfRajqgAlIBSKhUSwEklGHLGBRQO18f+KP8ADh84IzlyzU6VD7VR/wCKk7It/wD7MaaIGQOBDAnIiSuhTWahn0aS6JPuhRGBLYaIx8aaOZ1lMyQKPfF1/BMmBoTBHkE6jirkM12u+wOfQNH5dqs1gukRji763yChOdFox0MruuOnWkGf1dw7eJUqF16NEWqLlZSqERajtCsNgAETaVA6+RGGn7aTKm5QUbcwpqxUwClKYpNCT/zpN51R9CvscVSXBGUmqUwEVUCiqiY72efDUEYmOFHsOjgs02+2CNmP0my1MDjXLWF1dOyu/d4E6ICnNmnABa4YmOyc00IIOWhVOObgyc4KS2V32ce0sThtmtTgJhkyQ5CWm53B/qr7Pb6EhvjuB4c1iu3+wJsrvpFmqYHGopWsRrpxpXQ7jkdxM5sB7QxLhs9qNJPdZIdH8A7g7nvVOSFrOBPjnTxmXiVqbyMT+RiayMXImddDFwXMpxI1cHBMhGjmQiITiKMb/BB7arN0BIZFiNOcKNDIejB7vtpieHDTRw4hW+wsa+WE6jG1zT3gqrGxh0mBop1i2tToDSpryVsulgEsYGgIA7l7E3o8mHZawUoJASqriO0UgEjElVWMAhaXDYGUBMbMWEVOFpJ6oGZpU5LNAtRs3uN+6PRLIKD+jN+q3wG//YKI2n2Yba4wAQx7CS11Ms6VDqdgz5KbRhIMVXZ7YNkTX/SAyVzqZUJDQDXInOp+ScWn2fWV+jXMP2XH0dUKx0SwiCyg2z2W5HopqncHtoD3g/JVSfYOaO0UlAa3CDiBBrmRl+fFbWFA7SNq9n3fmlnJxjoMNyoo9luxsYwtGVdd5pxXR0akXR/P1XCRi57OgZFqSWpw4LmQnQrOLWqYgd1dCDjkqCQcy9x3ZDUZKLwqUj0P3nfDh1NdN+uu9N6FfYsFAokMSBgYkVEQS1jBAJTSiRrGHVnlFCx4Do35OacxnlUA+m9ZRt3sL9HJns9XQE88URrkDXPCdx7OROnSzYB9o+XNQO0FpDYXYqEv6lDvJ49mZ7grcc3F6JTgpKmRGwXtFqG2e1uzGTJTv4Nf+K0KZqxSW4WOzBLT+u9aHsbfVYhBK4Yox1HEjrNG77w9OxDnjF/6iNwuS1InJAuWCq6SSAamg55JlaNorNEOvNHXgHtJ8AaqNN9FNex82JInIaKlJuy2utGcTDg/zHtLW04tBFXenNPbx2cElS2RzTTKoDmg01wilfFLW9hteiDNpcdGmnYUF1g2XtzWhv8A/Qdl9WOMDXcCw08Sgq4x+iZP4ZjcF21jtFocMmkRt+89wLj3NFP5lIXUP27O35FTt5XYLLd8cWrsYLjxcQ5zj8u4KDub9+z+b/SV3qWSbOGqaRZQM0mfRKw5pWCoI+yfLNRXZd9HGy7+5OAuUOQSzKBqQO0haXZl0dGN6ze0eq1VZPZ7ewSMq5tA4V1pSu8gFafYryjlFY3tf90g+SnIdDqiUElKCULDolBEEoIiBhQe0Q67Pun1U4FCbQe+z7p9VPl8R+LyK8W/rvXF8adUyXF4XOjpYzexcnBOnhcHBOhTgWqTDKYtPeOn3GaqPLVZbou9slXOJIB92v2W60zAyVFsRkTiSVO3xcuRfGPvNHq38FA1QaoyYqqU1IS2IBFEIVwip7h80sUAqU0mmqc0UBnN76lQ99XS+Yto9oa0aGup1OXYFLUTOSUk8vXmmWtiFNvdzYXYA/E4a0FA3z1US20veaN3Ak9gFcuKsG0F2WeJvSODgcwGh3vuOdSTU9pT/YJjBBFIGjE+1hmKmeEMOQOoFdyumlHKhHeVEXdGwlotQa+SkbCKhz8yR9ln40V3uXY2zwGkbMb26yvAdhP2R7oPYMt54yF1vMsbAyoYGjFJxO9sfzdoN1TpNwxta0BooBuUp8knoePGlsVCA0UH5nmSuhK51R1UaKAxIIqoJjGfbdyUjjH2ifBtPmqxdElJahjnuwuwtaRUmhJ116uLIclP7eSZxDk4+JA+Si9i30vCzfxQN+8Ebu1d/H4HFPzB/wCJWndTtr/slsv01qHDwC77f7MfRbQSwUilq9nBpr1mdxPgQqm6NKop7TGyrTRZJLwLqVdoKDdl3LljCgOkcNCujLa7tSvjY65Ik6HLpFM5pq0kHiDQ+SeXPsha542yMY0scKhxkYN5ByrUGoO5TUXs2tJ1dE3+Zx9GqTTRVNDWwba2mMUL8bdKOzy5FTd1+0ENye0gcPeHcdQowbEuBIdK3LKrWk+pCcx7HM+KRx7A0fiksNF6u7aOzzAYJW1PwkgHwKkws8h2UgGoee1x/wCkBT9mvB0ERbGwPIzALyCeWJ1U1k3EswUDtG+j2UBPVPDjvJVFvP2wWlkvQ/QntkOTWFxJdXTCGN63dVVq8fa/bSSOjjjI1Ba4kduIpnwzmqEjyRg7bNGwGmh8CuZgcdGny+ZWRTbf2+XSYj7rWtHjRMnXvaXEl9olqeEjh6FBfxK7ZT+yn0jbBdch+Hxy+Sgr2vqz2dxZLKC8axxtc9wPAnJoPIlV64nW6SziKGUMZM8guLi12XV985gE5ZZkjmrPcvsiib1rRIZD9RnVb3uPWPkh+OEew5yfQ0uLaCG02hkLWSgPqMZw1rQkdVtcsta5VWiXfdzYgQ0k4jUk0roBTIaZeZRXbdEUDcMMbYx9kUJ7Tqe9Lt0LiAWE1BrQEivqCe0HzqtpvWjb9jppUJfVy6yRjm5o9W/gpGwW8SZEjGB1mj1ArkPTQ5p5VFx9MCfwobCnETN50Cmr1uPEccYz+JvHmOfJQdpk3DQefMqLVFE7ONptFfkmpKN5Vfv+/OjoyMY5He60VJPPLOnqmjFt0K3Rz2l2obAMLQHPPw13cTTd6pjZNtmH94xzT9mjh50Pqmlm2Qe/FNa39GM3O0L6Djub2Z9ihbbIwvPRtwsGTRWpIHxOJ3nVdShBquzncpLfRy2jvR00lXZCnVb9UVPnlUqXua/CLNDABSkpkL99SaAAdhKqt4SVf2ABTNgFBF2j1VZxSgkT45NzbNau/agNY1hAIaA0bjRooKkchwUtBf0Ttat8CFm/TELtHaiN64sTss0dt6wl2ASxl2XVxAO6xIbkeNCnZK89W20F8jpN5dUHeOGY3gAZ8kixX5aIf3U0jOTXuA1rpWmtT3q34L6ZJ81HoaqCxqD2o25rQMbHU+J0bS49pFEEv4JB/NEltupf27RwjHm5yitm30tln/jxf/Y1Ggq8fiTl5Gy7XXD9LszmD329dm7rAEUruqCR4LDZIs6IIJeMM0czEjbGggrokzRfZbf9HusrtHVfHycB1h2ECvaDxTr2g7RujtUEbCf2NJnUJFS6rQ2o+zi/qQQUmlmVTeJLWa0CRjXtzDgHDsOa7YUEFynQKARAoILGGt6XRFaGYZW1pm0jJzDucxwzaeYUNfFkjETnSNZLKyJ0fTuYOkkbgwASEZPoKCp7UEE2TWhXFMzZ1lq4NbvyCF8bPvgLDUObJkDpR31SO8Z+iCCspOycoqjtf9/dRtmhyZFQF+YL3M4cBWp5laP7NNvDaR9HnqZmCrX/AOY0fW4OA37+3UkFSUFgSjN5mghKQQXKjpENiAJIABdqaZncKnel0QQTADBULflz4gZGZEZuG48SOfr6hBBq0a6KZPVzi1uXE8OxLs9iY0ktaATq7ee069yCCjJlEilbZ390j+hZXAw9b7Thu7B69yrGJGgvQgkoqjim7kyKtBq89qn7MM4x+tyCCpy9InxdssWJcrwkpE48sP8AVl6VQQXIuzsfRW3NTMNQQXTE5pAogggmF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44" name="AutoShape 4" descr="data:image/jpeg;base64,/9j/4AAQSkZJRgABAQAAAQABAAD/2wCEAAkGBxQSEhQUExQUFBUXFxwXFxgYFx8aFxoYFx0YGBgcGBwYHCggGBwlHBwYITEhJSkrLi4uFx8zODMsNygtLisBCgoKDg0OGhAQGiwkHCQsLCwsLCwsLCwsLCwsLCwsLCwsLCwsLCwsLCwsLCwsLCwsLCwsLCwsLCwsLCwsLCwsLP/AABEIAKABOwMBIgACEQEDEQH/xAAcAAABBQEBAQAAAAAAAAAAAAADAQIEBQYHAAj/xAA+EAACAQIEAgcECQQCAQUAAAABAgMAEQQSITEFQQYTIlFhcYEykaHwBxQjQlJiscHRQ3KS4TPxFhVjgqLC/8QAGAEAAwEBAAAAAAAAAAAAAAAAAQIDAAT/xAAiEQACAgEEAgMBAAAAAAAAAAAAAQIRAxIxQVEEIRMyYSL/2gAMAwEAAhEDEQA/AOeAU4ClAp9q4jtEAoqD5+fKkRaKiUbMeRaMopFWiqKlKQTwHz8/OtOr1eAqYRQtFVfCvKtFQUrYyQqiiAV4CnAVOwM9SgUoWnAUDHlFLaly07LWMJanAU4ClAoWYQCltTrV61A1CAUtqWlrBoZaltTq9WDQ21eAp1erAoZXrU+kIrAaGWpCKIRSEUbNQJhTLUYimstGwAStMtRiKSsECaRlohFMIrGAsKG61IK0N1pkzERhSUd1oWSqAKgCnha8BRVX5+P63rqEFQUVRXgtEUVOUg0eUU8V6vVJjHqIopqrRVFAKQ5BRlFDUUZamxmLTlpLU8UoooFOAryinqKzZjwFPApQKW1KGhBS2pa9WCer1er1Yx6vV6lArGC4SIO4UsFB5n9KlYvhjR73t32qABVjgOJsgysM8f4Ty78t9jRQSC0VudNK+VXj4VZAWi7Q/CfaFVz4fwFANENhSVJaCo8kdYFCUlCNxTSWGxo0agxpDQGlYUw4sjlWpi0HIplqCcZ+WmHHDmDTUwUSLUxqVHDag3p1YwIimsKIwphoGAOPn5+dKC3zrUphQyKdMBTxpRlX5+FIi0VVrplIVHlFOArwpQKk2MepyrTlSjKlLY1AgKKgp4SnhaVyCIi08CkAoqrSsDEVaIFpyrRFWlbNQ1VogFeAp4SgEbXqKsdKI6FhoDXqMUpClY1ArUoFXPAuGrMWz35BQCNzpcje3iBVrJwKMahG9SbftTJNmMexAoEuORdzWum4JF+A/wCRt6VCk6OYc+1Fm82b+aKiuQGYHGYvxD317/1uLmw99XcvQ3CHXqfH23+PapqdFcKikdQjA95JblsSbjbvqmiH6C2VMPSFEYMr5SOYNXmC6T4WeyyusTmwD3sp5a9x+HlUDEdFcMwsIUXxF7/rWU4r0WaK5C5l7xvTKEP0Fs6NjMGyHw5MNtahmIVjuj/SibCARi0kI0Mb8gdwhN8muttvCt9wnGQ4tM0Bs27RMe0u3duOV/KpyxtDp2VsmHFR3w/O1XMmHtfQ0CSI86mMUjQUGSCreSDuoLQU1goqGhoLxelWzwWqO8VMpAorMpGo08qNHi/xD1H70WSGhtDRtAokBwdtabUMxkbaURMVyb3ig0LQY0wiiAg6ilpTFQoogFRVxqd/wpwxi9/wrpaYCSooqLUVcYg50VcenfSNMKJSpRQtRRxGPvpwx8ffSaZdGJWWnqtRlx8ffRVx0ffQ0voxIVKIqVHHEI++njHJ3/ClaYUSRTgtR1x8ff8ACiDiMff8KWmMqJCpRQtRRxKP8VOHEY/xUKYfRJApQtAHEYvxU48Qj/F8K2lmC0hFMXFo2iknyBP6UdIGOyt6i361qZgK6bafPKrfA8cdT9oOsFstybNbTZhv6/vUJcA/MAfGonEcJMB9mVHmNaKjIHpm1weLjmuEIuMtlLZWPffNoSPA635U9sMDfKVYXINjfUb+RHce+uL48Tg/aFx77elqvuA9PZ4LLIoxCA3GfSQHYEPYk2H4r1fR6FprY6E2E7qZ9W1/evcF6SYfFhQjr1hJujjJJbW2UAFZDysN9NRzsuqGlud7Aghjl0Oh5ig1QNXZUy4UVFfB1e9XagvENqA1GI4v0VSW5UZH8NqxuL4fPhXDdpCDo6kj1uNq7IcP/wBcqjYnh6uCGAseRGlOptAoyfRzpssn2eNsDYBZgLDu+0C7f3DTvHOtRPgLDMvaQ7MpuCN7i24sb3FY3j3QqxLQ/wCPL0NUnCOP4rhz2Fyl+1E98viV/CfEe41njU9jamjoEkHpUdobcvOpfA+NYfHg9SSkoGZom9oAbkWPaHK49bUeXDEGxFRlFx3KJp7FLJD3UBsOdat5ITQZID3UDFNJBUeWGreSHWgtD4UUwFQ0dR5YvCraSGozR25U1isrerI2Nqd17d1Snj7qD1Q8aNoFGPBp4NAR6eDtXe0TQcNTqbh4Gf2VJ8hU6HhLnchfifhpUm0hlbIl6clzsCfKrmLhaLvdj4/wKmpCBsAB5VN5Uh9DKWHBOd+z5/6qZFgQNyT8BVj1NPEQqbysKgRBEO6vCKpqw14J60mofSQzEO6vHDip2SmNZdT8aGpg0oZwrhyyTIjl8hPayC7Aa3IAHLyOgNbVOg+GGX7RnDDsnOBm8rAXPhytWGj46kLZkkIYbFdxuP0/WtDw/wCkmCSMwYyIuhvd1AJN76svffXMuvhVoxbWxKfp+i/j6JYZfuXP5ma/60aPgkC7RJ/jf9qtOCcSTEuwhlw80OTsgayRsLCzC98pGutjoda9NMYg7Ynq4lBAV1YlTmtYspF0F9NzQcWgKfZE+r6WC2/T9aQYc+FWjRjNkzKWtfKCM1u+x1I8bU1oB8mlaGUkyneAd5+fLU0z6rfYH10+NW/1fmB+1eaL0599CjFBieGhxZlBHl+9ZfinQ8HWI2PcdvfXQnhHrTHiPd79vdRTaCcU4jwmWE9pD58vhV3wTp9i8OMjsZ49irsQ4H5ZB2h63ro8+DUjtWI8dqzHF+hkctzH2D8D5CnU+wONl1wXpjhcVlCy5JQMrRTWDuQDYo5IVifM+QvetBlByCzKzrmCMva21GmhI5gE1wnj/RaeH2kuO8bUvBem2NwgyZzJFt1ctytvysCHT0Nh3VT41LZk/cTuRhpvV1leAfSVhZwiylsPIFsRIwMbnkeuOqnxYfzWxEqlY2N16zRQbG57gQSDextY61KWNxGUkyI0APz31U8W6PxTizqPPn6VoSnh8+NNMVLYxxzjHROfDMJYsxym6uhs6nvBGtXnR/6QtBFjlzHQdeB2ttDKqi5/uXXwO9dCkh77VlOkHQ2KYFlHVv3jY+dPrtVIGlF3Ph1ZRJEyyI3sspBBGuxG/p61DMRrA4efG8Kk09gkEqdYn9OR8RY+dbngXSODHGy/ZzH+mx1N/wAB++Ab8gQORqcsfK2HUuGNlg/1Ud8Pbl6VczwEfH+KhtEamEqXjFRpIe6reSKo8sdNYCmlgoOUd/6/xVpJHUdo/Kj6YKMbh+AD7zknuUW+J/irPDcNRdVQeban3mp3V+NqMiWpnlk+RlBIjiM6c6IF8KKFNPjTX5H6iptlEgC28aMsWl6Mm2o/mnZB5UtmoAsN9P3/AJpwj5b/AD8aMYPWiKlqFhojdR6eFOEXh8/IqWwHMe7/AFXsnhW9moj5B3fO9BmwgYWvVjEn+6VoQa3s1GK4j0bfdDmqinwrIe0pHpXUeqPIV6XCBh2wDV4+Q16ZN4kzl0UjIwZSQw1BBsQe8HcVruFfSPi4gUmIxMZFisntWPLMNffepmK6KRSXKgqfhVBjei0yE5QH/WrLNCW5KWJo6PgvpI4dierGJQwvGQUMiZ0VhazKy3II7yB8K1fCZnnEpSeKZNGhkWzCxvdHs1zbTW43r5sxeCkU9pSKZgsXLA2eJ5Im/EjFT6lSL1ZRi+SLTR9JJxDIAMUEgYvkXtFlc8je3YvyB1qf1YzFcwJG4B1HmN64jwv6UcUilMSqYtDvmASS3gyCxPmL+NbqHp1wrHdX1x6iVdV64FQpHLrFOUjwJANSlhYdRsXgtrYUNor+HnTOHPiHWQmSCYWUxSqOy3tXVsrHwNwefvipx5ECjFgYV2bKodgVc3tdSNQvcWtU3j6GUyS2G9aCY73tr4jb41ZCK99msdQOR8QNqay23+fKkaaGUkypbBjW+vn+1Z7i3RCDEXsuQ82H8Vr5YCddbd3f5/xTXjA3FqyY+5xnjnQGSK5Szr4e17udVvBeLYvh5IhkZV+9E9zG3mt9D4ixruTYS+p937mqri/AIph20BPIjQ1RZWtxdCZSdH/pFimAjmvh5bjtPeWA7XUG4aPvFzYX3tW1+sIVL3KIDu5XIQdiHUlSOW+4rlvGegLpdojnH4To1U/C+L4vAsQjMF+9E4zRt3go23mLHxpnpkLTWx25oz87UFk77VkuA9PoJMyyO2GkbUCUmSDNzs7dqNT+EkAWFiNb61MUDYSWVyua4BMRA1OR7WNhqb2NrnYE1NwaDfZHxGDVwVdQQeRrCdIegeufDbjXIdCCNeye8V0gpsRqDqCNR6EUJ176VNoY53wLplJAwgx6krm1lt9oNh2x98WFs24sN62gjV1DxMro2xUgg+RHnzsfChcY4FDiVs668mG49axD8KxfDXMuHPWR3uykXQ7Htp36e0NRyNFpSCvw1zxfD31Hkj76dwDj8ONAX/jnvrGTrawF4yfbF9de0LnuFS5sOR48tuY/epNNBuyoeOojReNXDw0Aw+dA1lKcKLXzpkOgk1sHG6uOzv4WINtLHRVwpXLmAF2sGXtp4Xay5b+OgPOqDg/T5YmcvhxaS2cRnQkaXytpe2h11sKsoekeEYAwSdQwJbqmjKxsCe0jlQUs34tx6Vd4pLgykuyWEsWBBUje4K25bsLe6idWfG19fPxNXEsSTZWhxAkQ+1F2JVIPK+4PiSedAwmDEhKdQFlhtYFrF479ko/3lG2VjpYeFS0opqK7yoo1/wBmixobETNJh2L5Y+uWPMWP3SUurJewBup3HKimCziLsE5dw1iHHJ4yCUU8m1HI73pdDCpEZQe6ipfxpsmaO5kjaIAgBjZlub63iLFF72cKPcaIHXPkYgSclY2c+QNiR5A0HFjJoW/r8/CnpbuHnTuqI5W+fGnGO3O/f/ukY1AxF3fx8/8AVPENGRD3/wA+tOUcvStZgQW3hSiLyqQFG3704LQsxF6s/O1OEXLlUjL4e7/ZpQgrWGiDPg1bcAjyqkx3RGCQXUZD4betabqtdN6VkN+flRU5LZgcU9zmvEOhMq+xZx7jVBi+FSRntIR6fvXa+qvQ3wysCCAfOrx8qS3JSwRZxnhuPnwzZoJZIjzKMRfzGx9Qa1+E+k/ElDHioYcVGwswK9Wx77kXW578vKr7G9FcO+uXIfy6fpWfxvQdhrG4PgdPdV15MJbkXga2NZF0x4Zjeq6zrMNKtrFmZNuXWpe487b8q1PC8RiS5BbDTxFCYpUzbqRZXOZrgqd737N9a4Rj+BzRe3GwHlcfCgcOx8+GbPBLJE2/ZYi/9w2byIIqi0y2ZJxktzvkHHxmdcRDJhsguzvYw2vYfaab8tKtUAYBgVYEAgggix1BuNDcc64/w/6UJSMmNgjxSHQ2GVrf26oTtyHnWu4XxTh+MgjihxL4WSP/AIxmMUigksEBJyuNbWBO1I8ZtVGxkIsb7UBYgTmO+w8BUGCWeGSOKVOtgYhRiC46zOR2esVVAyltBvuKWPjsZmMEiSxSfdzIWVv7WQEe+1TcSikSZYdPHl61Bx/A45RldVPjbX31bth2vfkNiDz9NKQ3pKaCmjmHGugJuxhN7fdO/v8A5qiwPEcbw17KWUX1jcXjO19D+osa7QsQIJ7z/wBVX8SwCOArqGBOxF++nU2g1Zkuj3TqBmVXAwZLXcBQcO5Y9onTPG3je3fWyXiA163q0TQpMJF6uQE2FtbqdtNR41i+MdAo3u0JyHuOo9+4rLRx43h5JXMqndT2on78yns+u9G1IXS1sdnfDeNBZTz94rF8D6cwuwzg4aYKEtmP1WQjRcwALIbADNYWFhmIFq2EnElCRyMpCubZ0vKgN7DVBfKdCGtbvtQcWgX2Zfj/AELjnu8Z6t97ja/7G/OquDpBiMGeqxqM66WmAu+l7ZtuuXXYkHxPLoksZ7rVX43CLIMrqrKb3DD5tQvsYgiSOVOtiZXS4swNxrsDzVvynwoDLY91U2J6NT4V2lwMhF/aiOqsO4g6N6691D/85RbCXDTrIAAwRwFBGmgYXFK4XsGzlIi8KetbpsGjbqvuoL8CiP3beVdC8hdEtJj0NjcaeI0+NWmC6VYqE/Zzvpp2jnHj7d6sZujCH2XI86hS9FpB7JU02uEtzUyzi6eu6MmIgimVtyLqSPG+YX7tqv16b4KZY0nia6WtJIiyG62s3Z1vzOnPurCS8CnX7l/LXzqK+Edd1I9KDhjewynJHWuGcVgaQquNEkcoNg0mWSJ/yXtdW/CwOtqmzYGeJW9nFAACNGVYmA2IzLoSRpooFuW1cUYeHz8/rU/AcaxMAtFPLGPwhyF/x2HupXh6YyydnVDh16gNHDOYjqvVP9rERcPGVJFwrAjL2gNRa1hTsHMHk6tZY82QExyLaeMW0Zwr2kGuo0tcHwrAYPp3jY/6iuL3IZAb+oAPxqyT6QA7I82GXPGQySRtZh3izDUEXBF9iaR4pdDKaNfCWys+USKD7WHbrOzrdipta34QWNOedAwS79v2GyHIwsDcMoK7a6kVTf8Ak/DJ5OtKvh5iCBKY+2L6XDJmF99dxV1weYzKyLjUmG8Ut0ZyDqUljPtEGxvoSD31KWPtD62Hw6ZrFWDg+zlIYEDexUm+tFYW5fzVdicLJGj/AFjCpiVZrv1ChbBdA4R2u0hG+W1rDe1PxOKSBI3U4gQEDKVXroSj89jKj2NwSN7DUVN41wMshMt4eVLa/L1oEKyEv1c8E6qL5GtE6nT22S+XyMfgSKJLiGARvq8rK2jZSrFG2OYFhcX+8twQQaV42OsqYS1PCE0L67EcwzqCls1+zlDbEkgXF9MwuL86koAwuCGHeCD8RSuLH1JjAmn6c6ZItHC91IU9PnlQMRxF7qa8VSOrv8/xQmW3fv6cqAaAmG+hH7iqrH9HIZfaQDxXQ29KvQfkikIoptAaOf8AEegxGsTX8GH7iszxHgU0X/JGbd9ri1dkaP8AnWhtBcbA+FXh5E0SliTOUcE6UYzB/wDFMcg/pv249NrK3s6/hIrbcO+laOQFMbh8oIsWhJIO+hUnMB5Mb0fH9G4JNSlj3jQ/Cs5jugzf02BtybSuhZ4S+yIPx2tjb9HosFOskeBxeRXs0aK5WWKRb5siNZspBAI1vberObEYrCx9tXxxHtFEWNlHeSD2jbkFPmK4ljuAzRHtIwtqGGu2xBFWHC+m2PwxGWZpFH3JftF957Q9DT6Yv6sm1JbnXj0qwqmNXcxdZGskZcWDK3eVuAwOhBq00cKylWUnQg3X3jSud8O+lHDOFTFYQpY6NHZ0Fzckq1mA15EmtLwzE9fIsuCxwkVrCSBsoGQkXyrYNGwF7G3vvqjxvk2r0X7xeFRJMOCpBAIudDsRvUbDfXYWf6w0EsQNw+sbhdfaCoQTty9aSDpHhHRpBiFChxG2dWQq5FxfMBYGx1NhpSaRtRneO9CIpDmjHVk329m/K45elZtIMfwwkxs3V8wO1GfNeXmLGuqul1utiDqCDdT3aigvGDy3/Txramg+mYro90yhfMrscHI22pbD57g5rNfqr63G2u99a10WMy5BOVzPYCVFbqGvtZiTkJ5AkjUWJqi4v0Qgmv2cjcmXx7x8Ky7cKx3DyTA5eO+qjtIf7ozpfxGtP/LBR0w2tcEEcj5aHUeNRJMOCbkC/wA+FZHgvTGEu2ZEwk7m7sQzQu1x7YDAqSOZvb8VbrCRF0VioufwuSp8VIXVTuPOlcaNZzYJ3CirH3ami/VSRmzKVBsSNgRyP4T50eLCMRdQCLZtCDp3mppGojLF3/A0VUPdapC4VjqBm8tf0NOGHbmD7qbYKBBO7586ckAPtC/mKIoo8cfr40thIE3CIm9pEPwPwqI3RXDsNFI8ibf7q/CUYLfYfDStqa5NSMfiOhCH2HYeYvUGboPKPZdD4G4roUcWh8NyaL1Qp1kkuQaTlOJ6K4lf6ZYflN6rZuGyp7Ubrb8p0rtXVj50FP6rTam+Z8g0HHMJx7FQnsYiZbcs5Zf8WuPhWi4Z9I+KjAV0jlXxXI1ySb3XTc91biXg0UntRofMVTY/odhnuEXI3epNh6bXP+/A55IvdBplXH06wZkSRsM8MqnV4wrBlOjq1spYEX3B1sauMLxThjuXgxbYVzcAMzRopP3hHIerJ8NR4XtbA9IOi0mGuxKvGNyL9nXS4tqfXUms1K9z87VaOOL2Fc2tzvuEixDgjro53UExTFFKyRtoyP1drEG2qmxupsSKruoaKO82EkQ5s2bAMwt+eRbqH77HP5AGx4thsS8RvG7xnvRip/8Aqa0OA6f4+L+v1g/DIoYe+wb40vwPhmWRHS8RxGOMxyHFSrHIoZc8V4XJ1JDlGaMfkLabaVYJJOUZkSGXYgo7KGQ7e0GKsDyIsQQQdxWA4f8ASpIoyyYaN1LFjkcpqxLNoQw3JNvGrH/y/hkp620uFxN758l76Ws5QkOhGhBG1SlgfKHWTpmx+u2y9aksZY2F1LIG5AyKMoJOgB5kDc03DcShdiiSrnH3GOSS/irgMPdVVhcRgpHc4biFgwNoXl+yue9HscvgD/NWEiYpsySphZgykxuqsI3yi5SUZjluNQ2o0NxUniRRZWWJhI+7QjpVLHhwsYM8EuGyE5fq8ryEA6lQI1ByX1s17X8hR34zGvVMuKi6uQFV62Nr3HMuzA5lPtKxFxe1tKR4uh1l7RYkHcfCmG/dTcK85QsyxT6afV20P+bZR/nehy8RQFcyTrmGh6pjY7FWKXswOlvdcG9I8ch1kix7pzHx+RTGU0YhTezrpa4vqL7BgdV9QKQxnSlaY6aZGlj0/bkaq8bwKCX2oxfvGh+FXLxDu9Kay+np/NFSaA42YTHdCQf+NyPBtfjWcxvRqeI3yG45ob7d1ta6wye+hGLvHr82q0PImiUsMWc64X044hhiFMplRT7E/b9zHtj0atPw/wCkLBzFxjcN1ZkAVio6xGym4LCwYEd4udd6mYzhUcl86BvG2o9aocb0KjbWNyvgdRV1nhL7Ig8ElsbTh+MwpGThUuGEp2DSNy3tCWDP6jTuNPTiuNAjzYRXIuk2RshDrY5kvoVYEG3KxFxXJsd0WmiN17VtQU3FtdOd6seEdP8AHYVrSN16XF0m9qw/C47QPicw8KpoUl/DJu19kdcGIBClvsWJsFlKqWJIFl7VmNyNL31FOni0Nx4aVz+Tpdw3HX+tRSQPsrn7Qr3FWQXW3dltWo4dweNy2JhxTnN2nMMgaMsQM10sdyL2IvUpQrdDJkfivR+GcHOozbXGje/n61m26CyAkJOwXkO1/wDk2rYDig6zq5IJlsWCSnL27AsOyosCSLWuOXiKjRdI8IwB651vyaCTMPA5QRf1rR1LY3ogcKJCSPGLEnLIpa2o9llIU3uP4O1GwzZ8QpBIkRSQNCrKbCRL7HluOV+VRMLjo1ZcrIyXs/bBaxvYqbnUaHXfXvqZLFlLPGM5A7AOi8we0gGhGmvfWAMxuQgg/YZ2C5jZSX0ynOhOXUgAk7mps8qkrmGWYAhmCOoLBTdiyrl1FzYnfQcqHiMOsiqwsEYdpHBLKBupOa1xry1omFkEiFQpDR2UhmtddlINtR4aG4sd6AQeF7MbddKChOeKQy5QVOhUutswBFwTc9og7CjwZ86EAPCQFbRWYXtlkDam+lyNiCedhTeEyKgEBupkJZV3QMd1DAWGYWYAgXJPMmnRhYpWle6dnLKWAyOjXtexIGUi4NtLHkTWMScTh2jDEKJT90MuUaXvdoxz0tpypWZuqWRYhc3BQuQQRoQDkII53NtCKZj8IqKyxnqsxDB4lOraFWBVSLbb7+RqZKgZFkY5WU9rLKVTOu4IDBSNL2PlQo1keCeN5WjCOCASjG2V8u4FtVNtbMAbA91NnxKopLRy6NayZXYra+YajTlprpReEK7Z1MnWC+eOVcuZb7oSBY23Um+lx3UydZo8pA68BrydYi53U8kaNVVSOVwb21Ot61I1sOygZCqySI9irqEy2YXBOZw1rG+1JhcRFI0gR2LRntKY3DDlmAtdlPeoIo8odSuUxmGxOVo2zkMCQFcOMuvIrtmoXDHLBm6pUmjuCM5KMjbFWy3sbagi4K+ROpGt0KmIRgWVx7WXKQyMWtcgLIATpahWIueZ8Oflz/fSiGds0aywlS7lSUkDql/ZJLKpObQaDS61WdK8eI1ypuy2BHIH2j+3v7qnP17KQWp0ZrpJietYxi7IGJN2LBn2NsxOVRsANKz0vB42/pgeWn6VaBaRVNR+WSe53LFGqooJejqciw/SosnRxvuuD5itWb86bc+dUXlZFyI/Gxvgxk3BJV5A+R/moz4CQbo3u/it6AOd/dSrr/1rVF50uUTfhx4ZzlltuPeKk4DiU0BBhlkjsb9h2UX8gbGugHDKdwD5ioknA4G3QemlMvPg90I/ClwyuwH0j4+O15VlH/uID8VsfjWg4Z9JkBDDEYS2dgzGLKylgAMxWS1joNidhVJL0ViPsl1+P6ioE3RJ/uuD5i1Os/jy/Cb8fNH9Oif+vcLxQBXFvh5F9i7yQ5OYsptGdfOpfD3R3zR8RuXALxrLG8efZurWQEqpIvYaa1yV+jM45Kf/AJVGl4HON4ifKx/Sm0436UhayLeJ2jiMUoPbweGljcdWrBtbtbIs3ZtlZwuqghSQdhQMHEwjIaGTAgDVkkiZVA563uPC1cgwfEMVhj9nJNFbuJA9QdD6itLwr6T8ZGQJRHiF55hlf0ZLD3qa0sLr0BZEjdLxKMjrRjo2QtkKtGECvzALBWW+pAY7Xte1S2xMhuVg6y1inVTI4ZNjqwCq4O6k6jYmxrLxfSHgJGZpsLIrMoDaJIhsbqTfKSRqBpzqyh6U8OmXJHO2EuLHLH1Tk/35SAPL31OWJ8xHjk/S0bEothIDCWIGV7XudrmMsFF9LsR4UKLGRSEqkkbMCQVDDMCDYgre4sR3UzA4dp7ZeILLoUYAxyLIo2ZgScrEHKbaXW9tdZ3EJ3jyj6uZEvaSVWCOBsWVACzAbmxBNjapPHHYf5GRngIO1jf53qNJDY3Ox19e+nYfBsWZGTGRZXJQrKHQ5tyGZrshsGAYaXO17UQYlc1lnw0iIcsmZx1iljlUllZVAzW0IPMA30ofF0xvkXJEeMePnyqDjuGxyDtKreY19+9XkQexLxLbl1MhkJt3DIunmR51DlmQFRZ+0LgmJxbcEMQpCsDoQf3oKMuA6osxmO6JRm+QlD7xVNL0fxMDZ4ibj70bFW94INdOkwh1sL9/PcXF7beoqHJD4EW8fn3VWOecSbxwZkcD0/xkFlxCrOAQbSjK91II7Y1NiNyDWkj+lLCkDPh8QGtqFZGUHwJYEj0FNxOEVhZhm8xVQ/RyAm+S3kTan+XG/sibxS4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5846" name="Picture 6" descr="http://kaksdelat.su/wp-content/uploads/2013/02/2-IMG_33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293096"/>
            <a:ext cx="2806941" cy="1872208"/>
          </a:xfrm>
          <a:prstGeom prst="rect">
            <a:avLst/>
          </a:prstGeom>
          <a:noFill/>
        </p:spPr>
      </p:pic>
      <p:pic>
        <p:nvPicPr>
          <p:cNvPr id="35848" name="Picture 8" descr="https://encrypted-tbn0.gstatic.com/images?q=tbn:ANd9GcTamuuNHow1b0DdJi_zFzXvXUJuu5iszOtTf4PXJIHdY0cJSYjTv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365104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3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1F497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88</TotalTime>
  <Words>177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Органічні речовини</vt:lpstr>
      <vt:lpstr>Слайд 2</vt:lpstr>
      <vt:lpstr>Слайд 3</vt:lpstr>
      <vt:lpstr>Вуглеводи входять до складу рослинних, тваринних і бактеріальних організмів і становлять абсолютну більшість органічних природних сполук. Всі органічні поживні речовини в кінцевому рахунку виникають з вуглеводів, утворених рослинами в процесі (фотосинтезу з вуглекислого газу і води.) </vt:lpstr>
      <vt:lpstr>Білки </vt:lpstr>
      <vt:lpstr>Слайд 6</vt:lpstr>
      <vt:lpstr>Олія</vt:lpstr>
      <vt:lpstr>Крохмаль</vt:lpstr>
      <vt:lpstr>Целюло́за, </vt:lpstr>
      <vt:lpstr>Торф </vt:lpstr>
      <vt:lpstr>Нафта</vt:lpstr>
      <vt:lpstr>Каучук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Органічні речовини в природі</dc:title>
  <dc:creator>Master</dc:creator>
  <cp:lastModifiedBy>Master</cp:lastModifiedBy>
  <cp:revision>9</cp:revision>
  <dcterms:created xsi:type="dcterms:W3CDTF">2014-04-05T17:40:56Z</dcterms:created>
  <dcterms:modified xsi:type="dcterms:W3CDTF">2014-04-05T19:09:36Z</dcterms:modified>
</cp:coreProperties>
</file>