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6000" dirty="0" smtClean="0">
                <a:solidFill>
                  <a:schemeClr val="tx1"/>
                </a:solidFill>
              </a:rPr>
              <a:t>ДИВІНИЛОВИЙ КАУЧУК</a:t>
            </a:r>
            <a:endParaRPr lang="ru-RU" sz="60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6326227"/>
            <a:ext cx="8029604" cy="531773"/>
          </a:xfrm>
        </p:spPr>
        <p:txBody>
          <a:bodyPr>
            <a:normAutofit/>
          </a:bodyPr>
          <a:lstStyle/>
          <a:p>
            <a:r>
              <a:rPr lang="uk-UA" i="1" dirty="0" smtClean="0">
                <a:solidFill>
                  <a:schemeClr val="tx1"/>
                </a:solidFill>
              </a:rPr>
              <a:t>Підготували Реутенко А., Даниленко А., 11-А</a:t>
            </a:r>
            <a:endParaRPr lang="ru-RU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1143000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Формула </a:t>
            </a:r>
            <a:r>
              <a:rPr lang="uk-UA" dirty="0" err="1" smtClean="0">
                <a:solidFill>
                  <a:schemeClr val="tx1"/>
                </a:solidFill>
              </a:rPr>
              <a:t>дивінилового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err="1" smtClean="0">
                <a:solidFill>
                  <a:schemeClr val="tx1"/>
                </a:solidFill>
              </a:rPr>
              <a:t>каучука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2928934"/>
            <a:ext cx="4750443" cy="894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525963"/>
          </a:xfrm>
        </p:spPr>
        <p:txBody>
          <a:bodyPr/>
          <a:lstStyle/>
          <a:p>
            <a:r>
              <a:rPr lang="uk-UA" dirty="0" smtClean="0"/>
              <a:t>Утворюється при полімеризації 1,3-бутадієну</a:t>
            </a: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Реакція, що лежить в основі добування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500438"/>
            <a:ext cx="7856577" cy="700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200" dirty="0" err="1" smtClean="0"/>
              <a:t>Дивіниловий</a:t>
            </a:r>
            <a:r>
              <a:rPr lang="uk-UA" sz="3200" dirty="0" smtClean="0"/>
              <a:t> каучук відстає по еластичності від природного </a:t>
            </a:r>
            <a:r>
              <a:rPr lang="uk-UA" sz="3200" dirty="0" err="1" smtClean="0"/>
              <a:t>каучука</a:t>
            </a:r>
            <a:endParaRPr lang="uk-UA" sz="3200" dirty="0" smtClean="0"/>
          </a:p>
          <a:p>
            <a:r>
              <a:rPr lang="uk-UA" sz="3200" dirty="0" smtClean="0"/>
              <a:t>Стійкий до зношення</a:t>
            </a:r>
          </a:p>
          <a:p>
            <a:r>
              <a:rPr lang="uk-UA" sz="3200" dirty="0" smtClean="0"/>
              <a:t>Водонепроникність</a:t>
            </a:r>
          </a:p>
          <a:p>
            <a:r>
              <a:rPr lang="uk-UA" sz="3200" dirty="0" smtClean="0"/>
              <a:t>Газонепроникність</a:t>
            </a:r>
          </a:p>
          <a:p>
            <a:r>
              <a:rPr lang="uk-UA" sz="3200" dirty="0" smtClean="0"/>
              <a:t>Є добрим електроізолятором</a:t>
            </a:r>
            <a:endParaRPr lang="ru-RU" sz="32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Фізичні властивості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62316"/>
          </a:xfrm>
        </p:spPr>
        <p:txBody>
          <a:bodyPr>
            <a:normAutofit/>
          </a:bodyPr>
          <a:lstStyle/>
          <a:p>
            <a:r>
              <a:rPr lang="uk-UA" dirty="0" smtClean="0"/>
              <a:t>Завдяки своїм фізичним властивостям бутадієновий каучук досить сильно поширений. Він використовується у різних областях промисловості та сільського господарства. Найвідоміше його застосування </a:t>
            </a:r>
            <a:r>
              <a:rPr lang="uk-UA" dirty="0" err="1" smtClean="0"/>
              <a:t>пов</a:t>
            </a:r>
            <a:r>
              <a:rPr lang="en-US" dirty="0" smtClean="0"/>
              <a:t>’</a:t>
            </a:r>
            <a:r>
              <a:rPr lang="uk-UA" dirty="0" err="1" smtClean="0"/>
              <a:t>язане</a:t>
            </a:r>
            <a:r>
              <a:rPr lang="uk-UA" dirty="0" smtClean="0"/>
              <a:t> з виробництвом кабелів, так як його фізичні властивості повністю підходять для цього. Також його використовують у виробництві взуття, побутових виробах. Ще одне застосування – виробництво шин</a:t>
            </a: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Застосування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</TotalTime>
  <Words>99</Words>
  <Application>Microsoft Office PowerPoint</Application>
  <PresentationFormat>Экран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Открытая</vt:lpstr>
      <vt:lpstr>ДИВІНИЛОВИЙ КАУЧУК</vt:lpstr>
      <vt:lpstr>Формула дивінилового каучука</vt:lpstr>
      <vt:lpstr>Реакція, що лежить в основі добування</vt:lpstr>
      <vt:lpstr>Фізичні властивості</vt:lpstr>
      <vt:lpstr>Застосування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ДИВІНИЛОВИЙ КАУЧУК</dc:title>
  <dc:creator>Vladeletc</dc:creator>
  <cp:lastModifiedBy>Vladeletc</cp:lastModifiedBy>
  <cp:revision>3</cp:revision>
  <dcterms:created xsi:type="dcterms:W3CDTF">2014-01-28T19:13:33Z</dcterms:created>
  <dcterms:modified xsi:type="dcterms:W3CDTF">2014-01-28T19:36:26Z</dcterms:modified>
</cp:coreProperties>
</file>