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D833-E809-4434-B546-00A768DC3A5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C053-816E-443B-B3FD-84010E64C9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5%D0%BD%D0%B5%D1%80%D0%B0_%28%D0%BF%D0%BB%D0%B0%D0%BD%D0%B5%D1%82%D0%B0%29" TargetMode="External"/><Relationship Id="rId7" Type="http://schemas.openxmlformats.org/officeDocument/2006/relationships/hyperlink" Target="http://www.factruz.ru/space_mistery/venus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evt.ru/load/prezentacii_powerpoint/planeta_venera_powerpoint/91-1-0-1182" TargetMode="External"/><Relationship Id="rId5" Type="http://schemas.openxmlformats.org/officeDocument/2006/relationships/hyperlink" Target="http://v-kosmose.com/planeta-venera-interesnyie-faktyi-i-osobennosti/" TargetMode="External"/><Relationship Id="rId4" Type="http://schemas.openxmlformats.org/officeDocument/2006/relationships/hyperlink" Target="http://biofile.ru/kosmos/3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Венера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857760"/>
            <a:ext cx="3929090" cy="1752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Презентацію підготувала:  </a:t>
            </a:r>
          </a:p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Учениця 11-Б класу </a:t>
            </a:r>
          </a:p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ХЗОШ І-ІІІ ступенів №124</a:t>
            </a:r>
          </a:p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Остапенко Анастасія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58c01_84d750f1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9603" y="3071786"/>
            <a:ext cx="5234397" cy="3786214"/>
          </a:xfrm>
        </p:spPr>
      </p:pic>
      <p:pic>
        <p:nvPicPr>
          <p:cNvPr id="6" name="Содержимое 5" descr="ph-1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048253" cy="3786190"/>
          </a:xfrm>
        </p:spPr>
      </p:pic>
      <p:sp>
        <p:nvSpPr>
          <p:cNvPr id="7" name="TextBox 6"/>
          <p:cNvSpPr txBox="1"/>
          <p:nvPr/>
        </p:nvSpPr>
        <p:spPr>
          <a:xfrm>
            <a:off x="3857620" y="639633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Земля Афродіти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4500594" cy="64294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/>
              <a:t>Більше 40 космічних апаратів досліджували Венеру. Місія Магеллан прибула на орбіту Венери в 1990-х і відобразила близько 98 відсотків поверхні планети</a:t>
            </a:r>
            <a:r>
              <a:rPr lang="uk-UA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12 лютого 1961 р. </a:t>
            </a:r>
            <a:r>
              <a:rPr lang="ru-RU" sz="1600" dirty="0" err="1" smtClean="0"/>
              <a:t>радянськими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запущено першу </a:t>
            </a:r>
            <a:r>
              <a:rPr lang="ru-RU" sz="1600" dirty="0" err="1" smtClean="0"/>
              <a:t>автоматичну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станцію</a:t>
            </a:r>
            <a:r>
              <a:rPr lang="ru-RU" sz="1600" dirty="0" smtClean="0"/>
              <a:t> «Венера-1», </a:t>
            </a:r>
            <a:r>
              <a:rPr lang="ru-RU" sz="1600" dirty="0" err="1" smtClean="0"/>
              <a:t>радіозв'язок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припинився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вихід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ладу </a:t>
            </a:r>
            <a:r>
              <a:rPr lang="ru-RU" sz="1600" dirty="0" err="1" smtClean="0"/>
              <a:t>бортової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апаратури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3 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км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грудні</a:t>
            </a:r>
            <a:r>
              <a:rPr lang="ru-RU" sz="1600" dirty="0" smtClean="0"/>
              <a:t> 1962 р. </a:t>
            </a:r>
            <a:r>
              <a:rPr lang="ru-RU" sz="1600" dirty="0" err="1" smtClean="0"/>
              <a:t>американці</a:t>
            </a:r>
            <a:r>
              <a:rPr lang="ru-RU" sz="1600" dirty="0" smtClean="0"/>
              <a:t> запустили в космос зонд «Маринер-2»,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Венери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35 тис. км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Починаючи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1965 р. на Венеру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надіслано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серію</a:t>
            </a:r>
            <a:r>
              <a:rPr lang="ru-RU" sz="1600" dirty="0" smtClean="0"/>
              <a:t> </a:t>
            </a:r>
            <a:r>
              <a:rPr lang="ru-RU" sz="1600" dirty="0" err="1" smtClean="0"/>
              <a:t>космічних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станцій</a:t>
            </a:r>
            <a:r>
              <a:rPr lang="ru-RU" sz="1600" dirty="0" smtClean="0"/>
              <a:t> «Венера»,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«</a:t>
            </a:r>
            <a:r>
              <a:rPr lang="ru-RU" sz="1600" dirty="0" err="1" smtClean="0"/>
              <a:t>крок</a:t>
            </a:r>
            <a:r>
              <a:rPr lang="ru-RU" sz="1600" dirty="0" smtClean="0"/>
              <a:t> за </a:t>
            </a:r>
            <a:r>
              <a:rPr lang="ru-RU" sz="1600" dirty="0" err="1" smtClean="0"/>
              <a:t>кроком</a:t>
            </a:r>
            <a:r>
              <a:rPr lang="ru-RU" sz="1600" dirty="0" smtClean="0"/>
              <a:t>» </a:t>
            </a:r>
            <a:r>
              <a:rPr lang="ru-RU" sz="1600" dirty="0" err="1" smtClean="0"/>
              <a:t>наближалися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1967 </a:t>
            </a:r>
            <a:r>
              <a:rPr lang="ru-RU" sz="1600" dirty="0" smtClean="0"/>
              <a:t>року «Венера-4» </a:t>
            </a:r>
            <a:r>
              <a:rPr lang="ru-RU" sz="1600" dirty="0" err="1" smtClean="0"/>
              <a:t>здійснила</a:t>
            </a:r>
            <a:r>
              <a:rPr lang="ru-RU" sz="1600" dirty="0" smtClean="0"/>
              <a:t> спуск </a:t>
            </a:r>
            <a:r>
              <a:rPr lang="ru-RU" sz="1600" dirty="0" err="1" smtClean="0"/>
              <a:t>апарата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відокремився</a:t>
            </a:r>
            <a:r>
              <a:rPr lang="ru-RU" sz="1600" dirty="0" smtClean="0"/>
              <a:t> перед входом </a:t>
            </a:r>
            <a:r>
              <a:rPr lang="ru-RU" sz="1600" dirty="0" err="1" smtClean="0"/>
              <a:t>автоматичної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станції</a:t>
            </a:r>
            <a:r>
              <a:rPr lang="ru-RU" sz="1600" dirty="0" smtClean="0"/>
              <a:t> в атмосферу.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проведено сеанс </a:t>
            </a:r>
            <a:r>
              <a:rPr lang="ru-RU" sz="1600" dirty="0" err="1" smtClean="0"/>
              <a:t>радіозв'язку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тривав</a:t>
            </a:r>
            <a:r>
              <a:rPr lang="ru-RU" sz="1600" dirty="0" smtClean="0"/>
              <a:t> 93 </a:t>
            </a:r>
            <a:r>
              <a:rPr lang="ru-RU" sz="1600" dirty="0" err="1" smtClean="0"/>
              <a:t>хвилини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аналіз</a:t>
            </a:r>
            <a:r>
              <a:rPr lang="ru-RU" sz="1600" dirty="0" smtClean="0"/>
              <a:t> складу </a:t>
            </a:r>
            <a:r>
              <a:rPr lang="ru-RU" sz="1600" dirty="0" err="1" smtClean="0"/>
              <a:t>атмосфери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різній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виміряно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густину</a:t>
            </a:r>
            <a:r>
              <a:rPr lang="ru-RU" sz="1600" dirty="0" smtClean="0"/>
              <a:t>, </a:t>
            </a:r>
            <a:r>
              <a:rPr lang="ru-RU" sz="1600" dirty="0" err="1" smtClean="0"/>
              <a:t>тиск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температуру</a:t>
            </a:r>
            <a:endParaRPr lang="ru-RU" sz="1600" dirty="0"/>
          </a:p>
        </p:txBody>
      </p:sp>
      <p:pic>
        <p:nvPicPr>
          <p:cNvPr id="5" name="Содержимое 4" descr="2007-1115rov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0"/>
            <a:ext cx="3538534" cy="2360985"/>
          </a:xfrm>
        </p:spPr>
      </p:pic>
      <p:pic>
        <p:nvPicPr>
          <p:cNvPr id="6" name="Рисунок 5" descr="Ex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143116"/>
            <a:ext cx="3428992" cy="2703189"/>
          </a:xfrm>
          <a:prstGeom prst="rect">
            <a:avLst/>
          </a:prstGeom>
        </p:spPr>
      </p:pic>
      <p:pic>
        <p:nvPicPr>
          <p:cNvPr id="8" name="Рисунок 7" descr="venuse6-630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516439"/>
            <a:ext cx="4214810" cy="234156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9001156" cy="526893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http://uk.wikipedia.org/wiki/%D0%92%D0%B5%D0%BD%D0%B5%D1%80%D0%B0_%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28%D0%BF%D0%BB%D0%B0%D0%BD%D0%B5%D1%82%D0%B0%29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biofile.ru/kosmos/37.html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5"/>
              </a:rPr>
              <a:t>http://v-kosmose.com/planeta-venera-interesnyie-faktyi-i-osobennosti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5"/>
              </a:rPr>
              <a:t>/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6"/>
              </a:rPr>
              <a:t>fevt.ru/load/prezentacii_powerpoint/planeta_venera_powerpoint/91-1-0-1182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7"/>
              </a:rPr>
              <a:t>www.factruz.ru/space_mistery/venus.htm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Blip>
                <a:blip r:embed="rId2"/>
              </a:buBlip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Мета презентації: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поглибити знання про планету Венеру </a:t>
            </a:r>
          </a:p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основні відомості</a:t>
            </a:r>
          </a:p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походження назви</a:t>
            </a:r>
          </a:p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клімат</a:t>
            </a:r>
          </a:p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поверхня та будова планети</a:t>
            </a:r>
          </a:p>
          <a:p>
            <a:pPr>
              <a:buBlip>
                <a:blip r:embed="rId2"/>
              </a:buBlip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спостереження Венери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686436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Венера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143404" cy="55007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Венера - </a:t>
            </a:r>
            <a:r>
              <a:rPr lang="ru-RU" dirty="0" smtClean="0"/>
              <a:t>друга планета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найближча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Венера </a:t>
            </a:r>
            <a:r>
              <a:rPr lang="uk-UA" dirty="0" smtClean="0"/>
              <a:t>- третій за яскравістю об'єкт на небі; її блиск поступається лише блиску Сонця і Місяця.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Венера обертається у зворотному напрямку (ретроградний обертання), в порівнянні з іншими планетами.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Вона </a:t>
            </a:r>
            <a:r>
              <a:rPr lang="uk-UA" dirty="0" smtClean="0"/>
              <a:t>відноситься до числа планет, відомих людству з найдавніших часів.</a:t>
            </a:r>
            <a:endParaRPr lang="ru-RU" dirty="0"/>
          </a:p>
        </p:txBody>
      </p:sp>
      <p:pic>
        <p:nvPicPr>
          <p:cNvPr id="5" name="Содержимое 4" descr="venus-c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890" y="2519318"/>
            <a:ext cx="4425110" cy="4338682"/>
          </a:xfr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Загальна характеристика Венери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14348" y="1643050"/>
          <a:ext cx="7858180" cy="43576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29090"/>
                <a:gridCol w="3929090"/>
              </a:tblGrid>
              <a:tr h="480034">
                <a:tc>
                  <a:txBody>
                    <a:bodyPr/>
                    <a:lstStyle/>
                    <a:p>
                      <a:r>
                        <a:rPr lang="uk-UA" dirty="0" smtClean="0"/>
                        <a:t>Маса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4,8685×10</a:t>
                      </a:r>
                      <a:r>
                        <a:rPr lang="ru-RU" baseline="30000" dirty="0" smtClean="0"/>
                        <a:t>24</a:t>
                      </a:r>
                      <a:r>
                        <a:rPr lang="ru-RU" dirty="0" smtClean="0"/>
                        <a:t> кг(0,815 </a:t>
                      </a:r>
                      <a:r>
                        <a:rPr lang="ru-RU" dirty="0" err="1" smtClean="0"/>
                        <a:t>Землі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80036">
                <a:tc>
                  <a:txBody>
                    <a:bodyPr/>
                    <a:lstStyle/>
                    <a:p>
                      <a:r>
                        <a:rPr lang="uk-UA" dirty="0" smtClean="0"/>
                        <a:t>Супутники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відсутні</a:t>
                      </a:r>
                      <a:endParaRPr lang="ru-RU" dirty="0"/>
                    </a:p>
                  </a:txBody>
                  <a:tcPr/>
                </a:tc>
              </a:tr>
              <a:tr h="4800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Сонячна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116,75 </a:t>
                      </a:r>
                      <a:r>
                        <a:rPr lang="ru-RU" dirty="0" err="1" smtClean="0"/>
                        <a:t>діб</a:t>
                      </a:r>
                      <a:endParaRPr lang="ru-RU" dirty="0"/>
                    </a:p>
                  </a:txBody>
                  <a:tcPr/>
                </a:tc>
              </a:tr>
              <a:tr h="72022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Періодо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обертання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навколо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Сонця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224,7 земні доби</a:t>
                      </a:r>
                      <a:endParaRPr lang="ru-RU" dirty="0"/>
                    </a:p>
                  </a:txBody>
                  <a:tcPr/>
                </a:tc>
              </a:tr>
              <a:tr h="499033">
                <a:tc>
                  <a:txBody>
                    <a:bodyPr/>
                    <a:lstStyle/>
                    <a:p>
                      <a:r>
                        <a:rPr lang="uk-UA" dirty="0" smtClean="0"/>
                        <a:t>Діаметр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12 100 км.</a:t>
                      </a:r>
                      <a:endParaRPr lang="ru-RU" dirty="0"/>
                    </a:p>
                  </a:txBody>
                  <a:tcPr/>
                </a:tc>
              </a:tr>
              <a:tr h="49238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Тиск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поверхні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9,3 МПа</a:t>
                      </a:r>
                      <a:endParaRPr lang="ru-RU" dirty="0"/>
                    </a:p>
                  </a:txBody>
                  <a:tcPr/>
                </a:tc>
              </a:tr>
              <a:tr h="485728">
                <a:tc>
                  <a:txBody>
                    <a:bodyPr/>
                    <a:lstStyle/>
                    <a:p>
                      <a:r>
                        <a:rPr lang="uk-UA" dirty="0" smtClean="0"/>
                        <a:t>Максимальна 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480 </a:t>
                      </a:r>
                      <a:r>
                        <a:rPr lang="ru-RU" dirty="0" smtClean="0"/>
                        <a:t>°С</a:t>
                      </a:r>
                      <a:endParaRPr lang="ru-RU" dirty="0"/>
                    </a:p>
                  </a:txBody>
                  <a:tcPr/>
                </a:tc>
              </a:tr>
              <a:tr h="720222"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Середня відстань Венери від Сонця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108 </a:t>
                      </a:r>
                      <a:r>
                        <a:rPr lang="uk-UA" dirty="0" err="1" smtClean="0"/>
                        <a:t>млн</a:t>
                      </a:r>
                      <a:r>
                        <a:rPr lang="uk-UA" dirty="0" smtClean="0"/>
                        <a:t> . км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238451_027483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5" y="1428736"/>
            <a:ext cx="4674338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4071966" cy="61436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Планета названа </a:t>
            </a:r>
            <a:r>
              <a:rPr lang="ru-RU" dirty="0" smtClean="0"/>
              <a:t>на честь </a:t>
            </a:r>
            <a:r>
              <a:rPr lang="ru-RU" dirty="0" err="1" smtClean="0"/>
              <a:t>Венери</a:t>
            </a:r>
            <a:r>
              <a:rPr lang="ru-RU" dirty="0" smtClean="0"/>
              <a:t>, </a:t>
            </a:r>
            <a:r>
              <a:rPr lang="ru-RU" dirty="0" err="1" smtClean="0"/>
              <a:t>богині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пантеону.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восьми </a:t>
            </a:r>
            <a:r>
              <a:rPr lang="ru-RU" dirty="0" err="1" smtClean="0"/>
              <a:t>основних</a:t>
            </a:r>
            <a:r>
              <a:rPr lang="ru-RU" dirty="0" smtClean="0"/>
              <a:t>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яка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на честь </a:t>
            </a:r>
            <a:r>
              <a:rPr lang="ru-RU" dirty="0" err="1" smtClean="0"/>
              <a:t>жіночого</a:t>
            </a:r>
            <a:r>
              <a:rPr lang="ru-RU" dirty="0" smtClean="0"/>
              <a:t> божества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народна </a:t>
            </a:r>
            <a:r>
              <a:rPr lang="ru-RU" dirty="0" err="1" smtClean="0"/>
              <a:t>назва</a:t>
            </a:r>
            <a:r>
              <a:rPr lang="ru-RU" dirty="0" smtClean="0"/>
              <a:t> — </a:t>
            </a:r>
            <a:r>
              <a:rPr lang="ru-RU" u="sng" dirty="0" smtClean="0"/>
              <a:t>Зоря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Венера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заходу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 перед </a:t>
            </a:r>
            <a:r>
              <a:rPr lang="ru-RU" dirty="0" err="1" smtClean="0"/>
              <a:t>світанком</a:t>
            </a:r>
            <a:r>
              <a:rPr lang="ru-RU" dirty="0" smtClean="0"/>
              <a:t>,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u="sng" dirty="0" smtClean="0"/>
              <a:t>«Зоря </a:t>
            </a:r>
            <a:r>
              <a:rPr lang="ru-RU" u="sng" dirty="0" err="1" smtClean="0"/>
              <a:t>вечірня</a:t>
            </a:r>
            <a:r>
              <a:rPr lang="ru-RU" u="sng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u="sng" dirty="0" smtClean="0"/>
              <a:t>«</a:t>
            </a:r>
            <a:r>
              <a:rPr lang="ru-RU" u="sng" dirty="0" err="1" smtClean="0"/>
              <a:t>ранкова</a:t>
            </a:r>
            <a:r>
              <a:rPr lang="ru-RU" u="sng" dirty="0" smtClean="0"/>
              <a:t> Зоря»</a:t>
            </a:r>
            <a:endParaRPr lang="ru-RU" u="sng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12144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Венера – одна </a:t>
            </a:r>
            <a:r>
              <a:rPr lang="ru-RU" dirty="0" err="1" smtClean="0"/>
              <a:t>з</a:t>
            </a:r>
            <a:r>
              <a:rPr lang="ru-RU" dirty="0" smtClean="0"/>
              <a:t> планет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по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подібна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за </a:t>
            </a:r>
            <a:r>
              <a:rPr lang="ru-RU" dirty="0" err="1" smtClean="0"/>
              <a:t>розміром</a:t>
            </a:r>
            <a:r>
              <a:rPr lang="ru-RU" dirty="0" smtClean="0"/>
              <a:t>. Сила </a:t>
            </a:r>
            <a:r>
              <a:rPr lang="ru-RU" dirty="0" err="1" smtClean="0"/>
              <a:t>тяжіння</a:t>
            </a:r>
            <a:r>
              <a:rPr lang="ru-RU" dirty="0" smtClean="0"/>
              <a:t> на </a:t>
            </a:r>
            <a:r>
              <a:rPr lang="ru-RU" dirty="0" err="1" smtClean="0"/>
              <a:t>Венері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venus_and_earth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952" b="4285"/>
          <a:stretch>
            <a:fillRect/>
          </a:stretch>
        </p:blipFill>
        <p:spPr>
          <a:xfrm>
            <a:off x="214282" y="1214422"/>
            <a:ext cx="8760180" cy="5643578"/>
          </a:xfr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Клімат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210080" cy="5626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Атмосфера Венери складається в основному з вуглекислого газу (96%) і азоту (майже 4%).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Причиною високої </a:t>
            </a:r>
            <a:r>
              <a:rPr lang="uk-UA" dirty="0" smtClean="0"/>
              <a:t>температури на Венері є парниковий ефект, </a:t>
            </a:r>
            <a:r>
              <a:rPr lang="uk-UA" dirty="0" smtClean="0"/>
              <a:t>створений </a:t>
            </a:r>
            <a:r>
              <a:rPr lang="uk-UA" dirty="0" smtClean="0"/>
              <a:t>щільною </a:t>
            </a:r>
            <a:r>
              <a:rPr lang="uk-UA" dirty="0" smtClean="0"/>
              <a:t>вуглекислою </a:t>
            </a:r>
            <a:r>
              <a:rPr lang="uk-UA" dirty="0" smtClean="0"/>
              <a:t>атмосферою.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Практично </a:t>
            </a:r>
            <a:r>
              <a:rPr lang="uk-UA" dirty="0" smtClean="0"/>
              <a:t>вся атмосфера Венери залучена в один гігантський ураган: </a:t>
            </a:r>
            <a:r>
              <a:rPr lang="uk-UA" dirty="0" smtClean="0"/>
              <a:t>він </a:t>
            </a:r>
            <a:r>
              <a:rPr lang="uk-UA" dirty="0" smtClean="0"/>
              <a:t>обертається навколо планети зі швидкістю, що досягає 120 - 140 метрів в секунду біля верхньої межі хмар.</a:t>
            </a:r>
            <a:endParaRPr lang="ru-RU" dirty="0"/>
          </a:p>
        </p:txBody>
      </p:sp>
      <p:pic>
        <p:nvPicPr>
          <p:cNvPr id="5" name="Содержимое 4" descr="d_iotw_20071026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643182"/>
            <a:ext cx="4643438" cy="3486486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714992"/>
          </a:xfrm>
        </p:spPr>
      </p:pic>
      <p:sp>
        <p:nvSpPr>
          <p:cNvPr id="7" name="TextBox 6"/>
          <p:cNvSpPr txBox="1"/>
          <p:nvPr/>
        </p:nvSpPr>
        <p:spPr>
          <a:xfrm>
            <a:off x="7810430" y="5643578"/>
            <a:ext cx="133357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800" dirty="0" smtClean="0"/>
              <a:t>Будова </a:t>
            </a:r>
            <a:endParaRPr lang="ru-RU" sz="2800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138642" cy="54832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</a:t>
            </a:r>
            <a:r>
              <a:rPr lang="ru-RU" dirty="0" err="1" smtClean="0"/>
              <a:t>найгарячіша</a:t>
            </a:r>
            <a:r>
              <a:rPr lang="ru-RU" dirty="0" smtClean="0"/>
              <a:t> ,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планетами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Картографування виявило на Венері великі височини. Найбільші з них - Земля </a:t>
            </a:r>
            <a:r>
              <a:rPr lang="uk-UA" dirty="0" err="1" smtClean="0"/>
              <a:t>Іштар</a:t>
            </a:r>
            <a:r>
              <a:rPr lang="uk-UA" dirty="0" smtClean="0"/>
              <a:t> і Земля Афродіти, порівнянні за розмірами з земними материками. На поверхні планети також виявлені численні кратери.</a:t>
            </a:r>
            <a:endParaRPr lang="ru-RU" dirty="0"/>
          </a:p>
        </p:txBody>
      </p:sp>
      <p:pic>
        <p:nvPicPr>
          <p:cNvPr id="8" name="Содержимое 7" descr="001372acd5e910403b4a0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1355" y="785794"/>
            <a:ext cx="4532645" cy="4648022"/>
          </a:xfr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Тема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85</TotalTime>
  <Words>357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Тема22</vt:lpstr>
      <vt:lpstr>Венера</vt:lpstr>
      <vt:lpstr>Мета презентації: </vt:lpstr>
      <vt:lpstr>Венера </vt:lpstr>
      <vt:lpstr>Загальна характеристика Венери</vt:lpstr>
      <vt:lpstr>Слайд 5</vt:lpstr>
      <vt:lpstr>Слайд 6</vt:lpstr>
      <vt:lpstr>Клімат </vt:lpstr>
      <vt:lpstr>Слайд 8</vt:lpstr>
      <vt:lpstr>Слайд 9</vt:lpstr>
      <vt:lpstr>Слайд 10</vt:lpstr>
      <vt:lpstr>Слайд 11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Admin</dc:creator>
  <cp:lastModifiedBy>Admin</cp:lastModifiedBy>
  <cp:revision>11</cp:revision>
  <dcterms:created xsi:type="dcterms:W3CDTF">2014-12-29T12:24:54Z</dcterms:created>
  <dcterms:modified xsi:type="dcterms:W3CDTF">2014-12-29T13:50:11Z</dcterms:modified>
</cp:coreProperties>
</file>