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FA9F61F-455A-46D0-A04D-6B9754EF9B26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FF3883-AC9A-4900-92C3-2207B68946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Хімія в житті суспільства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/>
              <a:t>Розвиток хімії та зростання її ролі в сучасному житті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Хімія, наука про склад речовин і їх перетворення, починається з відкриття людиною здатності вогню змінювати природні матеріали. Люди уміли виплавляти мідь і бронзу, обпалювати глиняні вироби, отримувати скло ще за 4000 років до н.е. З 7 в. до н.е. Єгипет і Месопотамія стали центрами виробництва барвників; там же отримували в чистому вигляді золото, срібло і інші метали. Приблизно з 1500 до 350 </a:t>
            </a:r>
            <a:r>
              <a:rPr lang="uk-UA" dirty="0" err="1" smtClean="0"/>
              <a:t>до</a:t>
            </a:r>
            <a:r>
              <a:rPr lang="uk-UA" dirty="0" smtClean="0"/>
              <a:t> н.е. для виробництва барвників використали перегонку, а метали виплавляли з руд, змішуючи їх з деревним вугіллям і продуваючи через суміш, що горить - повітря. Самим процедурам перетворення природних матеріалів давали містичне значення.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 розвитком фізичних теорій про будову атомів і молекул були переосмислені такі старі поняття, як хімічна спорідненість і трансмутація. Виникли нові уявлення про будову матерії.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err="1" smtClean="0"/>
              <a:t>Біохімія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550" dirty="0" smtClean="0"/>
              <a:t>Ця наукова дисципліна, що займається вивченням хімічних властивостей біологічних речовин, спочатку була одним з розділів органічної хімії. У самостійну область вона виділилася в останнє десятиріччя 20 ст. внаслідок досліджень хімічних властивостей речовин рослинного і тваринного походження. Одним з перших біохіміків був німецький вчений Еміль Фішер (1852 - 1919). Він синтезував такі речовини, як кофеїн, фенобарбітал, глюкозу, вніс великий внесок в науку про ферменти білкових каталізаторів, уперше виділених в 1878. Формуванню біохімії як науки сприяло створення нових аналітичних методів. У 1923 шведський хімік Теодор </a:t>
            </a:r>
            <a:r>
              <a:rPr lang="uk-UA" sz="1550" dirty="0" err="1" smtClean="0"/>
              <a:t>Сведберг</a:t>
            </a:r>
            <a:r>
              <a:rPr lang="uk-UA" sz="1550" dirty="0" smtClean="0"/>
              <a:t> (1884 - 1971) сконструював ультрацентрифугу і розробив новий метод визначення молекулярної маси макромолекул, головним чином білків. Асистент </a:t>
            </a:r>
            <a:r>
              <a:rPr lang="uk-UA" sz="1550" dirty="0" err="1" smtClean="0"/>
              <a:t>Сведберга</a:t>
            </a:r>
            <a:r>
              <a:rPr lang="uk-UA" sz="1550" dirty="0" smtClean="0"/>
              <a:t> </a:t>
            </a:r>
            <a:r>
              <a:rPr lang="uk-UA" sz="1550" dirty="0" err="1" smtClean="0"/>
              <a:t>Арне</a:t>
            </a:r>
            <a:r>
              <a:rPr lang="uk-UA" sz="1550" dirty="0" smtClean="0"/>
              <a:t> </a:t>
            </a:r>
            <a:r>
              <a:rPr lang="uk-UA" sz="1550" dirty="0" err="1" smtClean="0"/>
              <a:t>Тізеліус</a:t>
            </a:r>
            <a:r>
              <a:rPr lang="uk-UA" sz="1550" dirty="0" smtClean="0"/>
              <a:t> (1902 - 1971) в тому ж році створив метод електрофорезу більш довершений метод розділення гігантських молекул, заснований на відмінності в швидкості міграції заряджених молекул в електричному полі. У 1944 англійські хіміки </a:t>
            </a:r>
            <a:r>
              <a:rPr lang="uk-UA" sz="1550" dirty="0" err="1" smtClean="0"/>
              <a:t>Арчер</a:t>
            </a:r>
            <a:r>
              <a:rPr lang="uk-UA" sz="1550" dirty="0" smtClean="0"/>
              <a:t> Мартін ( 1910) і </a:t>
            </a:r>
            <a:r>
              <a:rPr lang="uk-UA" sz="1550" dirty="0" err="1" smtClean="0"/>
              <a:t>Річард</a:t>
            </a:r>
            <a:r>
              <a:rPr lang="uk-UA" sz="1550" dirty="0" smtClean="0"/>
              <a:t> </a:t>
            </a:r>
            <a:r>
              <a:rPr lang="uk-UA" sz="1550" dirty="0" err="1" smtClean="0"/>
              <a:t>Синг</a:t>
            </a:r>
            <a:r>
              <a:rPr lang="uk-UA" sz="1550" dirty="0" smtClean="0"/>
              <a:t> ( 1914) запропонували новий варіант методу: вони замінили трубку з адсорбентом на фільтрувальний папір. Так з'явилася паперова хроматографія один з найбільш поширених в хімії, біології і медицині аналітичних методів, за допомогою якого в кінці 1940х початку 1950-х років вдалося проаналізувати суміші амінокислот, що виходять при розщепленні різних білків, і визначити склад білків. Внаслідок копітких досліджень був встановлений порядок розташування амінокислот в молекулі інсуліну (</a:t>
            </a:r>
            <a:r>
              <a:rPr lang="uk-UA" sz="1550" dirty="0" err="1" smtClean="0"/>
              <a:t>Фредерік</a:t>
            </a:r>
            <a:r>
              <a:rPr lang="uk-UA" sz="1550" dirty="0" smtClean="0"/>
              <a:t> Сенгер, 1953), а до 1964 цей білок вдалося синтезувати. Зараз методами біохімічного синтезу отримують багато гормонів лікарських засобів, вітамінів.</a:t>
            </a:r>
            <a:endParaRPr lang="uk-UA" sz="15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err="1" smtClean="0"/>
              <a:t>Промислова</a:t>
            </a:r>
            <a:r>
              <a:rPr lang="ru-RU" b="0" dirty="0" smtClean="0"/>
              <a:t> </a:t>
            </a:r>
            <a:r>
              <a:rPr lang="ru-RU" b="0" dirty="0" err="1" smtClean="0"/>
              <a:t>хімія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600" dirty="0" smtClean="0"/>
              <a:t>Ймовірно, найбільш важливим етапом в розвитку сучасної хімії було створення у 19 в. різних дослідницьких центрів, що займалися, крім фундаментальних, також прикладними дослідженнями. На початку 20 ст. ряд промислових корпорацій створили перші промислові дослідницькі лабораторії. У США в 1903 була заснована хімічна лабораторія «Дюпон», а в 1925 лабораторія фірми «</a:t>
            </a:r>
            <a:r>
              <a:rPr lang="uk-UA" sz="1600" dirty="0" err="1" smtClean="0"/>
              <a:t>Белл</a:t>
            </a:r>
            <a:r>
              <a:rPr lang="uk-UA" sz="1600" dirty="0" smtClean="0"/>
              <a:t>». Після відкриття і синтезу в 1940-х роках пеніциліну, а потім і інших антибіотиків з'явилися великі фармацевтичні фірми, в яких працювали професійні хіміки. Велике прикладне значення мали їх дослідження в області хімії високомолекулярних сполук. Одним з її основоположників був німецький хімік Герман </a:t>
            </a:r>
            <a:r>
              <a:rPr lang="uk-UA" sz="1600" dirty="0" err="1" smtClean="0"/>
              <a:t>Штаудінгер</a:t>
            </a:r>
            <a:r>
              <a:rPr lang="uk-UA" sz="1600" dirty="0" smtClean="0"/>
              <a:t> (1881 - 1965), що розробив теорію будови полімерів. Інтенсивні пошуки способів отримання лінійних полімерів привели в 1953 до синтезу поліетилену (Карл </a:t>
            </a:r>
            <a:r>
              <a:rPr lang="uk-UA" sz="1600" dirty="0" err="1" smtClean="0"/>
              <a:t>Циглер</a:t>
            </a:r>
            <a:r>
              <a:rPr lang="uk-UA" sz="1600" dirty="0" smtClean="0"/>
              <a:t>, 1898 - 1973), а потім інших полімерів із заданими властивостями. Сьогодні виробництво полімерів найбільша галузь хімічної промисловості.</a:t>
            </a:r>
            <a:endParaRPr lang="uk-UA" sz="1600" dirty="0"/>
          </a:p>
        </p:txBody>
      </p:sp>
      <p:pic>
        <p:nvPicPr>
          <p:cNvPr id="4" name="Рисунок 3" descr="i20101013154333-profesiyna_kanistra_2-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4509982"/>
            <a:ext cx="1338076" cy="20031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ЗНАЧЕННЯ ХІМІЇ У РОЗВ'ЯЗАННІ СИРОВИННОЇ ПРОБЛЕМИ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Природа, що нас оточує, здається, є невичерпною коморою, з якої промисловість бере сировину. У міру розвитку науки і техніки дедалі більше нових корисних копалин використовується для добування продуктів виробництва, з'являються нові види сировини, розширюється сировинна база промис­ловості.</a:t>
            </a:r>
          </a:p>
          <a:p>
            <a:r>
              <a:rPr lang="uk-UA" dirty="0" smtClean="0"/>
              <a:t>У зв'язку з бурхливим розвитком промисловості у XX ст. різко збільшився обсяг добування й переробки корисних копа­лин. За останні 40 років багатьох корисних копалин було видо­буто більше, ніж за всю історію людства. Тепер у світі щорічно вилучається й переробляється 100 </a:t>
            </a:r>
            <a:r>
              <a:rPr lang="uk-UA" dirty="0" err="1" smtClean="0"/>
              <a:t>млрд</a:t>
            </a:r>
            <a:r>
              <a:rPr lang="uk-UA" dirty="0" smtClean="0"/>
              <a:t> т гірських порід. А в хімічному виробництві як сировину використовують не лише гірські породи. Це призводить до того, що багато які сировинні джерела швидко виснажуються, внаслідок чого й виникає си­ровинна проблема. Уже тепер багато країн відчувають гостру нестачу окремих видів сировинних ресурсів. В Україні, напри­клад, не вистачає такої горючої мінеральної сировини, як наф­та і природний газ.</a:t>
            </a:r>
          </a:p>
          <a:p>
            <a:r>
              <a:rPr lang="uk-UA" dirty="0" smtClean="0"/>
              <a:t>Багато рідкісних металів раніше не знаходили застосування через їх промислову недоступність, але потреби в цих металах атомної енергетики, мікроелектроніки, радіотехніки, космічної техніки, які сьогодні визначають науково-технічний прогрес, зробили можливим промислове добування розсіяних елемен­тів.</a:t>
            </a:r>
          </a:p>
          <a:p>
            <a:r>
              <a:rPr lang="uk-UA" dirty="0" smtClean="0"/>
              <a:t>Комплексне використання сировини спрямовується на за­стосування всіх її головних частин для добування корисних продуктів або матеріалів. Це означає, що з одного виду сиро­вини можна добути велику кількість різних продуктів. Напри­клад, нині деревина використовується не лише як джерело виготовлення меблів, а й як джерело величезних матеріальних цінностей.</a:t>
            </a:r>
          </a:p>
          <a:p>
            <a:endParaRPr lang="ru-RU" dirty="0"/>
          </a:p>
        </p:txBody>
      </p:sp>
      <p:pic>
        <p:nvPicPr>
          <p:cNvPr id="4" name="Рисунок 3" descr="t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7668" y="5373216"/>
            <a:ext cx="1708300" cy="14847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ХІМІЯ У ПОБУТІ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У </a:t>
            </a:r>
            <a:r>
              <a:rPr lang="uk-UA" dirty="0" smtClean="0"/>
              <a:t>побуті ми практично щоденно зустрічаємося з продук­тами хімічної промисловості та з хімічними процесами. Це прання білизни, миття посуду, доглядання за підлогою та меб­лями, застосування клею, а також готування їжі, умивання з милом, догляд за шкірою обличчя та інша особиста гігієна тощо.</a:t>
            </a:r>
          </a:p>
          <a:p>
            <a:r>
              <a:rPr lang="uk-UA" dirty="0" smtClean="0"/>
              <a:t>Нині побутова хімія — це самостійна галузь промислово­сті. Щороку у світі виробляється майже ЗО </a:t>
            </a:r>
            <a:r>
              <a:rPr lang="uk-UA" dirty="0" err="1" smtClean="0"/>
              <a:t>млн</a:t>
            </a:r>
            <a:r>
              <a:rPr lang="uk-UA" dirty="0" smtClean="0"/>
              <a:t> т товарів по­бутової хімії. Це мийні, </a:t>
            </a:r>
            <a:r>
              <a:rPr lang="uk-UA" dirty="0" err="1" smtClean="0"/>
              <a:t>чистячі</a:t>
            </a:r>
            <a:r>
              <a:rPr lang="uk-UA" dirty="0" smtClean="0"/>
              <a:t>, дезінфікуючі засоби, </a:t>
            </a:r>
            <a:r>
              <a:rPr lang="uk-UA" dirty="0" err="1" smtClean="0"/>
              <a:t>засоби</a:t>
            </a:r>
            <a:r>
              <a:rPr lang="uk-UA" dirty="0" smtClean="0"/>
              <a:t> догляду за меблями й підлогою, для боротьби з комахами і захисту рослин, засоби для вибілювання, підкрохмалювання, підсинювання, різноманітні фарби, клеї, автокосметика тощо.</a:t>
            </a:r>
          </a:p>
          <a:p>
            <a:r>
              <a:rPr lang="uk-UA" dirty="0" smtClean="0"/>
              <a:t>У побуті широкого застосування набули мийні засоби. Річ у тім, що чиста вода добре видаляє із забрудненої поверхні лише розчинні в ній речовини. Часточки нерозчинних речовин, але які змочуються водою (гідрофільні), можна видалити за раху­нок механічного впливу. Якщо ж речовини не змочуються во­дою (гідрофобні) і до того ж мають підвищену в'язкість, то практично їх не можна видалити водою. Це стосується жиро­вих забруднень, воску, стеарину, олії, різних органічних речо­вин тощо. У таких випадках застосовується мило, а ще кра­ще — синтетичні мийні засоби (СМЗ), що належать до групи поверхнево-активних речовин (ПАР).</a:t>
            </a:r>
          </a:p>
          <a:p>
            <a:endParaRPr lang="ru-RU" dirty="0"/>
          </a:p>
        </p:txBody>
      </p:sp>
      <p:pic>
        <p:nvPicPr>
          <p:cNvPr id="4" name="Рисунок 3" descr="775534_20110201114001_250x2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0"/>
            <a:ext cx="1600200" cy="1600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803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Хімія в житті суспільства</vt:lpstr>
      <vt:lpstr>Розвиток хімії та зростання її ролі в сучасному житті</vt:lpstr>
      <vt:lpstr>Біохімія</vt:lpstr>
      <vt:lpstr>Промислова хімія</vt:lpstr>
      <vt:lpstr>ЗНАЧЕННЯ ХІМІЇ У РОЗВ'ЯЗАННІ СИРОВИННОЇ ПРОБЛЕМИ</vt:lpstr>
      <vt:lpstr>ХІМІЯ У ПОБУТІ</vt:lpstr>
    </vt:vector>
  </TitlesOfParts>
  <Company>Chernobyl Abnormal Zone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Хімія в житті суспільства</dc:title>
  <dc:creator>S.T.A.L.K.E.R.</dc:creator>
  <cp:lastModifiedBy>user</cp:lastModifiedBy>
  <cp:revision>5</cp:revision>
  <dcterms:created xsi:type="dcterms:W3CDTF">2011-04-18T15:38:20Z</dcterms:created>
  <dcterms:modified xsi:type="dcterms:W3CDTF">2014-06-04T06:42:36Z</dcterms:modified>
</cp:coreProperties>
</file>