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Слабоалкогольные напитки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" y="1988840"/>
            <a:ext cx="9144000" cy="43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3890392" cy="868958"/>
          </a:xfrm>
        </p:spPr>
        <p:txBody>
          <a:bodyPr/>
          <a:lstStyle/>
          <a:p>
            <a:r>
              <a:rPr lang="ru-RU" dirty="0" smtClean="0"/>
              <a:t>На примере 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8" y="1988840"/>
            <a:ext cx="3357252" cy="4013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552700" cy="6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12693"/>
            <a:ext cx="2864917" cy="5093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244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924800" cy="386104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Итак </a:t>
            </a:r>
            <a:r>
              <a:rPr lang="en-US" b="1" i="1" u="sng" dirty="0" smtClean="0">
                <a:solidFill>
                  <a:srgbClr val="FF0000"/>
                </a:solidFill>
              </a:rPr>
              <a:t>Shake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/>
              <a:t>Пищевые Е-добавки: </a:t>
            </a:r>
            <a:br>
              <a:rPr lang="ru-RU" b="1" dirty="0"/>
            </a:br>
            <a:r>
              <a:rPr lang="ru-RU" dirty="0" smtClean="0">
                <a:solidFill>
                  <a:srgbClr val="92D050"/>
                </a:solidFill>
              </a:rPr>
              <a:t>Е 330, Е1510, Е 414, Е445, Е 270, Е306, Е 1520, Е124, Е 211.</a:t>
            </a:r>
            <a:r>
              <a:rPr lang="en-US" b="1" i="1" u="sng" dirty="0">
                <a:solidFill>
                  <a:srgbClr val="FF0000"/>
                </a:solidFill>
              </a:rPr>
              <a:t/>
            </a:r>
            <a:br>
              <a:rPr lang="en-US" b="1" i="1" u="sng" dirty="0">
                <a:solidFill>
                  <a:srgbClr val="FF0000"/>
                </a:solidFill>
              </a:rPr>
            </a:br>
            <a:r>
              <a:rPr lang="ru-RU" sz="1800" b="1" dirty="0"/>
              <a:t>Состав: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600" dirty="0"/>
              <a:t>подготовленная питьевая вода, </a:t>
            </a:r>
            <a:r>
              <a:rPr lang="ru-RU" sz="1600" dirty="0" smtClean="0"/>
              <a:t>Спирт Этиловый</a:t>
            </a:r>
            <a:r>
              <a:rPr lang="ru-RU" sz="1600" dirty="0"/>
              <a:t> «Люкс» ректификованный из пищевого сырья, регулятор </a:t>
            </a:r>
            <a:r>
              <a:rPr lang="ru-RU" sz="1600" dirty="0" smtClean="0"/>
              <a:t>кислотности </a:t>
            </a:r>
            <a:r>
              <a:rPr lang="ru-RU" sz="1600" i="1" dirty="0" smtClean="0"/>
              <a:t>лимонная кислота</a:t>
            </a:r>
            <a:r>
              <a:rPr lang="ru-RU" sz="1600" dirty="0" smtClean="0"/>
              <a:t>, </a:t>
            </a:r>
            <a:r>
              <a:rPr lang="ru-RU" sz="1600" dirty="0"/>
              <a:t>натуральные ароматические основы: «Текила», «Масло апельсина», идентичная натуральному ароматическая основа «</a:t>
            </a:r>
            <a:r>
              <a:rPr lang="ru-RU" sz="1600" dirty="0" err="1"/>
              <a:t>Питахайя</a:t>
            </a:r>
            <a:r>
              <a:rPr lang="ru-RU" sz="1600" dirty="0"/>
              <a:t>»; текила, консервант </a:t>
            </a:r>
            <a:r>
              <a:rPr lang="ru-RU" sz="1600" i="1" dirty="0" err="1" smtClean="0"/>
              <a:t>бензонат</a:t>
            </a:r>
            <a:r>
              <a:rPr lang="ru-RU" sz="1600" i="1" dirty="0" smtClean="0"/>
              <a:t> натрия</a:t>
            </a:r>
            <a:r>
              <a:rPr lang="ru-RU" sz="1600" dirty="0" smtClean="0"/>
              <a:t>.</a:t>
            </a:r>
            <a:r>
              <a:rPr lang="en-US" b="1" i="1" u="sng" dirty="0" smtClean="0">
                <a:solidFill>
                  <a:srgbClr val="FF0000"/>
                </a:solidFill>
              </a:rPr>
              <a:t/>
            </a:r>
            <a:br>
              <a:rPr lang="en-US" b="1" i="1" u="sng" dirty="0" smtClean="0">
                <a:solidFill>
                  <a:srgbClr val="FF0000"/>
                </a:solidFill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5631180" cy="3116580"/>
          </a:xfrm>
        </p:spPr>
      </p:pic>
    </p:spTree>
    <p:extLst>
      <p:ext uri="{BB962C8B-B14F-4D97-AF65-F5344CB8AC3E}">
        <p14:creationId xmlns:p14="http://schemas.microsoft.com/office/powerpoint/2010/main" val="189952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3456384"/>
          </a:xfrm>
        </p:spPr>
        <p:txBody>
          <a:bodyPr/>
          <a:lstStyle/>
          <a:p>
            <a:pPr algn="ctr"/>
            <a:r>
              <a:rPr lang="ru-RU" dirty="0"/>
              <a:t>Далее </a:t>
            </a:r>
            <a:r>
              <a:rPr lang="en-US" b="1" i="1" u="sng" dirty="0" err="1">
                <a:solidFill>
                  <a:srgbClr val="FF0000"/>
                </a:solidFill>
              </a:rPr>
              <a:t>ReVO</a:t>
            </a:r>
            <a:r>
              <a:rPr lang="en-US" dirty="0"/>
              <a:t> 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Пищевые Е-добавки:</a:t>
            </a:r>
            <a:br>
              <a:rPr lang="ru-RU" b="1" dirty="0"/>
            </a:br>
            <a:r>
              <a:rPr lang="ru-RU" dirty="0">
                <a:solidFill>
                  <a:srgbClr val="92D050"/>
                </a:solidFill>
              </a:rPr>
              <a:t>Е 330, Е1510</a:t>
            </a:r>
            <a:r>
              <a:rPr lang="ru-RU" dirty="0" smtClean="0">
                <a:solidFill>
                  <a:srgbClr val="92D050"/>
                </a:solidFill>
              </a:rPr>
              <a:t>, Е 331, Е 150</a:t>
            </a:r>
            <a:r>
              <a:rPr lang="en-US" dirty="0" smtClean="0">
                <a:solidFill>
                  <a:srgbClr val="92D050"/>
                </a:solidFill>
              </a:rPr>
              <a:t>d</a:t>
            </a:r>
            <a:r>
              <a:rPr lang="ru-RU" dirty="0" smtClean="0">
                <a:solidFill>
                  <a:srgbClr val="92D050"/>
                </a:solidFill>
              </a:rPr>
              <a:t>,</a:t>
            </a:r>
            <a:r>
              <a:rPr lang="ru-RU" dirty="0">
                <a:solidFill>
                  <a:srgbClr val="92D050"/>
                </a:solidFill>
              </a:rPr>
              <a:t> Е </a:t>
            </a:r>
            <a:r>
              <a:rPr lang="ru-RU" dirty="0" smtClean="0">
                <a:solidFill>
                  <a:srgbClr val="92D050"/>
                </a:solidFill>
              </a:rPr>
              <a:t>211, Е 290, Е 129. </a:t>
            </a:r>
            <a:r>
              <a:rPr lang="ru-RU" dirty="0"/>
              <a:t/>
            </a:r>
            <a:br>
              <a:rPr lang="ru-RU" dirty="0"/>
            </a:br>
            <a:r>
              <a:rPr lang="ru-RU" sz="1600" b="1" dirty="0" smtClean="0"/>
              <a:t>Состав</a:t>
            </a:r>
            <a:r>
              <a:rPr lang="ru-RU" sz="1600" b="1" dirty="0"/>
              <a:t>: </a:t>
            </a:r>
            <a:br>
              <a:rPr lang="ru-RU" sz="1600" b="1" dirty="0"/>
            </a:br>
            <a:r>
              <a:rPr lang="ru-RU" sz="1600" dirty="0"/>
              <a:t>вода питьевая подготовленная, сахар белый кристаллический, </a:t>
            </a:r>
            <a:r>
              <a:rPr lang="ru-RU" sz="1600" i="1" dirty="0" err="1" smtClean="0"/>
              <a:t>спир</a:t>
            </a:r>
            <a:r>
              <a:rPr lang="ru-RU" sz="1600" i="1" dirty="0" smtClean="0"/>
              <a:t> этиловый </a:t>
            </a:r>
            <a:r>
              <a:rPr lang="ru-RU" sz="1600" dirty="0" smtClean="0"/>
              <a:t>ректификованный </a:t>
            </a:r>
            <a:r>
              <a:rPr lang="ru-RU" sz="1600" dirty="0"/>
              <a:t>«Высшей очистки», регуляторы кислотности: </a:t>
            </a:r>
            <a:r>
              <a:rPr lang="ru-RU" sz="1600" i="1" dirty="0" smtClean="0"/>
              <a:t>Е330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i="1" dirty="0" smtClean="0"/>
              <a:t>Е331</a:t>
            </a:r>
            <a:r>
              <a:rPr lang="ru-RU" sz="1600" dirty="0" smtClean="0"/>
              <a:t>; </a:t>
            </a:r>
            <a:r>
              <a:rPr lang="ru-RU" sz="1600" dirty="0" err="1"/>
              <a:t>мультифрукт</a:t>
            </a:r>
            <a:r>
              <a:rPr lang="ru-RU" sz="1600" dirty="0"/>
              <a:t> сок концентрированный, </a:t>
            </a:r>
            <a:r>
              <a:rPr lang="ru-RU" sz="1600" i="1" dirty="0"/>
              <a:t>диоксид углерода</a:t>
            </a:r>
            <a:r>
              <a:rPr lang="ru-RU" sz="1600" dirty="0"/>
              <a:t>, ароматические основы: «</a:t>
            </a:r>
            <a:r>
              <a:rPr lang="ru-RU" sz="1600" dirty="0" err="1"/>
              <a:t>Фрутмикс</a:t>
            </a:r>
            <a:r>
              <a:rPr lang="ru-RU" sz="1600" dirty="0"/>
              <a:t>», «Апельсин», «Вишня», «Малина», экстракты : </a:t>
            </a:r>
            <a:r>
              <a:rPr lang="ru-RU" sz="1600" dirty="0" err="1"/>
              <a:t>гуараны</a:t>
            </a:r>
            <a:r>
              <a:rPr lang="ru-RU" sz="1600" dirty="0"/>
              <a:t> и </a:t>
            </a:r>
            <a:r>
              <a:rPr lang="ru-RU" sz="1600" dirty="0" err="1"/>
              <a:t>дамианы</a:t>
            </a:r>
            <a:r>
              <a:rPr lang="ru-RU" sz="1600" dirty="0"/>
              <a:t>; красители пищевые: </a:t>
            </a:r>
            <a:r>
              <a:rPr lang="ru-RU" sz="1600" i="1" dirty="0"/>
              <a:t>Е150d</a:t>
            </a:r>
            <a:r>
              <a:rPr lang="ru-RU" sz="1600" dirty="0"/>
              <a:t>, </a:t>
            </a:r>
            <a:r>
              <a:rPr lang="ru-RU" sz="1600" i="1" dirty="0"/>
              <a:t>Е129</a:t>
            </a:r>
            <a:r>
              <a:rPr lang="ru-RU" sz="1600" dirty="0"/>
              <a:t>; кофеин (260 мг/дм3), витаминная смесь (витамины: В5, В6, В9, РР, С), консервант </a:t>
            </a:r>
            <a:r>
              <a:rPr lang="ru-RU" sz="1600" i="1" dirty="0" err="1"/>
              <a:t>бензоат</a:t>
            </a:r>
            <a:r>
              <a:rPr lang="ru-RU" sz="1600" i="1" dirty="0"/>
              <a:t> натрия</a:t>
            </a:r>
            <a:r>
              <a:rPr lang="ru-RU" sz="1600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1048"/>
            <a:ext cx="4572000" cy="2575560"/>
          </a:xfrm>
        </p:spPr>
      </p:pic>
    </p:spTree>
    <p:extLst>
      <p:ext uri="{BB962C8B-B14F-4D97-AF65-F5344CB8AC3E}">
        <p14:creationId xmlns:p14="http://schemas.microsoft.com/office/powerpoint/2010/main" val="41475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3082354"/>
          </a:xfrm>
        </p:spPr>
        <p:txBody>
          <a:bodyPr/>
          <a:lstStyle/>
          <a:p>
            <a:pPr algn="ctr"/>
            <a:r>
              <a:rPr lang="ru-RU" dirty="0" smtClean="0"/>
              <a:t>И </a:t>
            </a:r>
            <a:r>
              <a:rPr lang="en-US" b="1" i="1" u="sng" dirty="0" smtClean="0">
                <a:solidFill>
                  <a:srgbClr val="FF0000"/>
                </a:solidFill>
              </a:rPr>
              <a:t>king</a:t>
            </a:r>
            <a:r>
              <a:rPr lang="en-US" b="1" i="1" u="sng" dirty="0">
                <a:solidFill>
                  <a:srgbClr val="FF0000"/>
                </a:solidFill>
              </a:rPr>
              <a:t>`</a:t>
            </a:r>
            <a:r>
              <a:rPr lang="en-US" b="1" i="1" u="sng" dirty="0" smtClean="0">
                <a:solidFill>
                  <a:srgbClr val="FF0000"/>
                </a:solidFill>
              </a:rPr>
              <a:t>s bridge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: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Пищевые </a:t>
            </a:r>
            <a:r>
              <a:rPr lang="ru-RU" b="1" dirty="0"/>
              <a:t>Е-добавки: </a:t>
            </a:r>
            <a:br>
              <a:rPr lang="ru-RU" b="1" dirty="0"/>
            </a:br>
            <a:r>
              <a:rPr lang="en-US" dirty="0">
                <a:solidFill>
                  <a:srgbClr val="92D050"/>
                </a:solidFill>
              </a:rPr>
              <a:t>E330, E331, E211.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1600" b="1" dirty="0"/>
              <a:t>Состав: </a:t>
            </a:r>
            <a:br>
              <a:rPr lang="ru-RU" sz="1600" b="1" dirty="0"/>
            </a:br>
            <a:r>
              <a:rPr lang="ru-RU" sz="1600" dirty="0"/>
              <a:t>подготовленная питьевая вода, </a:t>
            </a:r>
            <a:r>
              <a:rPr lang="ru-RU" sz="1600" dirty="0" err="1"/>
              <a:t>сахар,</a:t>
            </a:r>
            <a:r>
              <a:rPr lang="ru-RU" sz="1600" i="1" dirty="0" err="1"/>
              <a:t>спирт</a:t>
            </a:r>
            <a:r>
              <a:rPr lang="ru-RU" sz="1600" i="1" dirty="0"/>
              <a:t> </a:t>
            </a:r>
            <a:r>
              <a:rPr lang="ru-RU" sz="1600" i="1" dirty="0" smtClean="0"/>
              <a:t>этиловый</a:t>
            </a:r>
            <a:r>
              <a:rPr lang="ru-RU" sz="1600" dirty="0"/>
              <a:t> </a:t>
            </a:r>
            <a:r>
              <a:rPr lang="ru-RU" sz="1600" dirty="0" smtClean="0"/>
              <a:t>«Люкс</a:t>
            </a:r>
            <a:r>
              <a:rPr lang="ru-RU" sz="1600" dirty="0"/>
              <a:t>» ректификованный из пищевого сырья, яблочный и вишневый соки концентрированные; регуляторы </a:t>
            </a:r>
            <a:r>
              <a:rPr lang="ru-RU" sz="1600" dirty="0" err="1"/>
              <a:t>кислотности:</a:t>
            </a:r>
            <a:r>
              <a:rPr lang="ru-RU" sz="1600" i="1" dirty="0" err="1"/>
              <a:t>лимонная</a:t>
            </a:r>
            <a:r>
              <a:rPr lang="ru-RU" sz="1600" i="1" dirty="0"/>
              <a:t> кислота</a:t>
            </a:r>
            <a:r>
              <a:rPr lang="ru-RU" sz="1600" dirty="0"/>
              <a:t>, </a:t>
            </a:r>
            <a:r>
              <a:rPr lang="ru-RU" sz="1600" i="1" dirty="0" smtClean="0"/>
              <a:t>натрий </a:t>
            </a:r>
            <a:r>
              <a:rPr lang="ru-RU" sz="1600" i="1" dirty="0"/>
              <a:t>лимоннокислый</a:t>
            </a:r>
            <a:r>
              <a:rPr lang="ru-RU" sz="1600" dirty="0"/>
              <a:t>; натуральная ароматическая основа: «Джин», идентичные натуральным ароматические основы: «Вишня»; настойка горькая «Джин </a:t>
            </a:r>
            <a:r>
              <a:rPr lang="ru-RU" sz="1600" dirty="0" err="1"/>
              <a:t>King's</a:t>
            </a:r>
            <a:r>
              <a:rPr lang="ru-RU" sz="1600" dirty="0"/>
              <a:t> </a:t>
            </a:r>
            <a:r>
              <a:rPr lang="ru-RU" sz="1600" dirty="0" err="1"/>
              <a:t>Bridge</a:t>
            </a:r>
            <a:r>
              <a:rPr lang="ru-RU" sz="1600" dirty="0"/>
              <a:t>», консервант </a:t>
            </a:r>
            <a:r>
              <a:rPr lang="ru-RU" sz="1600" i="1" dirty="0" err="1"/>
              <a:t>бензоат</a:t>
            </a:r>
            <a:r>
              <a:rPr lang="ru-RU" sz="1600" i="1" dirty="0"/>
              <a:t> натрия</a:t>
            </a:r>
            <a:r>
              <a:rPr lang="ru-RU" sz="1600" dirty="0"/>
              <a:t>.</a:t>
            </a:r>
            <a:endParaRPr lang="ru-RU" sz="1600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6096000" cy="3381375"/>
          </a:xfrm>
        </p:spPr>
      </p:pic>
    </p:spTree>
    <p:extLst>
      <p:ext uri="{BB962C8B-B14F-4D97-AF65-F5344CB8AC3E}">
        <p14:creationId xmlns:p14="http://schemas.microsoft.com/office/powerpoint/2010/main" val="17936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59" y="1600200"/>
            <a:ext cx="2250281" cy="41148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7683"/>
            <a:ext cx="3733800" cy="399983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3024336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Баночные коктейли и лишние </a:t>
            </a:r>
            <a:r>
              <a:rPr lang="ru-RU" dirty="0" smtClean="0"/>
              <a:t>килограммы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=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627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Новое явление: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Баночный алкоголизм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6" y="1600200"/>
            <a:ext cx="2751268" cy="4114800"/>
          </a:xfrm>
        </p:spPr>
      </p:pic>
    </p:spTree>
    <p:extLst>
      <p:ext uri="{BB962C8B-B14F-4D97-AF65-F5344CB8AC3E}">
        <p14:creationId xmlns:p14="http://schemas.microsoft.com/office/powerpoint/2010/main" val="418556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Спасибо за внимание!</a:t>
            </a:r>
            <a:endParaRPr lang="ru-RU" b="1" i="1" u="sng" dirty="0"/>
          </a:p>
        </p:txBody>
      </p:sp>
      <p:pic>
        <p:nvPicPr>
          <p:cNvPr id="4" name="Пьянь,рвань,дрянь!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928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</TotalTime>
  <Words>19</Words>
  <Application>Microsoft Office PowerPoint</Application>
  <PresentationFormat>Экран 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Слабоалкогольные напитки</vt:lpstr>
      <vt:lpstr>На примере :</vt:lpstr>
      <vt:lpstr> Итак Shake : Пищевые Е-добавки:  Е 330, Е1510, Е 414, Е445, Е 270, Е306, Е 1520, Е124, Е 211. Состав:  подготовленная питьевая вода, Спирт Этиловый «Люкс» ректификованный из пищевого сырья, регулятор кислотности лимонная кислота, натуральные ароматические основы: «Текила», «Масло апельсина», идентичная натуральному ароматическая основа «Питахайя»; текила, консервант бензонат натрия. </vt:lpstr>
      <vt:lpstr>Далее ReVO : Пищевые Е-добавки: Е 330, Е1510, Е 331, Е 150d, Е 211, Е 290, Е 129.  Состав:  вода питьевая подготовленная, сахар белый кристаллический, спир этиловый ректификованный «Высшей очистки», регуляторы кислотности: Е330, Е331; мультифрукт сок концентрированный, диоксид углерода, ароматические основы: «Фрутмикс», «Апельсин», «Вишня», «Малина», экстракты : гуараны и дамианы; красители пищевые: Е150d, Е129; кофеин (260 мг/дм3), витаминная смесь (витамины: В5, В6, В9, РР, С), консервант бензоат натрия.</vt:lpstr>
      <vt:lpstr>И king`s bridge :  Пищевые Е-добавки:  E330, E331, E211.  Состав:  подготовленная питьевая вода, сахар,спирт этиловый «Люкс» ректификованный из пищевого сырья, яблочный и вишневый соки концентрированные; регуляторы кислотности:лимонная кислота, натрий лимоннокислый; натуральная ароматическая основа: «Джин», идентичные натуральным ароматические основы: «Вишня»; настойка горькая «Джин King's Bridge», консервант бензоат натрия.</vt:lpstr>
      <vt:lpstr> Баночные коктейли и лишние килограммы    =</vt:lpstr>
      <vt:lpstr>Новое явление: Баночный алкоголизм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Слабоалкогольные напитки</dc:title>
  <dc:creator>ZXC</dc:creator>
  <cp:lastModifiedBy>ZXC</cp:lastModifiedBy>
  <cp:revision>5</cp:revision>
  <dcterms:created xsi:type="dcterms:W3CDTF">2014-03-01T14:25:52Z</dcterms:created>
  <dcterms:modified xsi:type="dcterms:W3CDTF">2014-03-01T15:12:12Z</dcterms:modified>
</cp:coreProperties>
</file>