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44" r:id="rId6"/>
    <p:sldMasterId id="214748375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8C"/>
    <a:srgbClr val="1DC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2BC06-4A62-48FE-AFFA-633B86F757C3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5A5838-618C-4EC6-8EDF-52A030C16405}">
      <dgm:prSet phldrT="[Текст]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uk-UA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Нудота</a:t>
          </a:r>
          <a:endParaRPr lang="ru-RU" b="1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CFB8704C-A859-4A04-A727-D48757D67D98}" type="parTrans" cxnId="{75174782-EE7A-43F8-8A0D-7AAFFEB4FBD7}">
      <dgm:prSet/>
      <dgm:spPr/>
      <dgm:t>
        <a:bodyPr/>
        <a:lstStyle/>
        <a:p>
          <a:endParaRPr lang="ru-RU"/>
        </a:p>
      </dgm:t>
    </dgm:pt>
    <dgm:pt modelId="{98C492BC-5E1C-4F33-A898-F66770229F26}" type="sibTrans" cxnId="{75174782-EE7A-43F8-8A0D-7AAFFEB4FBD7}">
      <dgm:prSet/>
      <dgm:spPr/>
      <dgm:t>
        <a:bodyPr/>
        <a:lstStyle/>
        <a:p>
          <a:endParaRPr lang="ru-RU"/>
        </a:p>
      </dgm:t>
    </dgm:pt>
    <dgm:pt modelId="{BBAB8358-843C-4176-9DB8-0D00C2460BAC}">
      <dgm:prSet phldrT="[Текст]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uk-UA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Задуха</a:t>
          </a:r>
          <a:endParaRPr lang="ru-RU" b="1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011CD3E1-5E93-48F2-BC32-67A2F6EBAE4B}" type="parTrans" cxnId="{89290A0D-4062-41CE-9234-B330703FF356}">
      <dgm:prSet/>
      <dgm:spPr/>
      <dgm:t>
        <a:bodyPr/>
        <a:lstStyle/>
        <a:p>
          <a:endParaRPr lang="ru-RU"/>
        </a:p>
      </dgm:t>
    </dgm:pt>
    <dgm:pt modelId="{C8B8D03A-E7C2-476F-B693-B3C5B5E5A3F4}" type="sibTrans" cxnId="{89290A0D-4062-41CE-9234-B330703FF356}">
      <dgm:prSet/>
      <dgm:spPr/>
      <dgm:t>
        <a:bodyPr/>
        <a:lstStyle/>
        <a:p>
          <a:endParaRPr lang="ru-RU"/>
        </a:p>
      </dgm:t>
    </dgm:pt>
    <dgm:pt modelId="{167BF49B-A7A7-458F-9F47-499F053A91D0}">
      <dgm:prSet phldrT="[Текст]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uk-UA" b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Посиніння шкірних покривів</a:t>
          </a:r>
          <a:endParaRPr lang="ru-RU" b="1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1F959F6C-AFF4-4D03-AC07-7A9EA984BD2D}" type="parTrans" cxnId="{B644D9CE-ED71-4916-868C-06CACD79D092}">
      <dgm:prSet/>
      <dgm:spPr/>
      <dgm:t>
        <a:bodyPr/>
        <a:lstStyle/>
        <a:p>
          <a:endParaRPr lang="ru-RU"/>
        </a:p>
      </dgm:t>
    </dgm:pt>
    <dgm:pt modelId="{C3B1B2AD-C9C7-4085-8C67-702593FD5B0E}" type="sibTrans" cxnId="{B644D9CE-ED71-4916-868C-06CACD79D092}">
      <dgm:prSet/>
      <dgm:spPr/>
      <dgm:t>
        <a:bodyPr/>
        <a:lstStyle/>
        <a:p>
          <a:endParaRPr lang="ru-RU"/>
        </a:p>
      </dgm:t>
    </dgm:pt>
    <dgm:pt modelId="{8303995C-8350-4892-B0D0-FB3653858A8B}" type="pres">
      <dgm:prSet presAssocID="{F302BC06-4A62-48FE-AFFA-633B86F757C3}" presName="linear" presStyleCnt="0">
        <dgm:presLayoutVars>
          <dgm:dir/>
          <dgm:animLvl val="lvl"/>
          <dgm:resizeHandles val="exact"/>
        </dgm:presLayoutVars>
      </dgm:prSet>
      <dgm:spPr/>
    </dgm:pt>
    <dgm:pt modelId="{45CC463B-7EF3-44E8-A884-A874CAE7EC49}" type="pres">
      <dgm:prSet presAssocID="{745A5838-618C-4EC6-8EDF-52A030C16405}" presName="parentLin" presStyleCnt="0"/>
      <dgm:spPr/>
    </dgm:pt>
    <dgm:pt modelId="{8AEAC251-9FD1-45EC-9FC1-B1FE28076324}" type="pres">
      <dgm:prSet presAssocID="{745A5838-618C-4EC6-8EDF-52A030C164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D713008-3517-49DE-9793-EDF25D09B7BC}" type="pres">
      <dgm:prSet presAssocID="{745A5838-618C-4EC6-8EDF-52A030C164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EFD3C-D84D-453D-A28B-4E025D9263A7}" type="pres">
      <dgm:prSet presAssocID="{745A5838-618C-4EC6-8EDF-52A030C16405}" presName="negativeSpace" presStyleCnt="0"/>
      <dgm:spPr/>
    </dgm:pt>
    <dgm:pt modelId="{DC8D37B9-8B65-453B-9F30-F0E242D6A5E4}" type="pres">
      <dgm:prSet presAssocID="{745A5838-618C-4EC6-8EDF-52A030C16405}" presName="childText" presStyleLbl="conFgAcc1" presStyleIdx="0" presStyleCnt="3">
        <dgm:presLayoutVars>
          <dgm:bulletEnabled val="1"/>
        </dgm:presLayoutVars>
      </dgm:prSet>
      <dgm:spPr/>
    </dgm:pt>
    <dgm:pt modelId="{80F0EA58-CEAE-4938-8A82-6D56BB31D0CB}" type="pres">
      <dgm:prSet presAssocID="{98C492BC-5E1C-4F33-A898-F66770229F26}" presName="spaceBetweenRectangles" presStyleCnt="0"/>
      <dgm:spPr/>
    </dgm:pt>
    <dgm:pt modelId="{8C7C34D2-B101-40DA-AEA1-0F70BE1A1338}" type="pres">
      <dgm:prSet presAssocID="{BBAB8358-843C-4176-9DB8-0D00C2460BAC}" presName="parentLin" presStyleCnt="0"/>
      <dgm:spPr/>
    </dgm:pt>
    <dgm:pt modelId="{B5AD95F6-92E1-4C91-90CC-4D197FA30994}" type="pres">
      <dgm:prSet presAssocID="{BBAB8358-843C-4176-9DB8-0D00C2460BA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33177C-BC20-4F32-A4B0-1C99F5E1782A}" type="pres">
      <dgm:prSet presAssocID="{BBAB8358-843C-4176-9DB8-0D00C2460B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A892-3B82-4C6F-A1CA-7E20ED122637}" type="pres">
      <dgm:prSet presAssocID="{BBAB8358-843C-4176-9DB8-0D00C2460BAC}" presName="negativeSpace" presStyleCnt="0"/>
      <dgm:spPr/>
    </dgm:pt>
    <dgm:pt modelId="{A4083901-93FB-4CAF-A15A-27ABE0C54696}" type="pres">
      <dgm:prSet presAssocID="{BBAB8358-843C-4176-9DB8-0D00C2460BAC}" presName="childText" presStyleLbl="conFgAcc1" presStyleIdx="1" presStyleCnt="3">
        <dgm:presLayoutVars>
          <dgm:bulletEnabled val="1"/>
        </dgm:presLayoutVars>
      </dgm:prSet>
      <dgm:spPr/>
    </dgm:pt>
    <dgm:pt modelId="{EF7EAF08-998C-4B1B-A165-BFBEC2AB7225}" type="pres">
      <dgm:prSet presAssocID="{C8B8D03A-E7C2-476F-B693-B3C5B5E5A3F4}" presName="spaceBetweenRectangles" presStyleCnt="0"/>
      <dgm:spPr/>
    </dgm:pt>
    <dgm:pt modelId="{27FBC542-23EF-4591-987D-2AFA0252D976}" type="pres">
      <dgm:prSet presAssocID="{167BF49B-A7A7-458F-9F47-499F053A91D0}" presName="parentLin" presStyleCnt="0"/>
      <dgm:spPr/>
    </dgm:pt>
    <dgm:pt modelId="{C8CFEFCA-FD27-4A5B-961E-EF14D4172FBB}" type="pres">
      <dgm:prSet presAssocID="{167BF49B-A7A7-458F-9F47-499F053A91D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40F76B7-8006-4768-A2CB-EB06704D0F44}" type="pres">
      <dgm:prSet presAssocID="{167BF49B-A7A7-458F-9F47-499F053A91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70C53-F881-4636-B512-C3CB2C73EF05}" type="pres">
      <dgm:prSet presAssocID="{167BF49B-A7A7-458F-9F47-499F053A91D0}" presName="negativeSpace" presStyleCnt="0"/>
      <dgm:spPr/>
    </dgm:pt>
    <dgm:pt modelId="{FB8C25CA-84C3-4C98-B17E-2568004AF446}" type="pres">
      <dgm:prSet presAssocID="{167BF49B-A7A7-458F-9F47-499F053A91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8755A3-159A-460E-822B-0C33A5ED4903}" type="presOf" srcId="{BBAB8358-843C-4176-9DB8-0D00C2460BAC}" destId="{B5AD95F6-92E1-4C91-90CC-4D197FA30994}" srcOrd="0" destOrd="0" presId="urn:microsoft.com/office/officeart/2005/8/layout/list1"/>
    <dgm:cxn modelId="{75174782-EE7A-43F8-8A0D-7AAFFEB4FBD7}" srcId="{F302BC06-4A62-48FE-AFFA-633B86F757C3}" destId="{745A5838-618C-4EC6-8EDF-52A030C16405}" srcOrd="0" destOrd="0" parTransId="{CFB8704C-A859-4A04-A727-D48757D67D98}" sibTransId="{98C492BC-5E1C-4F33-A898-F66770229F26}"/>
    <dgm:cxn modelId="{016D828A-4231-407F-8CF1-751609A3C4AB}" type="presOf" srcId="{BBAB8358-843C-4176-9DB8-0D00C2460BAC}" destId="{A933177C-BC20-4F32-A4B0-1C99F5E1782A}" srcOrd="1" destOrd="0" presId="urn:microsoft.com/office/officeart/2005/8/layout/list1"/>
    <dgm:cxn modelId="{89290A0D-4062-41CE-9234-B330703FF356}" srcId="{F302BC06-4A62-48FE-AFFA-633B86F757C3}" destId="{BBAB8358-843C-4176-9DB8-0D00C2460BAC}" srcOrd="1" destOrd="0" parTransId="{011CD3E1-5E93-48F2-BC32-67A2F6EBAE4B}" sibTransId="{C8B8D03A-E7C2-476F-B693-B3C5B5E5A3F4}"/>
    <dgm:cxn modelId="{B644D9CE-ED71-4916-868C-06CACD79D092}" srcId="{F302BC06-4A62-48FE-AFFA-633B86F757C3}" destId="{167BF49B-A7A7-458F-9F47-499F053A91D0}" srcOrd="2" destOrd="0" parTransId="{1F959F6C-AFF4-4D03-AC07-7A9EA984BD2D}" sibTransId="{C3B1B2AD-C9C7-4085-8C67-702593FD5B0E}"/>
    <dgm:cxn modelId="{F3115E60-8215-41BC-A4ED-6C46F89AB058}" type="presOf" srcId="{745A5838-618C-4EC6-8EDF-52A030C16405}" destId="{2D713008-3517-49DE-9793-EDF25D09B7BC}" srcOrd="1" destOrd="0" presId="urn:microsoft.com/office/officeart/2005/8/layout/list1"/>
    <dgm:cxn modelId="{744B4DC1-6D7A-408B-AB44-19AA5DCCF241}" type="presOf" srcId="{745A5838-618C-4EC6-8EDF-52A030C16405}" destId="{8AEAC251-9FD1-45EC-9FC1-B1FE28076324}" srcOrd="0" destOrd="0" presId="urn:microsoft.com/office/officeart/2005/8/layout/list1"/>
    <dgm:cxn modelId="{8DE4385E-8848-493E-8CEF-F740FDD127BD}" type="presOf" srcId="{167BF49B-A7A7-458F-9F47-499F053A91D0}" destId="{C8CFEFCA-FD27-4A5B-961E-EF14D4172FBB}" srcOrd="0" destOrd="0" presId="urn:microsoft.com/office/officeart/2005/8/layout/list1"/>
    <dgm:cxn modelId="{88097168-69FB-4EEC-A3E7-C0F6629B96DE}" type="presOf" srcId="{F302BC06-4A62-48FE-AFFA-633B86F757C3}" destId="{8303995C-8350-4892-B0D0-FB3653858A8B}" srcOrd="0" destOrd="0" presId="urn:microsoft.com/office/officeart/2005/8/layout/list1"/>
    <dgm:cxn modelId="{AA947CED-76BD-4FA7-8686-61DE04C24E8A}" type="presOf" srcId="{167BF49B-A7A7-458F-9F47-499F053A91D0}" destId="{040F76B7-8006-4768-A2CB-EB06704D0F44}" srcOrd="1" destOrd="0" presId="urn:microsoft.com/office/officeart/2005/8/layout/list1"/>
    <dgm:cxn modelId="{2BDAFDBE-08A8-4CDB-80E2-8E366506A559}" type="presParOf" srcId="{8303995C-8350-4892-B0D0-FB3653858A8B}" destId="{45CC463B-7EF3-44E8-A884-A874CAE7EC49}" srcOrd="0" destOrd="0" presId="urn:microsoft.com/office/officeart/2005/8/layout/list1"/>
    <dgm:cxn modelId="{8B9FC151-3DAA-495E-BFA7-E4D11AA0D5AA}" type="presParOf" srcId="{45CC463B-7EF3-44E8-A884-A874CAE7EC49}" destId="{8AEAC251-9FD1-45EC-9FC1-B1FE28076324}" srcOrd="0" destOrd="0" presId="urn:microsoft.com/office/officeart/2005/8/layout/list1"/>
    <dgm:cxn modelId="{2AB41471-B377-4679-B55E-64441E702680}" type="presParOf" srcId="{45CC463B-7EF3-44E8-A884-A874CAE7EC49}" destId="{2D713008-3517-49DE-9793-EDF25D09B7BC}" srcOrd="1" destOrd="0" presId="urn:microsoft.com/office/officeart/2005/8/layout/list1"/>
    <dgm:cxn modelId="{E71FE336-9A97-43A0-B968-8F31F7EBE09F}" type="presParOf" srcId="{8303995C-8350-4892-B0D0-FB3653858A8B}" destId="{A7EEFD3C-D84D-453D-A28B-4E025D9263A7}" srcOrd="1" destOrd="0" presId="urn:microsoft.com/office/officeart/2005/8/layout/list1"/>
    <dgm:cxn modelId="{60198080-3D1B-477D-997E-251D8E5CD46E}" type="presParOf" srcId="{8303995C-8350-4892-B0D0-FB3653858A8B}" destId="{DC8D37B9-8B65-453B-9F30-F0E242D6A5E4}" srcOrd="2" destOrd="0" presId="urn:microsoft.com/office/officeart/2005/8/layout/list1"/>
    <dgm:cxn modelId="{67AE695E-F597-47D8-9CFA-2A35E63F454F}" type="presParOf" srcId="{8303995C-8350-4892-B0D0-FB3653858A8B}" destId="{80F0EA58-CEAE-4938-8A82-6D56BB31D0CB}" srcOrd="3" destOrd="0" presId="urn:microsoft.com/office/officeart/2005/8/layout/list1"/>
    <dgm:cxn modelId="{E7E3E2FF-F727-4C5E-9F76-359A308FF815}" type="presParOf" srcId="{8303995C-8350-4892-B0D0-FB3653858A8B}" destId="{8C7C34D2-B101-40DA-AEA1-0F70BE1A1338}" srcOrd="4" destOrd="0" presId="urn:microsoft.com/office/officeart/2005/8/layout/list1"/>
    <dgm:cxn modelId="{7D781E0F-FFF0-4432-B2A3-75D9CBE25FCD}" type="presParOf" srcId="{8C7C34D2-B101-40DA-AEA1-0F70BE1A1338}" destId="{B5AD95F6-92E1-4C91-90CC-4D197FA30994}" srcOrd="0" destOrd="0" presId="urn:microsoft.com/office/officeart/2005/8/layout/list1"/>
    <dgm:cxn modelId="{6C888682-1CCD-4EDC-98CE-A5C6E3D81417}" type="presParOf" srcId="{8C7C34D2-B101-40DA-AEA1-0F70BE1A1338}" destId="{A933177C-BC20-4F32-A4B0-1C99F5E1782A}" srcOrd="1" destOrd="0" presId="urn:microsoft.com/office/officeart/2005/8/layout/list1"/>
    <dgm:cxn modelId="{32A3AA28-3347-4EF9-8BD8-D9D2EFBBD6E9}" type="presParOf" srcId="{8303995C-8350-4892-B0D0-FB3653858A8B}" destId="{E5CBA892-3B82-4C6F-A1CA-7E20ED122637}" srcOrd="5" destOrd="0" presId="urn:microsoft.com/office/officeart/2005/8/layout/list1"/>
    <dgm:cxn modelId="{434652E9-0341-40DD-B4A7-9B9455625C4D}" type="presParOf" srcId="{8303995C-8350-4892-B0D0-FB3653858A8B}" destId="{A4083901-93FB-4CAF-A15A-27ABE0C54696}" srcOrd="6" destOrd="0" presId="urn:microsoft.com/office/officeart/2005/8/layout/list1"/>
    <dgm:cxn modelId="{51056774-8D88-4EA7-A6CC-CBCE6A0FA293}" type="presParOf" srcId="{8303995C-8350-4892-B0D0-FB3653858A8B}" destId="{EF7EAF08-998C-4B1B-A165-BFBEC2AB7225}" srcOrd="7" destOrd="0" presId="urn:microsoft.com/office/officeart/2005/8/layout/list1"/>
    <dgm:cxn modelId="{EDEF40FD-52CB-4A22-BC2C-0AAC59E2E731}" type="presParOf" srcId="{8303995C-8350-4892-B0D0-FB3653858A8B}" destId="{27FBC542-23EF-4591-987D-2AFA0252D976}" srcOrd="8" destOrd="0" presId="urn:microsoft.com/office/officeart/2005/8/layout/list1"/>
    <dgm:cxn modelId="{B0096826-B0A5-4C5E-A329-0A4173750920}" type="presParOf" srcId="{27FBC542-23EF-4591-987D-2AFA0252D976}" destId="{C8CFEFCA-FD27-4A5B-961E-EF14D4172FBB}" srcOrd="0" destOrd="0" presId="urn:microsoft.com/office/officeart/2005/8/layout/list1"/>
    <dgm:cxn modelId="{A710CC4A-7C6D-4757-94A6-9175D03D020D}" type="presParOf" srcId="{27FBC542-23EF-4591-987D-2AFA0252D976}" destId="{040F76B7-8006-4768-A2CB-EB06704D0F44}" srcOrd="1" destOrd="0" presId="urn:microsoft.com/office/officeart/2005/8/layout/list1"/>
    <dgm:cxn modelId="{F2E78973-BCE9-4A5B-96D4-727968A6FA57}" type="presParOf" srcId="{8303995C-8350-4892-B0D0-FB3653858A8B}" destId="{BBF70C53-F881-4636-B512-C3CB2C73EF05}" srcOrd="9" destOrd="0" presId="urn:microsoft.com/office/officeart/2005/8/layout/list1"/>
    <dgm:cxn modelId="{9374B65B-CD14-4CE0-8796-42E1EEA60080}" type="presParOf" srcId="{8303995C-8350-4892-B0D0-FB3653858A8B}" destId="{FB8C25CA-84C3-4C98-B17E-2568004AF4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D37B9-8B65-453B-9F30-F0E242D6A5E4}">
      <dsp:nvSpPr>
        <dsp:cNvPr id="0" name=""/>
        <dsp:cNvSpPr/>
      </dsp:nvSpPr>
      <dsp:spPr>
        <a:xfrm>
          <a:off x="0" y="650727"/>
          <a:ext cx="770485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13008-3517-49DE-9793-EDF25D09B7BC}">
      <dsp:nvSpPr>
        <dsp:cNvPr id="0" name=""/>
        <dsp:cNvSpPr/>
      </dsp:nvSpPr>
      <dsp:spPr>
        <a:xfrm>
          <a:off x="385242" y="207927"/>
          <a:ext cx="5393399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Нудота</a:t>
          </a:r>
          <a:endParaRPr lang="ru-RU" sz="3000" b="1" kern="1200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28473" y="251158"/>
        <a:ext cx="5306937" cy="799138"/>
      </dsp:txXfrm>
    </dsp:sp>
    <dsp:sp modelId="{A4083901-93FB-4CAF-A15A-27ABE0C54696}">
      <dsp:nvSpPr>
        <dsp:cNvPr id="0" name=""/>
        <dsp:cNvSpPr/>
      </dsp:nvSpPr>
      <dsp:spPr>
        <a:xfrm>
          <a:off x="0" y="2011528"/>
          <a:ext cx="770485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3177C-BC20-4F32-A4B0-1C99F5E1782A}">
      <dsp:nvSpPr>
        <dsp:cNvPr id="0" name=""/>
        <dsp:cNvSpPr/>
      </dsp:nvSpPr>
      <dsp:spPr>
        <a:xfrm>
          <a:off x="385242" y="1568727"/>
          <a:ext cx="5393399" cy="8856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Задуха</a:t>
          </a:r>
          <a:endParaRPr lang="ru-RU" sz="3000" b="1" kern="1200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28473" y="1611958"/>
        <a:ext cx="5306937" cy="799138"/>
      </dsp:txXfrm>
    </dsp:sp>
    <dsp:sp modelId="{FB8C25CA-84C3-4C98-B17E-2568004AF446}">
      <dsp:nvSpPr>
        <dsp:cNvPr id="0" name=""/>
        <dsp:cNvSpPr/>
      </dsp:nvSpPr>
      <dsp:spPr>
        <a:xfrm>
          <a:off x="0" y="3372328"/>
          <a:ext cx="770485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F76B7-8006-4768-A2CB-EB06704D0F44}">
      <dsp:nvSpPr>
        <dsp:cNvPr id="0" name=""/>
        <dsp:cNvSpPr/>
      </dsp:nvSpPr>
      <dsp:spPr>
        <a:xfrm>
          <a:off x="385242" y="2929528"/>
          <a:ext cx="5393399" cy="8856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Посиніння шкірних покривів</a:t>
          </a:r>
          <a:endParaRPr lang="ru-RU" sz="3000" b="1" kern="1200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28473" y="2972759"/>
        <a:ext cx="5306937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9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93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11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09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05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6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16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06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98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27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714" y="1664625"/>
            <a:ext cx="7539194" cy="51651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10" y="33472"/>
            <a:ext cx="9324528" cy="32403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вмісту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нітратів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харчових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продуктах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3505">
            <a:off x="6631897" y="2136667"/>
            <a:ext cx="2557520" cy="2084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6480" y="4931876"/>
            <a:ext cx="262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C000"/>
                </a:solidFill>
              </a:rPr>
              <a:t>Презентацію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підготував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учень</a:t>
            </a:r>
            <a:r>
              <a:rPr lang="ru-RU" sz="2400" dirty="0" smtClean="0">
                <a:solidFill>
                  <a:srgbClr val="FFC000"/>
                </a:solidFill>
              </a:rPr>
              <a:t> 10 – А </a:t>
            </a:r>
            <a:r>
              <a:rPr lang="ru-RU" sz="2400" dirty="0" err="1" smtClean="0">
                <a:solidFill>
                  <a:srgbClr val="FFC000"/>
                </a:solidFill>
              </a:rPr>
              <a:t>класу</a:t>
            </a:r>
            <a:r>
              <a:rPr lang="ru-RU" sz="2400" dirty="0" smtClean="0">
                <a:solidFill>
                  <a:srgbClr val="FFC000"/>
                </a:solidFill>
              </a:rPr>
              <a:t> Яковенко Денис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2267744" y="1483118"/>
            <a:ext cx="4680520" cy="5241984"/>
          </a:xfrm>
          <a:prstGeom prst="bevel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err="1">
                <a:solidFill>
                  <a:schemeClr val="bg1"/>
                </a:solidFill>
              </a:rPr>
              <a:t>Нітрати</a:t>
            </a:r>
            <a:r>
              <a:rPr lang="ru-RU" sz="1900" b="1" dirty="0">
                <a:solidFill>
                  <a:schemeClr val="bg1"/>
                </a:solidFill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</a:rPr>
              <a:t>неорганічні</a:t>
            </a:r>
            <a:r>
              <a:rPr lang="en-US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>
                <a:solidFill>
                  <a:schemeClr val="bg1"/>
                </a:solidFill>
              </a:rPr>
              <a:t>частіше</a:t>
            </a:r>
            <a:r>
              <a:rPr lang="ru-RU" sz="1900" dirty="0">
                <a:solidFill>
                  <a:schemeClr val="bg1"/>
                </a:solidFill>
              </a:rPr>
              <a:t> просто </a:t>
            </a:r>
            <a:r>
              <a:rPr lang="ru-RU" sz="1900" dirty="0" err="1">
                <a:solidFill>
                  <a:schemeClr val="bg1"/>
                </a:solidFill>
              </a:rPr>
              <a:t>нітрати</a:t>
            </a:r>
            <a:r>
              <a:rPr lang="ru-RU" sz="1900" dirty="0">
                <a:solidFill>
                  <a:schemeClr val="bg1"/>
                </a:solidFill>
              </a:rPr>
              <a:t>, — </a:t>
            </a:r>
            <a:r>
              <a:rPr lang="ru-RU" sz="1900" dirty="0" err="1">
                <a:solidFill>
                  <a:schemeClr val="bg1"/>
                </a:solidFill>
              </a:rPr>
              <a:t>безбарвні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 err="1">
                <a:solidFill>
                  <a:schemeClr val="bg1"/>
                </a:solidFill>
              </a:rPr>
              <a:t>кристалічні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 err="1">
                <a:solidFill>
                  <a:schemeClr val="bg1"/>
                </a:solidFill>
              </a:rPr>
              <a:t>речовини</a:t>
            </a:r>
            <a:r>
              <a:rPr lang="ru-RU" sz="1900" dirty="0">
                <a:solidFill>
                  <a:schemeClr val="bg1"/>
                </a:solidFill>
              </a:rPr>
              <a:t>, </a:t>
            </a:r>
            <a:r>
              <a:rPr lang="ru-RU" sz="1900" dirty="0" err="1">
                <a:solidFill>
                  <a:schemeClr val="bg1"/>
                </a:solidFill>
              </a:rPr>
              <a:t>соліазотної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 err="1">
                <a:solidFill>
                  <a:schemeClr val="bg1"/>
                </a:solidFill>
              </a:rPr>
              <a:t>кислоти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HNO3. </a:t>
            </a:r>
            <a:r>
              <a:rPr lang="ru-RU" sz="1900" dirty="0">
                <a:solidFill>
                  <a:schemeClr val="bg1"/>
                </a:solidFill>
              </a:rPr>
              <a:t>Вони </a:t>
            </a:r>
            <a:r>
              <a:rPr lang="ru-RU" sz="1900" dirty="0" err="1">
                <a:solidFill>
                  <a:schemeClr val="bg1"/>
                </a:solidFill>
              </a:rPr>
              <a:t>утворюються</a:t>
            </a:r>
            <a:r>
              <a:rPr lang="ru-RU" sz="1900" dirty="0">
                <a:solidFill>
                  <a:schemeClr val="bg1"/>
                </a:solidFill>
              </a:rPr>
              <a:t> при </a:t>
            </a:r>
            <a:r>
              <a:rPr lang="ru-RU" sz="1900" dirty="0" err="1">
                <a:solidFill>
                  <a:schemeClr val="bg1"/>
                </a:solidFill>
              </a:rPr>
              <a:t>взаємодії</a:t>
            </a:r>
            <a:r>
              <a:rPr lang="ru-RU" sz="1900" dirty="0">
                <a:solidFill>
                  <a:schemeClr val="bg1"/>
                </a:solidFill>
              </a:rPr>
              <a:t> </a:t>
            </a:r>
            <a:r>
              <a:rPr lang="ru-RU" sz="1900" dirty="0" err="1">
                <a:solidFill>
                  <a:schemeClr val="bg1"/>
                </a:solidFill>
              </a:rPr>
              <a:t>нітратної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 err="1">
                <a:solidFill>
                  <a:schemeClr val="bg1"/>
                </a:solidFill>
              </a:rPr>
              <a:t>кислоти</a:t>
            </a:r>
            <a:r>
              <a:rPr lang="ru-RU" sz="1900" dirty="0">
                <a:solidFill>
                  <a:schemeClr val="bg1"/>
                </a:solidFill>
              </a:rPr>
              <a:t> з </a:t>
            </a:r>
            <a:r>
              <a:rPr lang="ru-RU" sz="1900" dirty="0" err="1">
                <a:solidFill>
                  <a:schemeClr val="bg1"/>
                </a:solidFill>
              </a:rPr>
              <a:t>відповідними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 err="1">
                <a:solidFill>
                  <a:schemeClr val="bg1"/>
                </a:solidFill>
              </a:rPr>
              <a:t>металами</a:t>
            </a:r>
            <a:r>
              <a:rPr lang="ru-RU" sz="1900" dirty="0">
                <a:solidFill>
                  <a:schemeClr val="bg1"/>
                </a:solidFill>
              </a:rPr>
              <a:t>, </a:t>
            </a:r>
            <a:r>
              <a:rPr lang="ru-RU" sz="1900" dirty="0" err="1">
                <a:solidFill>
                  <a:schemeClr val="bg1"/>
                </a:solidFill>
              </a:rPr>
              <a:t>або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 err="1">
                <a:solidFill>
                  <a:schemeClr val="bg1"/>
                </a:solidFill>
              </a:rPr>
              <a:t>їх</a:t>
            </a:r>
            <a:r>
              <a:rPr lang="ru-RU" sz="1900" dirty="0">
                <a:solidFill>
                  <a:schemeClr val="bg1"/>
                </a:solidFill>
              </a:rPr>
              <a:t> оксидами та </a:t>
            </a:r>
            <a:r>
              <a:rPr lang="ru-RU" sz="1900" dirty="0" err="1">
                <a:solidFill>
                  <a:schemeClr val="bg1"/>
                </a:solidFill>
              </a:rPr>
              <a:t>гідроксидами</a:t>
            </a:r>
            <a:r>
              <a:rPr lang="ru-RU" sz="1900" dirty="0">
                <a:solidFill>
                  <a:schemeClr val="bg1"/>
                </a:solidFill>
              </a:rPr>
              <a:t>. У </a:t>
            </a:r>
            <a:r>
              <a:rPr lang="ru-RU" sz="1900" dirty="0" err="1">
                <a:solidFill>
                  <a:schemeClr val="bg1"/>
                </a:solidFill>
              </a:rPr>
              <a:t>воді</a:t>
            </a:r>
            <a:r>
              <a:rPr lang="ru-RU" sz="1900" dirty="0">
                <a:solidFill>
                  <a:schemeClr val="bg1"/>
                </a:solidFill>
              </a:rPr>
              <a:t> </a:t>
            </a:r>
            <a:r>
              <a:rPr lang="ru-RU" sz="1900" dirty="0" err="1">
                <a:solidFill>
                  <a:schemeClr val="bg1"/>
                </a:solidFill>
              </a:rPr>
              <a:t>нітрати</a:t>
            </a:r>
            <a:r>
              <a:rPr lang="ru-RU" sz="1900" dirty="0">
                <a:solidFill>
                  <a:schemeClr val="bg1"/>
                </a:solidFill>
              </a:rPr>
              <a:t> добре </a:t>
            </a:r>
            <a:r>
              <a:rPr lang="ru-RU" sz="1900" dirty="0" err="1">
                <a:solidFill>
                  <a:schemeClr val="bg1"/>
                </a:solidFill>
              </a:rPr>
              <a:t>розчиняються</a:t>
            </a:r>
            <a:r>
              <a:rPr lang="ru-RU" sz="1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8856984" cy="1484784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8476" y="0"/>
            <a:ext cx="40590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Нітрати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1439" y="1484784"/>
            <a:ext cx="1394064" cy="2304256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353556" y="1494653"/>
            <a:ext cx="1404000" cy="2304256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63651" y="3789040"/>
            <a:ext cx="2149640" cy="2592288"/>
          </a:xfrm>
          <a:prstGeom prst="plaqu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dirty="0" err="1"/>
              <a:t>М</a:t>
            </a:r>
            <a:r>
              <a:rPr lang="ru-RU" dirty="0" err="1" smtClean="0"/>
              <a:t>ають</a:t>
            </a:r>
            <a:r>
              <a:rPr lang="ru-RU" dirty="0" smtClean="0"/>
              <a:t> </a:t>
            </a:r>
            <a:r>
              <a:rPr lang="ru-RU" dirty="0" err="1" smtClean="0"/>
              <a:t>кристалічну</a:t>
            </a:r>
            <a:r>
              <a:rPr lang="ru-RU" dirty="0" smtClean="0"/>
              <a:t> </a:t>
            </a:r>
            <a:r>
              <a:rPr lang="ru-RU" dirty="0" err="1"/>
              <a:t>острівну</a:t>
            </a:r>
            <a:r>
              <a:rPr lang="ru-RU" dirty="0"/>
              <a:t> </a:t>
            </a:r>
            <a:r>
              <a:rPr lang="ru-RU" dirty="0" err="1"/>
              <a:t>будову</a:t>
            </a:r>
            <a:endParaRPr lang="ru-RU" dirty="0"/>
          </a:p>
        </p:txBody>
      </p:sp>
      <p:sp>
        <p:nvSpPr>
          <p:cNvPr id="9" name="Табличка 8"/>
          <p:cNvSpPr/>
          <p:nvPr/>
        </p:nvSpPr>
        <p:spPr>
          <a:xfrm>
            <a:off x="6993556" y="3780328"/>
            <a:ext cx="2124000" cy="2592288"/>
          </a:xfrm>
          <a:prstGeom prst="plaqu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добрива</a:t>
            </a:r>
            <a:r>
              <a:rPr lang="ru-RU" dirty="0"/>
              <a:t>, протрави при </a:t>
            </a:r>
            <a:r>
              <a:rPr lang="ru-RU" dirty="0" err="1"/>
              <a:t>фарбуванні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02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838"/>
            <a:ext cx="74815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Дія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організм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9" y="3917826"/>
            <a:ext cx="2873352" cy="29401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85" y="1595055"/>
            <a:ext cx="9289031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 </a:t>
            </a:r>
            <a: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травному </a:t>
            </a:r>
            <a:r>
              <a:rPr lang="ru-RU" sz="3200" b="1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тракті</a:t>
            </a:r>
            <a: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вони </a:t>
            </a:r>
            <a:r>
              <a:rPr lang="ru-RU" sz="3200" b="1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частково</a:t>
            </a:r>
            <a: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3200" b="1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3200" b="1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відновлюються</a:t>
            </a:r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 </a:t>
            </a:r>
            <a:r>
              <a:rPr lang="ru-RU" sz="3200" b="1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нітрітів</a:t>
            </a:r>
            <a: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(</a:t>
            </a:r>
            <a:r>
              <a:rPr lang="ru-RU" sz="3200" b="1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більш</a:t>
            </a:r>
            <a: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токсичних</a:t>
            </a:r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).</a:t>
            </a:r>
          </a:p>
          <a:p>
            <a:endParaRPr lang="uk-UA" sz="32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uk-UA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 Викликають </a:t>
            </a:r>
            <a:r>
              <a:rPr lang="ru-RU" sz="3200" b="1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пригнічення</a:t>
            </a:r>
            <a: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активності</a:t>
            </a:r>
            <a:r>
              <a:rPr lang="ru-RU" sz="3200" b="1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3200" b="1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3200" b="1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ферментних</a:t>
            </a:r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систем</a:t>
            </a:r>
            <a:endParaRPr lang="en-US" sz="3200" b="1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en-US" sz="32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en-US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ru-RU" sz="3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орушення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функціонування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органів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дихання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37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6830210"/>
              </p:ext>
            </p:extLst>
          </p:nvPr>
        </p:nvGraphicFramePr>
        <p:xfrm>
          <a:off x="683568" y="1844824"/>
          <a:ext cx="7704856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16" y="260646"/>
            <a:ext cx="9145016" cy="144655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вживанні</a:t>
            </a: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високих</a:t>
            </a: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доз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нітратів</a:t>
            </a: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проявляться: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72817"/>
            <a:ext cx="1396073" cy="1368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12" y="4941168"/>
            <a:ext cx="1160160" cy="971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87" y="3429000"/>
            <a:ext cx="2231009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69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63" y="332656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TopRigh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63" y="3573016"/>
            <a:ext cx="3888432" cy="292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467544" y="404664"/>
            <a:ext cx="4032448" cy="5976664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В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Україні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майже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шоста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частина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сільськогосподарської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плодоовочевої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продукції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містить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нітрати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у дозах,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які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перевищують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максимально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допустимий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рівень</a:t>
            </a:r>
            <a:r>
              <a:rPr lang="ru-RU" sz="2400" dirty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243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012620" y="2276872"/>
            <a:ext cx="3024336" cy="2232248"/>
          </a:xfrm>
          <a:prstGeom prst="ellipse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нітратів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рослинах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164748" y="4509120"/>
            <a:ext cx="720080" cy="936104"/>
          </a:xfrm>
          <a:prstGeom prst="downArrow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01343" y="5467672"/>
            <a:ext cx="2646889" cy="1273161"/>
          </a:xfrm>
          <a:prstGeom prst="ellipse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идових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сортових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особливостей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2184528" y="2924944"/>
            <a:ext cx="720080" cy="936104"/>
          </a:xfrm>
          <a:prstGeom prst="downArrow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80372" y="2132856"/>
            <a:ext cx="1296144" cy="2520280"/>
          </a:xfrm>
          <a:prstGeom prst="ellipse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збирання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182229" y="1340768"/>
            <a:ext cx="720080" cy="936104"/>
          </a:xfrm>
          <a:prstGeom prst="downArrow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01342" y="34295"/>
            <a:ext cx="2646889" cy="1273161"/>
          </a:xfrm>
          <a:prstGeom prst="ellipse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ормових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видового складу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48264" y="2142340"/>
            <a:ext cx="1296144" cy="2520280"/>
          </a:xfrm>
          <a:prstGeom prst="ellipse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рунтово–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кліматичних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6144968" y="2924944"/>
            <a:ext cx="720080" cy="936104"/>
          </a:xfrm>
          <a:prstGeom prst="downArrow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94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12576" y="332656"/>
            <a:ext cx="101150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Як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зменшити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кількіть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нітратів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530" y="2137346"/>
            <a:ext cx="74888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ри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митті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кропу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салату, петрушки й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зелених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культур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нітратів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знижується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на 20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%</a:t>
            </a:r>
          </a:p>
          <a:p>
            <a:pPr marL="285750" indent="-285750">
              <a:buFont typeface="Wingdings" pitchFamily="2" charset="2"/>
              <a:buChar char="§"/>
            </a:pP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ісля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двогодинного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вимочування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воді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на 30 – 60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%.</a:t>
            </a:r>
          </a:p>
          <a:p>
            <a:pPr marL="285750" indent="-285750">
              <a:buFont typeface="Wingdings" pitchFamily="2" charset="2"/>
              <a:buChar char="§"/>
            </a:pP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Відварювання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готовності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картоплі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буряків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моркви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(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після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чистки і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миття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)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дозволяє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знизити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концентрацію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цих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речовин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відповідно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на 65, 35, 25, 70 %.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44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ерспектива">
  <a:themeElements>
    <a:clrScheme name="Другая 4">
      <a:dk1>
        <a:srgbClr val="F8BE92"/>
      </a:dk1>
      <a:lt1>
        <a:srgbClr val="7F4300"/>
      </a:lt1>
      <a:dk2>
        <a:srgbClr val="FFFFFF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172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Соседство</vt:lpstr>
      <vt:lpstr>Солнцестояние</vt:lpstr>
      <vt:lpstr>1_Солнцестояние</vt:lpstr>
      <vt:lpstr>Тема Office</vt:lpstr>
      <vt:lpstr>Эркер</vt:lpstr>
      <vt:lpstr>Справедливость</vt:lpstr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Яковенко</dc:creator>
  <cp:lastModifiedBy>Денис Яковенко</cp:lastModifiedBy>
  <cp:revision>9</cp:revision>
  <dcterms:created xsi:type="dcterms:W3CDTF">2014-12-11T14:22:29Z</dcterms:created>
  <dcterms:modified xsi:type="dcterms:W3CDTF">2014-12-11T16:06:10Z</dcterms:modified>
</cp:coreProperties>
</file>