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5" r:id="rId6"/>
    <p:sldId id="256" r:id="rId7"/>
    <p:sldId id="262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AC0015-78C0-43DC-B357-DB19D1A6AD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7CFD4-EFA1-484D-A318-A70B71DDF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9929-7493-4062-B91E-369E4966E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339E-050C-4C3A-8B3B-114B1CF77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93056-BA9F-45B9-AD15-1224748DA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43F3-2F60-42AB-BB96-8AB04CF7D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7219A-5BD3-47C1-BDC2-901E814FB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6B8BA-C86F-4F6F-A5F3-A94C25171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C249-F0F8-4AA5-BFD6-D3CD3CD23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18A7E-CEF4-42A2-9F89-50810255F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C1E1F-3909-4C12-A257-9619FB4D4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BBC81C3-5C5F-4A69-B02F-9797F25BA9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77200" cy="3179440"/>
          </a:xfrm>
        </p:spPr>
        <p:txBody>
          <a:bodyPr/>
          <a:lstStyle/>
          <a:p>
            <a:r>
              <a:rPr lang="ru-RU" sz="5400" dirty="0" smtClean="0"/>
              <a:t>Презента</a:t>
            </a:r>
            <a:r>
              <a:rPr lang="uk-UA" sz="5400" dirty="0" err="1" smtClean="0"/>
              <a:t>ція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з хімії</a:t>
            </a:r>
            <a:br>
              <a:rPr lang="uk-UA" sz="5400" dirty="0" smtClean="0"/>
            </a:br>
            <a:r>
              <a:rPr lang="uk-UA" sz="5400" dirty="0" smtClean="0"/>
              <a:t>на тему:</a:t>
            </a:r>
            <a:r>
              <a:rPr lang="uk-UA" sz="5400" dirty="0" err="1" smtClean="0"/>
              <a:t>”Спирт.Загальні</a:t>
            </a:r>
            <a:r>
              <a:rPr lang="uk-UA" sz="5400" dirty="0" smtClean="0"/>
              <a:t> відомості про </a:t>
            </a:r>
            <a:r>
              <a:rPr lang="uk-UA" sz="5400" dirty="0" err="1" smtClean="0"/>
              <a:t>спирт”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5013176"/>
            <a:ext cx="5292080" cy="2060848"/>
          </a:xfrm>
        </p:spPr>
        <p:txBody>
          <a:bodyPr/>
          <a:lstStyle/>
          <a:p>
            <a:pPr algn="r">
              <a:buNone/>
            </a:pPr>
            <a:r>
              <a:rPr lang="uk-UA" sz="2400" dirty="0">
                <a:solidFill>
                  <a:srgbClr val="002060"/>
                </a:solidFill>
              </a:rPr>
              <a:t>п</a:t>
            </a:r>
            <a:r>
              <a:rPr lang="uk-UA" sz="2400" dirty="0" smtClean="0">
                <a:solidFill>
                  <a:srgbClr val="002060"/>
                </a:solidFill>
              </a:rPr>
              <a:t>ідготували:</a:t>
            </a:r>
          </a:p>
          <a:p>
            <a:pPr algn="r">
              <a:buNone/>
            </a:pPr>
            <a:r>
              <a:rPr lang="uk-UA" sz="2400" dirty="0">
                <a:solidFill>
                  <a:srgbClr val="002060"/>
                </a:solidFill>
              </a:rPr>
              <a:t>у</a:t>
            </a:r>
            <a:r>
              <a:rPr lang="uk-UA" sz="2400" dirty="0" smtClean="0">
                <a:solidFill>
                  <a:srgbClr val="002060"/>
                </a:solidFill>
              </a:rPr>
              <a:t>чениці 11-А класу</a:t>
            </a:r>
          </a:p>
          <a:p>
            <a:pPr algn="r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Харківської ЗОШ І-ІІІ ступенів №102</a:t>
            </a:r>
          </a:p>
          <a:p>
            <a:pPr algn="r">
              <a:buNone/>
            </a:pPr>
            <a:r>
              <a:rPr lang="uk-UA" sz="2400" dirty="0" err="1" smtClean="0">
                <a:solidFill>
                  <a:srgbClr val="002060"/>
                </a:solidFill>
              </a:rPr>
              <a:t>Антіпова</a:t>
            </a:r>
            <a:r>
              <a:rPr lang="uk-UA" sz="2400" dirty="0" smtClean="0">
                <a:solidFill>
                  <a:srgbClr val="002060"/>
                </a:solidFill>
              </a:rPr>
              <a:t> Марія і </a:t>
            </a:r>
            <a:r>
              <a:rPr lang="uk-UA" sz="2400" dirty="0" err="1" smtClean="0">
                <a:solidFill>
                  <a:srgbClr val="002060"/>
                </a:solidFill>
              </a:rPr>
              <a:t>Уськіна</a:t>
            </a:r>
            <a:r>
              <a:rPr lang="uk-UA" sz="2400" dirty="0" smtClean="0">
                <a:solidFill>
                  <a:srgbClr val="002060"/>
                </a:solidFill>
              </a:rPr>
              <a:t> Ольга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772400" cy="4907632"/>
          </a:xfrm>
        </p:spPr>
        <p:txBody>
          <a:bodyPr/>
          <a:lstStyle/>
          <a:p>
            <a:r>
              <a:rPr lang="uk-UA" sz="9600" dirty="0" smtClean="0"/>
              <a:t>Дякуємо за увагу!</a:t>
            </a:r>
            <a:endParaRPr lang="ru-RU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0"/>
          <a:ext cx="9144000" cy="6853228"/>
        </p:xfrm>
        <a:graphic>
          <a:graphicData uri="http://schemas.openxmlformats.org/presentationml/2006/ole">
            <p:oleObj spid="_x0000_s6147" name="Презентация" r:id="rId3" imgW="4562441" imgH="3419345" progId="PowerPoint.Show.8">
              <p:embed/>
            </p:oleObj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336" y="332656"/>
            <a:ext cx="8443664" cy="6525344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Оксигеновмісні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органічні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сполуки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сполуки,в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молекулах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Н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міститься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О. </a:t>
            </a:r>
            <a:endParaRPr lang="ru-RU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Спирти – </a:t>
            </a:r>
            <a:r>
              <a:rPr lang="uk-UA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оксигеновмісні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органічні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сполуки,в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вуглеводна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сполучена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гідроксильною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групою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- 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I:\Створити папку\molekula-spi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537770" cy="3630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User\Рабочий стол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Класифікація спиртів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3810000" cy="411480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Одноатомні</a:t>
            </a:r>
          </a:p>
          <a:p>
            <a:pPr algn="ctr"/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наявність однієї ОН-групи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СН3ОН - метанол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Багатоатомні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Наявність декількох ОН-груп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С3Н8О3 - гліцерин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770"/>
            <a:ext cx="9241027" cy="693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764704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Формули молекул спиртів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2536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Структурні формули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628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Етанол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11967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Гліцерин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890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Електронна формула метанолу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077072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Молекулярні формули: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0000"/>
                </a:solidFill>
              </a:rPr>
              <a:t>СН3ОН – метанол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0000"/>
                </a:solidFill>
              </a:rPr>
              <a:t>С2Н5ОН – етанол</a:t>
            </a:r>
          </a:p>
          <a:p>
            <a:pPr algn="ctr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0000"/>
                </a:solidFill>
              </a:rPr>
              <a:t>С3Н8О3 - гліцерин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72400" cy="1143000"/>
          </a:xfrm>
        </p:spPr>
        <p:txBody>
          <a:bodyPr/>
          <a:lstStyle/>
          <a:p>
            <a:r>
              <a:rPr lang="uk-UA" dirty="0" smtClean="0"/>
              <a:t>Фізичні властивості спиртів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411408" cy="294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35638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371617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932040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tx2"/>
                </a:solidFill>
              </a:rPr>
              <a:t>Гліцерин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1247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/>
                </a:solidFill>
              </a:rPr>
              <a:t>Метанол й етанол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692696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Фізологічна</a:t>
            </a:r>
            <a:r>
              <a:rPr lang="uk-UA" dirty="0" smtClean="0">
                <a:solidFill>
                  <a:srgbClr val="FF0000"/>
                </a:solidFill>
              </a:rPr>
              <a:t> дія метанолу й етанолу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768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</a:rPr>
              <a:t>Метанол  – дуже отруйна рідина10 </a:t>
            </a:r>
            <a:r>
              <a:rPr lang="uk-UA" sz="2400" dirty="0" err="1">
                <a:solidFill>
                  <a:srgbClr val="7030A0"/>
                </a:solidFill>
              </a:rPr>
              <a:t>мл</a:t>
            </a:r>
            <a:r>
              <a:rPr lang="uk-UA" sz="2400" dirty="0">
                <a:solidFill>
                  <a:srgbClr val="7030A0"/>
                </a:solidFill>
              </a:rPr>
              <a:t> спричиняє сліпоту25 </a:t>
            </a:r>
            <a:r>
              <a:rPr lang="uk-UA" sz="2400" dirty="0" err="1">
                <a:solidFill>
                  <a:srgbClr val="7030A0"/>
                </a:solidFill>
              </a:rPr>
              <a:t>мл</a:t>
            </a:r>
            <a:r>
              <a:rPr lang="uk-UA" sz="2400" dirty="0">
                <a:solidFill>
                  <a:srgbClr val="7030A0"/>
                </a:solidFill>
              </a:rPr>
              <a:t> – смерть.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</a:rPr>
              <a:t>Етанол  </a:t>
            </a:r>
            <a:r>
              <a:rPr lang="uk-UA" sz="2400" dirty="0" err="1">
                <a:solidFill>
                  <a:srgbClr val="7030A0"/>
                </a:solidFill>
              </a:rPr>
              <a:t>–наркотична</a:t>
            </a:r>
            <a:r>
              <a:rPr lang="uk-UA" sz="2400" dirty="0">
                <a:solidFill>
                  <a:srgbClr val="7030A0"/>
                </a:solidFill>
              </a:rPr>
              <a:t> речовина, що у невеликих кількостях викликає сп’яніння, а при зловживаннях – захворювання </a:t>
            </a:r>
            <a:r>
              <a:rPr lang="uk-UA" sz="2400" dirty="0" err="1">
                <a:solidFill>
                  <a:srgbClr val="7030A0"/>
                </a:solidFill>
              </a:rPr>
              <a:t>алкоголізм.Дія</a:t>
            </a:r>
            <a:r>
              <a:rPr lang="uk-UA" sz="2400" dirty="0">
                <a:solidFill>
                  <a:srgbClr val="7030A0"/>
                </a:solidFill>
              </a:rPr>
              <a:t> на організм: впливає </a:t>
            </a:r>
            <a:r>
              <a:rPr lang="uk-UA" sz="2400" dirty="0" smtClean="0">
                <a:solidFill>
                  <a:srgbClr val="7030A0"/>
                </a:solidFill>
              </a:rPr>
              <a:t>на: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725144"/>
            <a:ext cx="216024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швидкість реакції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229200"/>
            <a:ext cx="237626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розумову діяльність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5661248"/>
            <a:ext cx="30243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психічні та фізичні розлади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600" dirty="0" smtClean="0">
                <a:solidFill>
                  <a:srgbClr val="002060"/>
                </a:solidFill>
              </a:rPr>
              <a:t>Застосування</a:t>
            </a:r>
            <a:br>
              <a:rPr lang="uk-UA" sz="6600" dirty="0" smtClean="0">
                <a:solidFill>
                  <a:srgbClr val="002060"/>
                </a:solidFill>
              </a:rPr>
            </a:br>
            <a:r>
              <a:rPr lang="uk-UA" sz="6600" dirty="0" smtClean="0">
                <a:solidFill>
                  <a:srgbClr val="002060"/>
                </a:solidFill>
              </a:rPr>
              <a:t>метанолу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763688" y="191683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092280" y="292494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1840" y="4365104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4365104"/>
            <a:ext cx="151216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836712"/>
          </a:xfrm>
        </p:spPr>
        <p:txBody>
          <a:bodyPr/>
          <a:lstStyle/>
          <a:p>
            <a:r>
              <a:rPr lang="uk-UA" sz="8000" dirty="0" smtClean="0">
                <a:solidFill>
                  <a:srgbClr val="002060"/>
                </a:solidFill>
              </a:rPr>
              <a:t>Застосування </a:t>
            </a:r>
            <a:br>
              <a:rPr lang="uk-UA" sz="8000" dirty="0" smtClean="0">
                <a:solidFill>
                  <a:srgbClr val="002060"/>
                </a:solidFill>
              </a:rPr>
            </a:br>
            <a:r>
              <a:rPr lang="uk-UA" sz="8000" dirty="0" smtClean="0">
                <a:solidFill>
                  <a:srgbClr val="002060"/>
                </a:solidFill>
              </a:rPr>
              <a:t>етанолу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772400" cy="3960440"/>
          </a:xfrm>
        </p:spPr>
        <p:txBody>
          <a:bodyPr/>
          <a:lstStyle/>
          <a:p>
            <a:r>
              <a:rPr lang="uk-UA" sz="6600" dirty="0" smtClean="0">
                <a:solidFill>
                  <a:srgbClr val="FF0000"/>
                </a:solidFill>
              </a:rPr>
              <a:t>Застосування</a:t>
            </a:r>
            <a:br>
              <a:rPr lang="uk-UA" sz="6600" dirty="0" smtClean="0">
                <a:solidFill>
                  <a:srgbClr val="FF0000"/>
                </a:solidFill>
              </a:rPr>
            </a:br>
            <a:r>
              <a:rPr lang="uk-UA" sz="6600" dirty="0">
                <a:solidFill>
                  <a:srgbClr val="FF0000"/>
                </a:solidFill>
              </a:rPr>
              <a:t/>
            </a:r>
            <a:br>
              <a:rPr lang="uk-UA" sz="6600" dirty="0">
                <a:solidFill>
                  <a:srgbClr val="FF0000"/>
                </a:solidFill>
              </a:rPr>
            </a:br>
            <a:r>
              <a:rPr lang="uk-UA" sz="6600" dirty="0" smtClean="0">
                <a:solidFill>
                  <a:srgbClr val="FF0000"/>
                </a:solidFill>
              </a:rPr>
              <a:t>гліцерину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l">
  <a:themeElements>
    <a:clrScheme name="Тема Offic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</Template>
  <TotalTime>201</TotalTime>
  <Words>147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Skl</vt:lpstr>
      <vt:lpstr>Презентация Microsoft Office PowerPoint 97-2003</vt:lpstr>
      <vt:lpstr>Презентація з хімії на тему:”Спирт.Загальні відомості про спирт”</vt:lpstr>
      <vt:lpstr>Слайд 2</vt:lpstr>
      <vt:lpstr>Класифікація спиртів</vt:lpstr>
      <vt:lpstr>Формули молекул спиртів</vt:lpstr>
      <vt:lpstr>Фізичні властивості спиртів</vt:lpstr>
      <vt:lpstr>Фізологічна дія метанолу й етанолу</vt:lpstr>
      <vt:lpstr>   Застосування метанолу</vt:lpstr>
      <vt:lpstr>Застосування  етанолу</vt:lpstr>
      <vt:lpstr>Застосування  гліцерину</vt:lpstr>
      <vt:lpstr>Дякуємо за увагу!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хімії на тему:”Спирти”</dc:title>
  <dc:subject/>
  <dc:creator>User</dc:creator>
  <cp:keywords/>
  <dc:description/>
  <cp:lastModifiedBy>User</cp:lastModifiedBy>
  <cp:revision>21</cp:revision>
  <dcterms:created xsi:type="dcterms:W3CDTF">2013-12-12T16:44:08Z</dcterms:created>
  <dcterms:modified xsi:type="dcterms:W3CDTF">2013-12-12T20:05:37Z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TC010690531049</vt:lpwstr>
  </property>
</Properties>
</file>