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D50A-3D1B-497B-81CD-07173F28B7B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35DB4-303A-4380-819F-0170C2A64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304-5F18-479C-88A6-6439F288350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CEAB-02EF-408C-8B1C-5C86054FE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304-5F18-479C-88A6-6439F288350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CEAB-02EF-408C-8B1C-5C86054F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304-5F18-479C-88A6-6439F288350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CEAB-02EF-408C-8B1C-5C86054F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304-5F18-479C-88A6-6439F288350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CEAB-02EF-408C-8B1C-5C86054F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304-5F18-479C-88A6-6439F288350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CEAB-02EF-408C-8B1C-5C86054F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304-5F18-479C-88A6-6439F288350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CEAB-02EF-408C-8B1C-5C86054F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304-5F18-479C-88A6-6439F288350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CEAB-02EF-408C-8B1C-5C86054F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304-5F18-479C-88A6-6439F288350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CEAB-02EF-408C-8B1C-5C86054F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304-5F18-479C-88A6-6439F288350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CEAB-02EF-408C-8B1C-5C86054F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304-5F18-479C-88A6-6439F288350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CEAB-02EF-408C-8B1C-5C86054FE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03B7304-5F18-479C-88A6-6439F288350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9DDCEAB-02EF-408C-8B1C-5C86054F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03B7304-5F18-479C-88A6-6439F288350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DDCEAB-02EF-408C-8B1C-5C86054F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8077200" cy="1673352"/>
          </a:xfrm>
        </p:spPr>
        <p:txBody>
          <a:bodyPr/>
          <a:lstStyle/>
          <a:p>
            <a:r>
              <a:rPr lang="uk-UA" dirty="0" smtClean="0"/>
              <a:t>Значення хімії у сучасній харчовій промисловості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4552" y="4714884"/>
            <a:ext cx="3219448" cy="399482"/>
          </a:xfrm>
        </p:spPr>
        <p:txBody>
          <a:bodyPr/>
          <a:lstStyle/>
          <a:p>
            <a:r>
              <a:rPr lang="uk-UA" dirty="0" smtClean="0"/>
              <a:t>Даниленко, </a:t>
            </a:r>
            <a:r>
              <a:rPr lang="uk-UA" dirty="0" err="1" smtClean="0"/>
              <a:t>Реутенко</a:t>
            </a:r>
            <a:r>
              <a:rPr lang="uk-UA" dirty="0" smtClean="0"/>
              <a:t> 11-А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Негативне значення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Деякі речовини, постійно потрапляючи в організм людини, негативно впливають на шлунок і печінку, загострюють хронічні хвороби, спричиняють алергію, вражають імунну систему. Це особливо небезпечно для молодого організму.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Хоча хімія грає велику роль у сучасній харчовій промисловості, слід надавати перевагу харчовим продуктам без синтетичних добавок,виготовленим із натуральної, екологічно чистої сировини.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72000" cy="334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526821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Значення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Харчова промисловість широко використовує хімічні процеси, особливо тоді, коли переробляється сільськогосподарська сировина (виробництво крохмалю, цукру, оцту, спирту, маргарину тощо).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500174"/>
            <a:ext cx="4500594" cy="5143535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Велике значення для нашого здоров</a:t>
            </a:r>
            <a:r>
              <a:rPr lang="en-US" dirty="0" smtClean="0"/>
              <a:t>’</a:t>
            </a:r>
            <a:r>
              <a:rPr lang="uk-UA" dirty="0" smtClean="0"/>
              <a:t>я мають повноцінне харчування, оптимальне співвідношення білків, жирів і вуглеводів у раціоні, наявність достатньої кількості вітамінів, деяких інших речовин, а також мікроелементів.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0957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Застосування хімії у харчовій промисловості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Внесення</a:t>
            </a:r>
            <a:r>
              <a:rPr lang="ru-RU" b="1" dirty="0" smtClean="0"/>
              <a:t> в </a:t>
            </a:r>
            <a:r>
              <a:rPr lang="ru-RU" b="1" dirty="0" err="1" smtClean="0"/>
              <a:t>харчові</a:t>
            </a:r>
            <a:r>
              <a:rPr lang="ru-RU" b="1" dirty="0" smtClean="0"/>
              <a:t> </a:t>
            </a:r>
            <a:r>
              <a:rPr lang="ru-RU" b="1" dirty="0" err="1" smtClean="0"/>
              <a:t>продукти</a:t>
            </a:r>
            <a:r>
              <a:rPr lang="ru-RU" b="1" dirty="0" smtClean="0"/>
              <a:t> </a:t>
            </a:r>
            <a:r>
              <a:rPr lang="ru-RU" b="1" dirty="0" err="1" smtClean="0"/>
              <a:t>синтетичних</a:t>
            </a:r>
            <a:r>
              <a:rPr lang="ru-RU" b="1" dirty="0" smtClean="0"/>
              <a:t> </a:t>
            </a:r>
            <a:r>
              <a:rPr lang="ru-RU" b="1" dirty="0" err="1" smtClean="0"/>
              <a:t>хімічних</a:t>
            </a:r>
            <a:r>
              <a:rPr lang="ru-RU" b="1" dirty="0" smtClean="0"/>
              <a:t> </a:t>
            </a:r>
            <a:r>
              <a:rPr lang="ru-RU" b="1" dirty="0" err="1" smtClean="0"/>
              <a:t>консервантів</a:t>
            </a:r>
            <a:r>
              <a:rPr lang="ru-RU" b="1" dirty="0" smtClean="0"/>
              <a:t> – </a:t>
            </a:r>
            <a:r>
              <a:rPr lang="ru-RU" b="1" dirty="0" err="1" smtClean="0"/>
              <a:t>антимікробних</a:t>
            </a:r>
            <a:r>
              <a:rPr lang="ru-RU" b="1" dirty="0" smtClean="0"/>
              <a:t> </a:t>
            </a:r>
            <a:r>
              <a:rPr lang="ru-RU" b="1" dirty="0" err="1" smtClean="0"/>
              <a:t>агентів</a:t>
            </a:r>
            <a:r>
              <a:rPr lang="ru-RU" b="1" dirty="0" smtClean="0"/>
              <a:t> та </a:t>
            </a:r>
            <a:r>
              <a:rPr lang="ru-RU" b="1" dirty="0" err="1" smtClean="0"/>
              <a:t>антиокислювачів</a:t>
            </a:r>
            <a:r>
              <a:rPr lang="ru-RU" b="1" dirty="0" smtClean="0"/>
              <a:t> – </a:t>
            </a:r>
            <a:r>
              <a:rPr lang="ru-RU" b="1" dirty="0" err="1" smtClean="0"/>
              <a:t>суворо</a:t>
            </a:r>
            <a:r>
              <a:rPr lang="ru-RU" b="1" dirty="0" smtClean="0"/>
              <a:t> </a:t>
            </a:r>
            <a:r>
              <a:rPr lang="ru-RU" b="1" dirty="0" err="1" smtClean="0"/>
              <a:t>обмежується</a:t>
            </a:r>
            <a:r>
              <a:rPr lang="ru-RU" b="1" dirty="0" smtClean="0"/>
              <a:t> </a:t>
            </a:r>
            <a:r>
              <a:rPr lang="ru-RU" b="1" dirty="0" err="1" smtClean="0"/>
              <a:t>санітарними</a:t>
            </a:r>
            <a:r>
              <a:rPr lang="ru-RU" b="1" dirty="0" smtClean="0"/>
              <a:t> органами,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саме</a:t>
            </a:r>
            <a:r>
              <a:rPr lang="ru-RU" b="1" dirty="0" smtClean="0"/>
              <a:t> вони </a:t>
            </a:r>
            <a:r>
              <a:rPr lang="ru-RU" b="1" dirty="0" err="1" smtClean="0"/>
              <a:t>маються</a:t>
            </a:r>
            <a:r>
              <a:rPr lang="ru-RU" b="1" dirty="0" smtClean="0"/>
              <a:t> на </a:t>
            </a:r>
            <a:r>
              <a:rPr lang="ru-RU" b="1" dirty="0" err="1" smtClean="0"/>
              <a:t>увазі</a:t>
            </a:r>
            <a:r>
              <a:rPr lang="ru-RU" b="1" dirty="0" smtClean="0"/>
              <a:t> всякий раз, коли </a:t>
            </a:r>
            <a:r>
              <a:rPr lang="ru-RU" b="1" dirty="0" err="1" smtClean="0"/>
              <a:t>мова</a:t>
            </a:r>
            <a:r>
              <a:rPr lang="ru-RU" b="1" dirty="0" smtClean="0"/>
              <a:t> заходить про </a:t>
            </a:r>
            <a:r>
              <a:rPr lang="ru-RU" b="1" dirty="0" err="1" smtClean="0"/>
              <a:t>харчові</a:t>
            </a:r>
            <a:r>
              <a:rPr lang="ru-RU" b="1" dirty="0" smtClean="0"/>
              <a:t> </a:t>
            </a:r>
            <a:r>
              <a:rPr lang="ru-RU" b="1" dirty="0" err="1" smtClean="0"/>
              <a:t>хімічні</a:t>
            </a:r>
            <a:r>
              <a:rPr lang="ru-RU" b="1" dirty="0" smtClean="0"/>
              <a:t> </a:t>
            </a:r>
            <a:r>
              <a:rPr lang="ru-RU" b="1" dirty="0" err="1" smtClean="0"/>
              <a:t>консерванти</a:t>
            </a:r>
            <a:r>
              <a:rPr lang="ru-RU" b="1" dirty="0" smtClean="0"/>
              <a:t>. </a:t>
            </a:r>
          </a:p>
          <a:p>
            <a:r>
              <a:rPr lang="ru-RU" i="1" dirty="0" err="1" smtClean="0"/>
              <a:t>Кожна</a:t>
            </a:r>
            <a:r>
              <a:rPr lang="ru-RU" i="1" dirty="0" smtClean="0"/>
              <a:t> </a:t>
            </a:r>
            <a:r>
              <a:rPr lang="ru-RU" i="1" dirty="0" err="1" smtClean="0"/>
              <a:t>харчова</a:t>
            </a:r>
            <a:r>
              <a:rPr lang="ru-RU" i="1" dirty="0" smtClean="0"/>
              <a:t> добавка повинна </a:t>
            </a:r>
            <a:r>
              <a:rPr lang="ru-RU" i="1" dirty="0" err="1" smtClean="0"/>
              <a:t>підлягати</a:t>
            </a:r>
            <a:r>
              <a:rPr lang="ru-RU" i="1" dirty="0" smtClean="0"/>
              <a:t> </a:t>
            </a:r>
            <a:r>
              <a:rPr lang="ru-RU" i="1" dirty="0" err="1" smtClean="0"/>
              <a:t>попередньому</a:t>
            </a:r>
            <a:r>
              <a:rPr lang="ru-RU" i="1" dirty="0" smtClean="0"/>
              <a:t> </a:t>
            </a:r>
            <a:r>
              <a:rPr lang="ru-RU" i="1" dirty="0" err="1" smtClean="0"/>
              <a:t>ретельному</a:t>
            </a:r>
            <a:r>
              <a:rPr lang="ru-RU" i="1" dirty="0" smtClean="0"/>
              <a:t> </a:t>
            </a:r>
            <a:r>
              <a:rPr lang="ru-RU" i="1" dirty="0" err="1" smtClean="0"/>
              <a:t>токсикологічному</a:t>
            </a:r>
            <a:r>
              <a:rPr lang="ru-RU" i="1" dirty="0" smtClean="0"/>
              <a:t> </a:t>
            </a:r>
            <a:r>
              <a:rPr lang="ru-RU" i="1" dirty="0" err="1" smtClean="0"/>
              <a:t>вивченню</a:t>
            </a:r>
            <a:r>
              <a:rPr lang="ru-RU" i="1" dirty="0" smtClean="0"/>
              <a:t>.</a:t>
            </a:r>
          </a:p>
          <a:p>
            <a:r>
              <a:rPr lang="ru-RU" b="1" dirty="0" err="1" smtClean="0"/>
              <a:t>Консерванти</a:t>
            </a:r>
            <a:r>
              <a:rPr lang="ru-RU" b="1" dirty="0" smtClean="0"/>
              <a:t> </a:t>
            </a:r>
            <a:r>
              <a:rPr lang="ru-RU" b="1" dirty="0" err="1" smtClean="0"/>
              <a:t>дозволяють</a:t>
            </a:r>
            <a:r>
              <a:rPr lang="ru-RU" b="1" dirty="0" smtClean="0"/>
              <a:t> </a:t>
            </a:r>
            <a:r>
              <a:rPr lang="ru-RU" b="1" dirty="0" err="1" smtClean="0"/>
              <a:t>збільшити</a:t>
            </a:r>
            <a:r>
              <a:rPr lang="ru-RU" b="1" dirty="0" smtClean="0"/>
              <a:t> </a:t>
            </a:r>
            <a:r>
              <a:rPr lang="ru-RU" b="1" dirty="0" err="1" smtClean="0"/>
              <a:t>термін</a:t>
            </a:r>
            <a:r>
              <a:rPr lang="ru-RU" b="1" dirty="0" smtClean="0"/>
              <a:t> </a:t>
            </a:r>
            <a:r>
              <a:rPr lang="ru-RU" b="1" dirty="0" err="1" smtClean="0"/>
              <a:t>зберігання</a:t>
            </a:r>
            <a:r>
              <a:rPr lang="ru-RU" b="1" dirty="0" smtClean="0"/>
              <a:t> </a:t>
            </a:r>
            <a:r>
              <a:rPr lang="ru-RU" b="1" dirty="0" err="1" smtClean="0"/>
              <a:t>готових</a:t>
            </a:r>
            <a:r>
              <a:rPr lang="ru-RU" b="1" dirty="0" smtClean="0"/>
              <a:t> </a:t>
            </a:r>
            <a:r>
              <a:rPr lang="ru-RU" b="1" dirty="0" err="1" smtClean="0"/>
              <a:t>продуктів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сировини</a:t>
            </a:r>
            <a:r>
              <a:rPr lang="ru-RU" b="1" dirty="0" smtClean="0"/>
              <a:t>, а також </a:t>
            </a:r>
            <a:r>
              <a:rPr lang="ru-RU" b="1" dirty="0" err="1" smtClean="0"/>
              <a:t>запобігти</a:t>
            </a:r>
            <a:r>
              <a:rPr lang="ru-RU" b="1" dirty="0" smtClean="0"/>
              <a:t> </a:t>
            </a:r>
            <a:r>
              <a:rPr lang="ru-RU" b="1" dirty="0" err="1" smtClean="0"/>
              <a:t>псуванню</a:t>
            </a:r>
            <a:r>
              <a:rPr lang="ru-RU" b="1" dirty="0" smtClean="0"/>
              <a:t> </a:t>
            </a:r>
            <a:r>
              <a:rPr lang="ru-RU" b="1" dirty="0" err="1" smtClean="0"/>
              <a:t>сировини</a:t>
            </a:r>
            <a:r>
              <a:rPr lang="ru-RU" b="1" dirty="0" smtClean="0"/>
              <a:t> в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технологічної</a:t>
            </a:r>
            <a:r>
              <a:rPr lang="ru-RU" b="1" dirty="0" smtClean="0"/>
              <a:t> </a:t>
            </a:r>
            <a:r>
              <a:rPr lang="ru-RU" b="1" dirty="0" err="1" smtClean="0"/>
              <a:t>переробки</a:t>
            </a:r>
            <a:r>
              <a:rPr lang="ru-RU" b="1" dirty="0" smtClean="0"/>
              <a:t>.</a:t>
            </a:r>
          </a:p>
          <a:p>
            <a:r>
              <a:rPr lang="ru-RU" i="1" dirty="0" smtClean="0"/>
              <a:t>В </a:t>
            </a:r>
            <a:r>
              <a:rPr lang="ru-RU" i="1" dirty="0" err="1" smtClean="0"/>
              <a:t>харчовій</a:t>
            </a:r>
            <a:r>
              <a:rPr lang="ru-RU" i="1" dirty="0" smtClean="0"/>
              <a:t> </a:t>
            </a:r>
            <a:r>
              <a:rPr lang="ru-RU" i="1" dirty="0" err="1" smtClean="0"/>
              <a:t>промисловості</a:t>
            </a:r>
            <a:r>
              <a:rPr lang="ru-RU" i="1" dirty="0" smtClean="0"/>
              <a:t> </a:t>
            </a:r>
            <a:r>
              <a:rPr lang="ru-RU" i="1" dirty="0" err="1" smtClean="0"/>
              <a:t>хімічні</a:t>
            </a:r>
            <a:r>
              <a:rPr lang="ru-RU" i="1" dirty="0" smtClean="0"/>
              <a:t> </a:t>
            </a:r>
            <a:r>
              <a:rPr lang="ru-RU" i="1" dirty="0" err="1" smtClean="0"/>
              <a:t>консерванти</a:t>
            </a:r>
            <a:r>
              <a:rPr lang="ru-RU" i="1" dirty="0" smtClean="0"/>
              <a:t> </a:t>
            </a:r>
            <a:r>
              <a:rPr lang="ru-RU" i="1" dirty="0" err="1" smtClean="0"/>
              <a:t>використовують</a:t>
            </a:r>
            <a:r>
              <a:rPr lang="ru-RU" i="1" dirty="0" smtClean="0"/>
              <a:t> </a:t>
            </a:r>
            <a:r>
              <a:rPr lang="ru-RU" i="1" dirty="0" err="1" smtClean="0"/>
              <a:t>головним</a:t>
            </a:r>
            <a:r>
              <a:rPr lang="ru-RU" i="1" dirty="0" smtClean="0"/>
              <a:t> чином в </a:t>
            </a:r>
            <a:r>
              <a:rPr lang="ru-RU" i="1" dirty="0" err="1" smtClean="0"/>
              <a:t>поєднанні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нагріванням</a:t>
            </a:r>
            <a:r>
              <a:rPr lang="ru-RU" i="1" dirty="0" smtClean="0"/>
              <a:t>, </a:t>
            </a:r>
            <a:r>
              <a:rPr lang="ru-RU" i="1" dirty="0" err="1" smtClean="0"/>
              <a:t>заморожуванням</a:t>
            </a:r>
            <a:r>
              <a:rPr lang="ru-RU" i="1" dirty="0" smtClean="0"/>
              <a:t>, сушкою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опроміненням</a:t>
            </a:r>
            <a:r>
              <a:rPr lang="ru-RU" i="1" dirty="0" smtClean="0"/>
              <a:t>, при </a:t>
            </a:r>
            <a:r>
              <a:rPr lang="ru-RU" i="1" dirty="0" err="1" smtClean="0"/>
              <a:t>цьому</a:t>
            </a:r>
            <a:r>
              <a:rPr lang="ru-RU" i="1" dirty="0" smtClean="0"/>
              <a:t> </a:t>
            </a:r>
            <a:r>
              <a:rPr lang="ru-RU" i="1" dirty="0" err="1" smtClean="0"/>
              <a:t>їх</a:t>
            </a:r>
            <a:r>
              <a:rPr lang="ru-RU" i="1" dirty="0" smtClean="0"/>
              <a:t> </a:t>
            </a:r>
            <a:r>
              <a:rPr lang="ru-RU" i="1" dirty="0" err="1" smtClean="0"/>
              <a:t>дія</a:t>
            </a:r>
            <a:r>
              <a:rPr lang="ru-RU" i="1" dirty="0" smtClean="0"/>
              <a:t> </a:t>
            </a:r>
            <a:r>
              <a:rPr lang="ru-RU" i="1" dirty="0" err="1" smtClean="0"/>
              <a:t>являється</a:t>
            </a:r>
            <a:r>
              <a:rPr lang="ru-RU" i="1" dirty="0" smtClean="0"/>
              <a:t> </a:t>
            </a:r>
            <a:r>
              <a:rPr lang="ru-RU" i="1" dirty="0" err="1" smtClean="0"/>
              <a:t>сумарною</a:t>
            </a:r>
            <a:r>
              <a:rPr lang="ru-RU" i="1" dirty="0" smtClean="0"/>
              <a:t>.</a:t>
            </a:r>
          </a:p>
          <a:p>
            <a:r>
              <a:rPr lang="ru-RU" b="1" dirty="0" err="1" smtClean="0"/>
              <a:t>Спосіб</a:t>
            </a:r>
            <a:r>
              <a:rPr lang="ru-RU" b="1" dirty="0" smtClean="0"/>
              <a:t> </a:t>
            </a:r>
            <a:r>
              <a:rPr lang="ru-RU" b="1" dirty="0" err="1" smtClean="0"/>
              <a:t>обробки</a:t>
            </a:r>
            <a:r>
              <a:rPr lang="ru-RU" b="1" dirty="0" smtClean="0"/>
              <a:t> </a:t>
            </a:r>
            <a:r>
              <a:rPr lang="ru-RU" b="1" dirty="0" err="1" smtClean="0"/>
              <a:t>продуктів</a:t>
            </a:r>
            <a:r>
              <a:rPr lang="ru-RU" b="1" dirty="0" smtClean="0"/>
              <a:t> консервантами </a:t>
            </a:r>
            <a:r>
              <a:rPr lang="ru-RU" b="1" dirty="0" err="1" smtClean="0"/>
              <a:t>залежить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виду продукту та </a:t>
            </a:r>
            <a:r>
              <a:rPr lang="ru-RU" b="1" dirty="0" err="1" smtClean="0"/>
              <a:t>його</a:t>
            </a:r>
            <a:r>
              <a:rPr lang="ru-RU" b="1" dirty="0" smtClean="0"/>
              <a:t> стану.</a:t>
            </a:r>
          </a:p>
          <a:p>
            <a:r>
              <a:rPr lang="ru-RU" i="1" dirty="0" err="1" smtClean="0"/>
              <a:t>Всі</a:t>
            </a:r>
            <a:r>
              <a:rPr lang="ru-RU" i="1" dirty="0" smtClean="0"/>
              <a:t> </a:t>
            </a:r>
            <a:r>
              <a:rPr lang="ru-RU" i="1" dirty="0" err="1" smtClean="0"/>
              <a:t>методи</a:t>
            </a:r>
            <a:r>
              <a:rPr lang="ru-RU" i="1" dirty="0" smtClean="0"/>
              <a:t> </a:t>
            </a:r>
            <a:r>
              <a:rPr lang="ru-RU" i="1" dirty="0" err="1" smtClean="0"/>
              <a:t>підвищення</a:t>
            </a:r>
            <a:r>
              <a:rPr lang="ru-RU" i="1" dirty="0" smtClean="0"/>
              <a:t> </a:t>
            </a:r>
            <a:r>
              <a:rPr lang="ru-RU" i="1" dirty="0" err="1" smtClean="0"/>
              <a:t>стійкості</a:t>
            </a:r>
            <a:r>
              <a:rPr lang="ru-RU" i="1" dirty="0" smtClean="0"/>
              <a:t> </a:t>
            </a:r>
            <a:r>
              <a:rPr lang="ru-RU" i="1" dirty="0" err="1" smtClean="0"/>
              <a:t>харчових</a:t>
            </a:r>
            <a:r>
              <a:rPr lang="ru-RU" i="1" dirty="0" smtClean="0"/>
              <a:t> </a:t>
            </a:r>
            <a:r>
              <a:rPr lang="ru-RU" i="1" dirty="0" err="1" smtClean="0"/>
              <a:t>продуктів</a:t>
            </a:r>
            <a:r>
              <a:rPr lang="ru-RU" i="1" dirty="0" smtClean="0"/>
              <a:t> за </a:t>
            </a:r>
            <a:r>
              <a:rPr lang="ru-RU" i="1" dirty="0" err="1" smtClean="0"/>
              <a:t>допомогою</a:t>
            </a:r>
            <a:r>
              <a:rPr lang="ru-RU" i="1" dirty="0" smtClean="0"/>
              <a:t> </a:t>
            </a:r>
            <a:r>
              <a:rPr lang="ru-RU" i="1" dirty="0" err="1" smtClean="0"/>
              <a:t>хімічних</a:t>
            </a:r>
            <a:r>
              <a:rPr lang="ru-RU" i="1" dirty="0" smtClean="0"/>
              <a:t> </a:t>
            </a:r>
            <a:r>
              <a:rPr lang="ru-RU" i="1" dirty="0" err="1" smtClean="0"/>
              <a:t>консервантів</a:t>
            </a:r>
            <a:r>
              <a:rPr lang="ru-RU" i="1" dirty="0" smtClean="0"/>
              <a:t> </a:t>
            </a:r>
            <a:r>
              <a:rPr lang="ru-RU" i="1" dirty="0" err="1" smtClean="0"/>
              <a:t>мають</a:t>
            </a:r>
            <a:r>
              <a:rPr lang="ru-RU" i="1" dirty="0" smtClean="0"/>
              <a:t> </a:t>
            </a:r>
            <a:r>
              <a:rPr lang="ru-RU" i="1" dirty="0" err="1" smtClean="0"/>
              <a:t>свої</a:t>
            </a:r>
            <a:r>
              <a:rPr lang="ru-RU" i="1" dirty="0" smtClean="0"/>
              <a:t> </a:t>
            </a:r>
            <a:r>
              <a:rPr lang="ru-RU" i="1" dirty="0" err="1" smtClean="0"/>
              <a:t>переваги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недоліки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68519"/>
          </a:xfrm>
        </p:spPr>
        <p:txBody>
          <a:bodyPr>
            <a:normAutofit fontScale="85000" lnSpcReduction="10000"/>
          </a:bodyPr>
          <a:lstStyle/>
          <a:p>
            <a:r>
              <a:rPr lang="ru-RU" sz="3800" b="1" u="sng" dirty="0" err="1" smtClean="0">
                <a:solidFill>
                  <a:srgbClr val="FF0000"/>
                </a:solidFill>
              </a:rPr>
              <a:t>Х</a:t>
            </a:r>
            <a:r>
              <a:rPr lang="ru-RU" sz="3800" b="1" u="sng" dirty="0" err="1" smtClean="0">
                <a:solidFill>
                  <a:srgbClr val="FF0000"/>
                </a:solidFill>
              </a:rPr>
              <a:t>арчові</a:t>
            </a:r>
            <a:r>
              <a:rPr lang="ru-RU" sz="3800" b="1" u="sng" dirty="0" smtClean="0">
                <a:solidFill>
                  <a:srgbClr val="FF0000"/>
                </a:solidFill>
              </a:rPr>
              <a:t> </a:t>
            </a:r>
            <a:r>
              <a:rPr lang="ru-RU" sz="3800" b="1" u="sng" dirty="0" smtClean="0">
                <a:solidFill>
                  <a:srgbClr val="FF0000"/>
                </a:solidFill>
              </a:rPr>
              <a:t>добавки 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додають</a:t>
            </a:r>
            <a:r>
              <a:rPr lang="ru-RU" dirty="0" smtClean="0"/>
              <a:t> в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додання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(</a:t>
            </a:r>
            <a:r>
              <a:rPr lang="ru-RU" dirty="0" err="1" smtClean="0"/>
              <a:t>поліпшення</a:t>
            </a:r>
            <a:r>
              <a:rPr lang="ru-RU" dirty="0" smtClean="0"/>
              <a:t> смаку </a:t>
            </a:r>
            <a:r>
              <a:rPr lang="ru-RU" dirty="0" err="1" smtClean="0"/>
              <a:t>і</a:t>
            </a:r>
            <a:r>
              <a:rPr lang="ru-RU" dirty="0" smtClean="0"/>
              <a:t> запаху,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поживної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, </a:t>
            </a:r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  <a:r>
              <a:rPr lang="ru-RU" dirty="0" err="1" smtClean="0"/>
              <a:t>псування</a:t>
            </a:r>
            <a:r>
              <a:rPr lang="ru-RU" dirty="0" smtClean="0"/>
              <a:t> продукту </a:t>
            </a:r>
            <a:r>
              <a:rPr lang="ru-RU" dirty="0" err="1" smtClean="0"/>
              <a:t>і</a:t>
            </a:r>
            <a:r>
              <a:rPr lang="ru-RU" dirty="0" smtClean="0"/>
              <a:t> т.д.),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вживаються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самостійних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чесності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елементарної</a:t>
            </a:r>
            <a:r>
              <a:rPr lang="ru-RU" dirty="0" smtClean="0"/>
              <a:t> </a:t>
            </a:r>
            <a:r>
              <a:rPr lang="ru-RU" dirty="0" err="1" smtClean="0"/>
              <a:t>порядності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кількостях</a:t>
            </a:r>
            <a:r>
              <a:rPr lang="ru-RU" dirty="0" smtClean="0"/>
              <a:t> вони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надання</a:t>
            </a:r>
            <a:r>
              <a:rPr lang="ru-RU" dirty="0" smtClean="0"/>
              <a:t> продуктам товарного виду.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Позитивне значення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З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великий </a:t>
            </a:r>
            <a:r>
              <a:rPr lang="ru-RU" dirty="0" err="1" smtClean="0"/>
              <a:t>асортимент</a:t>
            </a:r>
            <a:r>
              <a:rPr lang="ru-RU" dirty="0" smtClean="0"/>
              <a:t> </a:t>
            </a:r>
            <a:r>
              <a:rPr lang="ru-RU" dirty="0" err="1" smtClean="0"/>
              <a:t>апетитних</a:t>
            </a:r>
            <a:r>
              <a:rPr lang="ru-RU" dirty="0" smtClean="0"/>
              <a:t>, </a:t>
            </a:r>
            <a:r>
              <a:rPr lang="ru-RU" dirty="0" err="1" smtClean="0"/>
              <a:t>стійких</a:t>
            </a:r>
            <a:r>
              <a:rPr lang="ru-RU" dirty="0" smtClean="0"/>
              <a:t> до </a:t>
            </a:r>
            <a:r>
              <a:rPr lang="ru-RU" dirty="0" err="1" smtClean="0"/>
              <a:t>псування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трудомістких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  <a:r>
              <a:rPr lang="ru-RU" dirty="0" err="1" smtClean="0"/>
              <a:t>Завоювавши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, «</a:t>
            </a:r>
            <a:r>
              <a:rPr lang="ru-RU" dirty="0" err="1" smtClean="0"/>
              <a:t>поліпшувачі</a:t>
            </a:r>
            <a:r>
              <a:rPr lang="ru-RU" dirty="0" smtClean="0"/>
              <a:t>»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поставлені</a:t>
            </a:r>
            <a:r>
              <a:rPr lang="ru-RU" dirty="0" smtClean="0"/>
              <a:t> на </a:t>
            </a:r>
            <a:r>
              <a:rPr lang="ru-RU" dirty="0" err="1" smtClean="0"/>
              <a:t>конвеєр</a:t>
            </a:r>
            <a:r>
              <a:rPr lang="ru-RU" dirty="0" smtClean="0"/>
              <a:t>. </a:t>
            </a:r>
            <a:r>
              <a:rPr lang="ru-RU" dirty="0" err="1" smtClean="0"/>
              <a:t>Ковбаси</a:t>
            </a:r>
            <a:r>
              <a:rPr lang="ru-RU" dirty="0" smtClean="0"/>
              <a:t> стали </a:t>
            </a:r>
            <a:r>
              <a:rPr lang="ru-RU" dirty="0" err="1" smtClean="0"/>
              <a:t>ніжно-рожевими</a:t>
            </a:r>
            <a:r>
              <a:rPr lang="ru-RU" dirty="0" smtClean="0"/>
              <a:t>, </a:t>
            </a:r>
            <a:r>
              <a:rPr lang="ru-RU" dirty="0" err="1" smtClean="0"/>
              <a:t>йогурти</a:t>
            </a:r>
            <a:r>
              <a:rPr lang="ru-RU" dirty="0" smtClean="0"/>
              <a:t> </a:t>
            </a:r>
            <a:r>
              <a:rPr lang="ru-RU" dirty="0" err="1" smtClean="0"/>
              <a:t>свіжофруктовими</a:t>
            </a:r>
            <a:r>
              <a:rPr lang="ru-RU" dirty="0" smtClean="0"/>
              <a:t>, а </a:t>
            </a:r>
            <a:r>
              <a:rPr lang="ru-RU" dirty="0" err="1" smtClean="0"/>
              <a:t>кекси</a:t>
            </a:r>
            <a:r>
              <a:rPr lang="ru-RU" dirty="0" smtClean="0"/>
              <a:t> </a:t>
            </a:r>
            <a:r>
              <a:rPr lang="ru-RU" dirty="0" err="1" smtClean="0"/>
              <a:t>пишно-нечерствими</a:t>
            </a:r>
            <a:r>
              <a:rPr lang="ru-RU" dirty="0" smtClean="0"/>
              <a:t>. «</a:t>
            </a:r>
            <a:r>
              <a:rPr lang="ru-RU" dirty="0" err="1" smtClean="0"/>
              <a:t>Молодість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привабливість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забезпечили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добавки,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як </a:t>
            </a:r>
            <a:r>
              <a:rPr lang="ru-RU" dirty="0" err="1" smtClean="0"/>
              <a:t>барвники</a:t>
            </a:r>
            <a:r>
              <a:rPr lang="ru-RU" dirty="0" smtClean="0"/>
              <a:t>, </a:t>
            </a:r>
            <a:r>
              <a:rPr lang="ru-RU" dirty="0" err="1" smtClean="0"/>
              <a:t>емульгатори</a:t>
            </a:r>
            <a:r>
              <a:rPr lang="ru-RU" dirty="0" smtClean="0"/>
              <a:t>, </a:t>
            </a:r>
            <a:r>
              <a:rPr lang="ru-RU" dirty="0" err="1" smtClean="0"/>
              <a:t>ущільнювачі</a:t>
            </a:r>
            <a:r>
              <a:rPr lang="ru-RU" dirty="0" smtClean="0"/>
              <a:t>, </a:t>
            </a:r>
            <a:r>
              <a:rPr lang="ru-RU" dirty="0" err="1" smtClean="0"/>
              <a:t>згущувачі</a:t>
            </a:r>
            <a:r>
              <a:rPr lang="ru-RU" dirty="0" smtClean="0"/>
              <a:t>, </a:t>
            </a:r>
            <a:r>
              <a:rPr lang="ru-RU" dirty="0" err="1" smtClean="0"/>
              <a:t>желеутворювачі</a:t>
            </a:r>
            <a:r>
              <a:rPr lang="ru-RU" dirty="0" smtClean="0"/>
              <a:t>, </a:t>
            </a:r>
            <a:r>
              <a:rPr lang="ru-RU" dirty="0" err="1" smtClean="0"/>
              <a:t>глазуровувачі</a:t>
            </a:r>
            <a:r>
              <a:rPr lang="ru-RU" dirty="0" smtClean="0"/>
              <a:t>, </a:t>
            </a:r>
            <a:r>
              <a:rPr lang="ru-RU" dirty="0" err="1" smtClean="0"/>
              <a:t>підсилювачі</a:t>
            </a:r>
            <a:r>
              <a:rPr lang="ru-RU" dirty="0" smtClean="0"/>
              <a:t> смаку </a:t>
            </a:r>
            <a:r>
              <a:rPr lang="ru-RU" dirty="0" err="1" smtClean="0"/>
              <a:t>і</a:t>
            </a:r>
            <a:r>
              <a:rPr lang="ru-RU" dirty="0" smtClean="0"/>
              <a:t> запаху, </a:t>
            </a:r>
            <a:r>
              <a:rPr lang="ru-RU" dirty="0" err="1" smtClean="0"/>
              <a:t>консерванти</a:t>
            </a:r>
            <a:r>
              <a:rPr lang="ru-RU" dirty="0" smtClean="0"/>
              <a:t>...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Позитивне значення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в </a:t>
            </a:r>
            <a:r>
              <a:rPr lang="ru-RU" dirty="0" err="1" smtClean="0"/>
              <a:t>обов'язковому</a:t>
            </a:r>
            <a:r>
              <a:rPr lang="ru-RU" dirty="0" smtClean="0"/>
              <a:t> порядку </a:t>
            </a:r>
            <a:r>
              <a:rPr lang="ru-RU" dirty="0" err="1" smtClean="0"/>
              <a:t>вказується</a:t>
            </a:r>
            <a:r>
              <a:rPr lang="ru-RU" dirty="0" smtClean="0"/>
              <a:t> на </a:t>
            </a:r>
            <a:r>
              <a:rPr lang="ru-RU" dirty="0" err="1" smtClean="0"/>
              <a:t>упаковці</a:t>
            </a:r>
            <a:r>
              <a:rPr lang="ru-RU" dirty="0" smtClean="0"/>
              <a:t> в </a:t>
            </a:r>
            <a:r>
              <a:rPr lang="ru-RU" dirty="0" err="1" smtClean="0"/>
              <a:t>переліку</a:t>
            </a:r>
            <a:r>
              <a:rPr lang="ru-RU" dirty="0" smtClean="0"/>
              <a:t> </a:t>
            </a:r>
            <a:r>
              <a:rPr lang="ru-RU" dirty="0" err="1" smtClean="0"/>
              <a:t>інгредієнтів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позначається</a:t>
            </a:r>
            <a:r>
              <a:rPr lang="ru-RU" dirty="0" smtClean="0"/>
              <a:t> </a:t>
            </a:r>
            <a:r>
              <a:rPr lang="ru-RU" dirty="0" err="1" smtClean="0"/>
              <a:t>літерою</a:t>
            </a:r>
            <a:r>
              <a:rPr lang="ru-RU" dirty="0" smtClean="0"/>
              <a:t> «Е» (</a:t>
            </a:r>
            <a:r>
              <a:rPr lang="ru-RU" dirty="0" err="1" smtClean="0"/>
              <a:t>початкова</a:t>
            </a:r>
            <a:r>
              <a:rPr lang="ru-RU" dirty="0" smtClean="0"/>
              <a:t> буква в </a:t>
            </a:r>
            <a:r>
              <a:rPr lang="ru-RU" dirty="0" err="1" smtClean="0"/>
              <a:t>слові</a:t>
            </a:r>
            <a:r>
              <a:rPr lang="ru-RU" dirty="0" smtClean="0"/>
              <a:t> «</a:t>
            </a:r>
            <a:r>
              <a:rPr lang="en-US" dirty="0" smtClean="0"/>
              <a:t>Europe» (</a:t>
            </a:r>
            <a:r>
              <a:rPr lang="ru-RU" dirty="0" err="1" smtClean="0"/>
              <a:t>Європа</a:t>
            </a:r>
            <a:r>
              <a:rPr lang="ru-RU" dirty="0" smtClean="0"/>
              <a:t>). </a:t>
            </a:r>
            <a:r>
              <a:rPr lang="ru-RU" dirty="0" err="1" smtClean="0"/>
              <a:t>Лякатися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присутності</a:t>
            </a:r>
            <a:r>
              <a:rPr lang="ru-RU" dirty="0" smtClean="0"/>
              <a:t> не треба,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найменувань</a:t>
            </a:r>
            <a:r>
              <a:rPr lang="ru-RU" dirty="0" smtClean="0"/>
              <a:t> при правильному </a:t>
            </a:r>
            <a:r>
              <a:rPr lang="ru-RU" dirty="0" err="1" smtClean="0"/>
              <a:t>дотриманні</a:t>
            </a:r>
            <a:r>
              <a:rPr lang="ru-RU" dirty="0" smtClean="0"/>
              <a:t> </a:t>
            </a:r>
            <a:r>
              <a:rPr lang="ru-RU" dirty="0" err="1" smtClean="0"/>
              <a:t>рецептури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</a:t>
            </a:r>
            <a:r>
              <a:rPr lang="ru-RU" dirty="0" err="1" smtClean="0"/>
              <a:t>здоров'ю</a:t>
            </a:r>
            <a:r>
              <a:rPr lang="ru-RU" dirty="0" smtClean="0"/>
              <a:t> не </a:t>
            </a:r>
            <a:r>
              <a:rPr lang="ru-RU" dirty="0" err="1" smtClean="0"/>
              <a:t>несе</a:t>
            </a:r>
            <a:r>
              <a:rPr lang="ru-RU" dirty="0" smtClean="0"/>
              <a:t>, </a:t>
            </a:r>
            <a:r>
              <a:rPr lang="ru-RU" dirty="0" err="1" smtClean="0"/>
              <a:t>виключення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, </a:t>
            </a:r>
            <a:r>
              <a:rPr lang="ru-RU" dirty="0" err="1" smtClean="0"/>
              <a:t>які</a:t>
            </a:r>
            <a:r>
              <a:rPr lang="ru-RU" dirty="0" smtClean="0"/>
              <a:t> в </a:t>
            </a:r>
            <a:r>
              <a:rPr lang="ru-RU" dirty="0" err="1" smtClean="0"/>
              <a:t>окремих</a:t>
            </a:r>
            <a:r>
              <a:rPr lang="ru-RU" dirty="0" smtClean="0"/>
              <a:t> людей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індивідуальну</a:t>
            </a:r>
            <a:r>
              <a:rPr lang="ru-RU" dirty="0" smtClean="0"/>
              <a:t> </a:t>
            </a:r>
            <a:r>
              <a:rPr lang="ru-RU" dirty="0" err="1" smtClean="0"/>
              <a:t>непереносимість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Негативне значення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Із метою надання харчовим продуктам привабливого зовнішнього вигляду, поліпшення смакових якостей, збільшення терміну зберігання у них вводять так звані </a:t>
            </a:r>
            <a:r>
              <a:rPr lang="uk-UA" u="sng" dirty="0" smtClean="0"/>
              <a:t>харчові добавки </a:t>
            </a:r>
            <a:r>
              <a:rPr lang="uk-UA" dirty="0" smtClean="0"/>
              <a:t>– барвники, приправи, емульгатори, стабілізатори, консерванти. </a:t>
            </a:r>
            <a:r>
              <a:rPr lang="uk-UA" b="1" dirty="0" smtClean="0">
                <a:solidFill>
                  <a:srgbClr val="FF0000"/>
                </a:solidFill>
              </a:rPr>
              <a:t>Не всі є корисними!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85</TotalTime>
  <Words>512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Значення хімії у сучасній харчовій промисловості</vt:lpstr>
      <vt:lpstr>Слайд 2</vt:lpstr>
      <vt:lpstr>Значення</vt:lpstr>
      <vt:lpstr>Слайд 4</vt:lpstr>
      <vt:lpstr>Застосування хімії у харчовій промисловості</vt:lpstr>
      <vt:lpstr>Слайд 6</vt:lpstr>
      <vt:lpstr>Позитивне значення</vt:lpstr>
      <vt:lpstr>Позитивне значення</vt:lpstr>
      <vt:lpstr>Негативне значення</vt:lpstr>
      <vt:lpstr>Негативне значення</vt:lpstr>
      <vt:lpstr>Висновок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 РР</dc:title>
  <dc:creator>Admin</dc:creator>
  <cp:lastModifiedBy>Vladeletc</cp:lastModifiedBy>
  <cp:revision>12</cp:revision>
  <dcterms:created xsi:type="dcterms:W3CDTF">2014-02-25T17:33:23Z</dcterms:created>
  <dcterms:modified xsi:type="dcterms:W3CDTF">2014-03-04T19:35:49Z</dcterms:modified>
</cp:coreProperties>
</file>