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056" y="2247900"/>
            <a:ext cx="4609888" cy="38782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Аммиак</a:t>
            </a:r>
            <a:r>
              <a:rPr lang="en-US" dirty="0"/>
              <a:t> NH3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49622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7056783" cy="576064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663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Пары нашатырного спирта способны изменять окраску цветов. Например, голубые и синие лепестки становятся зелеными, ярко красные — черными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Облака Юпитера состоят из аммиака.</a:t>
            </a:r>
          </a:p>
          <a:p>
            <a:r>
              <a:rPr lang="ru-RU" dirty="0"/>
              <a:t>Некоторые цветы, не имеющие запаха от природы, после обработки аммиаком начинают благоухать. Например, приятный аромат приобретают </a:t>
            </a:r>
            <a:r>
              <a:rPr lang="ru-RU" dirty="0" smtClean="0"/>
              <a:t>астры</a:t>
            </a:r>
            <a:endParaRPr lang="ru-RU" dirty="0"/>
          </a:p>
          <a:p>
            <a:r>
              <a:rPr lang="ru-RU" dirty="0"/>
              <a:t>18 апреля 2013 года в городе Вест штата Техас произошёл взрыв на заводе </a:t>
            </a:r>
            <a:r>
              <a:rPr lang="ru-RU" dirty="0" err="1"/>
              <a:t>удобрений,аммиачное</a:t>
            </a:r>
            <a:r>
              <a:rPr lang="ru-RU" dirty="0"/>
              <a:t> облако двинулось в стороны соседних городов.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Интересные</a:t>
            </a:r>
            <a:r>
              <a:rPr lang="uk-UA" dirty="0"/>
              <a:t> </a:t>
            </a:r>
            <a:r>
              <a:rPr lang="uk-UA" dirty="0" err="1"/>
              <a:t>факты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495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54" y="2247900"/>
            <a:ext cx="7437491" cy="38782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55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ru-RU" dirty="0" err="1"/>
              <a:t>Аммиа́к</a:t>
            </a:r>
            <a:r>
              <a:rPr lang="ru-RU" dirty="0"/>
              <a:t> — NH3, нитрид водорода, при нормальных условиях — бесцветный газ с резким характерным запахом (запах нашатырного спирта)</a:t>
            </a:r>
          </a:p>
          <a:p>
            <a:r>
              <a:rPr lang="ru-RU" dirty="0"/>
              <a:t>Аммиак почти вдвое легче воздуха, </a:t>
            </a:r>
            <a:r>
              <a:rPr lang="ru-RU" dirty="0" err="1"/>
              <a:t>ПДКр.з</a:t>
            </a:r>
            <a:r>
              <a:rPr lang="ru-RU" dirty="0"/>
              <a:t>. 20 мг/м3 — IV класс опасности (малоопасные вещества) по ГОСТ </a:t>
            </a:r>
            <a:r>
              <a:rPr lang="ru-RU" dirty="0" smtClean="0"/>
              <a:t>12.1.007. </a:t>
            </a:r>
            <a:r>
              <a:rPr lang="ru-RU" dirty="0"/>
              <a:t>Растворимость NH3 в воде чрезвычайно велика — около 1200 объёмов (при 0 °C) или 700 объёмов (при 20 °C) в объёме воды. В холодильной технике носит название R717, где R — </a:t>
            </a:r>
            <a:r>
              <a:rPr lang="ru-RU" dirty="0" err="1"/>
              <a:t>Refrigerant</a:t>
            </a:r>
            <a:r>
              <a:rPr lang="ru-RU" dirty="0"/>
              <a:t> (хладагент), 7 — тип хладагента (неорганическое соединение), 17 — молекулярная масса.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88043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ru-RU" dirty="0"/>
              <a:t>Молекула аммиака имеет форму тригональной пирамиды с атомом азота в вершине. Три неспаренных p-электрона атома азота участвуют в образовании полярных ковалентных связей с 1s-электронами трёх атомов водорода (связи N−H), четвёртая пара внешних электронов является </a:t>
            </a:r>
            <a:r>
              <a:rPr lang="ru-RU" dirty="0" err="1"/>
              <a:t>неподелённой</a:t>
            </a:r>
            <a:r>
              <a:rPr lang="ru-RU" dirty="0"/>
              <a:t>, она может образовать донорно-акцепторную связь с ионом водорода, образуя ион аммония NH4+. Благодаря тому, что не связывающее </a:t>
            </a:r>
            <a:r>
              <a:rPr lang="ru-RU" dirty="0" err="1"/>
              <a:t>двухэлектронное</a:t>
            </a:r>
            <a:r>
              <a:rPr lang="ru-RU" dirty="0"/>
              <a:t> облако строго ориентировано в пространстве, молекула аммиака обладает высокой полярностью, что приводит к его хорошей растворимости в воде.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345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Состояние (ст. </a:t>
            </a:r>
            <a:r>
              <a:rPr lang="ru-RU" dirty="0" err="1"/>
              <a:t>усл</a:t>
            </a:r>
            <a:r>
              <a:rPr lang="ru-RU" dirty="0"/>
              <a:t>.)	газ</a:t>
            </a:r>
          </a:p>
          <a:p>
            <a:r>
              <a:rPr lang="ru-RU" dirty="0" err="1"/>
              <a:t>Отн</a:t>
            </a:r>
            <a:r>
              <a:rPr lang="ru-RU" dirty="0"/>
              <a:t>. </a:t>
            </a:r>
            <a:r>
              <a:rPr lang="ru-RU" dirty="0" err="1"/>
              <a:t>молек</a:t>
            </a:r>
            <a:r>
              <a:rPr lang="ru-RU" dirty="0"/>
              <a:t>. масса	17.0306 а. е. м.</a:t>
            </a:r>
          </a:p>
          <a:p>
            <a:r>
              <a:rPr lang="ru-RU" dirty="0"/>
              <a:t>Молярная масса	17.0306 г/моль</a:t>
            </a:r>
          </a:p>
          <a:p>
            <a:r>
              <a:rPr lang="ru-RU" dirty="0"/>
              <a:t>Плотность	0.0007723 (</a:t>
            </a:r>
            <a:r>
              <a:rPr lang="ru-RU" dirty="0" err="1"/>
              <a:t>н.у</a:t>
            </a:r>
            <a:r>
              <a:rPr lang="ru-RU" dirty="0"/>
              <a:t>.)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err="1"/>
              <a:t>Физические</a:t>
            </a:r>
            <a:r>
              <a:rPr lang="uk-UA" dirty="0"/>
              <a:t> </a:t>
            </a:r>
            <a:r>
              <a:rPr lang="uk-UA" dirty="0" err="1"/>
              <a:t>свойства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8706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491" y="2247900"/>
            <a:ext cx="5171017" cy="38782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127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688"/>
            <a:ext cx="7992888" cy="554461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095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Autofit/>
          </a:bodyPr>
          <a:lstStyle/>
          <a:p>
            <a:r>
              <a:rPr lang="ru-RU" sz="1400" dirty="0"/>
              <a:t>Аммиак относится к числу важнейших продуктов химической промышленности, ежегодное его мировое производство достигает 150 млн тонн. В основном используется для производства азотных удобрений (нитрат и сульфат аммония, мочевина), взрывчатых веществ и полимеров, азотной кислоты, соды (по аммиачному методу) и других продуктов химической промышленности. Жидкий аммиак используют в качестве растворителя.</a:t>
            </a:r>
          </a:p>
          <a:p>
            <a:r>
              <a:rPr lang="ru-RU" sz="1400" dirty="0"/>
              <a:t>В холодильной технике используется в качестве холодильного агента (R717)</a:t>
            </a:r>
          </a:p>
          <a:p>
            <a:r>
              <a:rPr lang="ru-RU" sz="1400" dirty="0"/>
              <a:t>В медицине 10 % раствор аммиака, чаще называемый нашатырным спиртом, применяется при обморочных состояниях (для возбуждения дыхания), для стимуляции рвоты, а также наружно — невралгии, миозиты, укусах насекомых, для обработки рук хирурга. При неправильном применении может вызвать ожоги пищевода и желудка (в случае приёма неразведённого раствора), рефлекторную остановку дыхания (при вдыхании в высокой концентрации).</a:t>
            </a:r>
          </a:p>
          <a:p>
            <a:r>
              <a:rPr lang="ru-RU" sz="1400" dirty="0"/>
              <a:t>Применяют </a:t>
            </a:r>
            <a:r>
              <a:rPr lang="ru-RU" sz="1400" dirty="0" err="1"/>
              <a:t>местно</a:t>
            </a:r>
            <a:r>
              <a:rPr lang="ru-RU" sz="1400" dirty="0"/>
              <a:t>, </a:t>
            </a:r>
            <a:r>
              <a:rPr lang="ru-RU" sz="1400" dirty="0" err="1"/>
              <a:t>ингаляционно</a:t>
            </a:r>
            <a:r>
              <a:rPr lang="ru-RU" sz="1400" dirty="0"/>
              <a:t> и внутрь. Для возбуждения дыхания и выведения больного из обморочного состояния осторожно подносят небольшой кусок марли или ваты, смоченный нашатырным спиртом, к носу больного (на 0,5-1 с). Внутрь (только в разведении) для индукции рвоты; также, в составе нашатырно-анисовых капель - в качестве </a:t>
            </a:r>
            <a:r>
              <a:rPr lang="ru-RU" sz="1400" dirty="0" err="1"/>
              <a:t>муколитического</a:t>
            </a:r>
            <a:r>
              <a:rPr lang="ru-RU" sz="1400" dirty="0"/>
              <a:t> (отхаркивающего) средства. При укусах насекомых — в виде примочек; при невралгиях и миозитах — растирания аммиачным линиментом. В хирургической практике разводят в тёплой кипяченой воде и моют руки.</a:t>
            </a:r>
          </a:p>
          <a:p>
            <a:r>
              <a:rPr lang="ru-RU" sz="1400" dirty="0"/>
              <a:t>Поскольку аммиак является слабым основанием, при взаимодействии с кислотами он их нейтрализует.</a:t>
            </a:r>
          </a:p>
          <a:p>
            <a:r>
              <a:rPr lang="ru-RU" sz="1400" dirty="0"/>
              <a:t>Физиологическое действие нашатырного спирта обусловлено резким запахом аммиака, который раздражает специфические рецепторы слизистой оболочки носа и способствует возбуждению дыхательного и сосудодвигательного центров мозга, вызывая учащение дыхания и повышение артериального давления.</a:t>
            </a:r>
          </a:p>
          <a:p>
            <a:r>
              <a:rPr lang="ru-RU" sz="1400" dirty="0"/>
              <a:t>Противоморозная добавка для сухих строительных растворов, относящаяся к ускорителям. Рекомендуемая дозировка — 2…8 % массы компонентов сухой смеси в зависимости от температуры применения. Аммиачная вода — продукт (NH3*H2O), представляющий собой газообразный аммиак NН3, растворенный в воде.</a:t>
            </a:r>
            <a:endParaRPr lang="uk-UA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562074"/>
          </a:xfrm>
        </p:spPr>
        <p:txBody>
          <a:bodyPr>
            <a:normAutofit/>
          </a:bodyPr>
          <a:lstStyle/>
          <a:p>
            <a:r>
              <a:rPr lang="uk-UA" sz="1200" dirty="0" err="1"/>
              <a:t>Применение</a:t>
            </a:r>
            <a:endParaRPr lang="uk-UA" sz="1200" dirty="0"/>
          </a:p>
        </p:txBody>
      </p:sp>
    </p:spTree>
    <p:extLst>
      <p:ext uri="{BB962C8B-B14F-4D97-AF65-F5344CB8AC3E}">
        <p14:creationId xmlns:p14="http://schemas.microsoft.com/office/powerpoint/2010/main" val="279632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491" y="2247900"/>
            <a:ext cx="5171017" cy="38782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093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При укусах насекомых аммиак применяют наружно в виде примочек. 10 % водный раствор аммиака известен как нашатырный спирт.</a:t>
            </a:r>
          </a:p>
          <a:p>
            <a:r>
              <a:rPr lang="ru-RU" dirty="0"/>
              <a:t>Возможны побочные действия: при продолжительной экспозиции (ингаляционное применение) аммиак может вызвать рефлекторную остановку дыхания.</a:t>
            </a:r>
          </a:p>
          <a:p>
            <a:r>
              <a:rPr lang="ru-RU" dirty="0"/>
              <a:t>Местное применение противопоказано при дерматитах, экземах, других кожных заболеваниях, а также при открытых травматических повреждениях кожных покровов.</a:t>
            </a:r>
          </a:p>
          <a:p>
            <a:r>
              <a:rPr lang="ru-RU" dirty="0"/>
              <a:t>При случайном поражении слизистой оболочки глаза промыть водой (по 15 мин через каждые 10 мин) или 5 % раствором борной кислоты. Масла и мази не применяют. При поражении носа и глотки — 0,5 % раствор лимонной кислоты или натуральные соки. В случае приема внутрь пить воду, фруктовый сок, молоко, лучше — 0,5 % раствор лимонной кислоты или 1 % раствор уксусной кислоты до полной нейтрализации содержимого желудка.</a:t>
            </a:r>
          </a:p>
          <a:p>
            <a:r>
              <a:rPr lang="ru-RU" dirty="0"/>
              <a:t>Взаимодействие с другими лекарственными средствами неизвестно.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Аммиак</a:t>
            </a:r>
            <a:r>
              <a:rPr lang="uk-UA" dirty="0"/>
              <a:t> в </a:t>
            </a:r>
            <a:r>
              <a:rPr lang="uk-UA" dirty="0" err="1"/>
              <a:t>медицине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024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</TotalTime>
  <Words>729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Аммиак NH3</vt:lpstr>
      <vt:lpstr>Презентация PowerPoint</vt:lpstr>
      <vt:lpstr>Презентация PowerPoint</vt:lpstr>
      <vt:lpstr>Физические свойства</vt:lpstr>
      <vt:lpstr>Презентация PowerPoint</vt:lpstr>
      <vt:lpstr>Презентация PowerPoint</vt:lpstr>
      <vt:lpstr>Применение</vt:lpstr>
      <vt:lpstr>Презентация PowerPoint</vt:lpstr>
      <vt:lpstr>Аммиак в медицине</vt:lpstr>
      <vt:lpstr>Презентация PowerPoint</vt:lpstr>
      <vt:lpstr>Интересные факты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Аммиак NH3</dc:title>
  <dc:creator>Настенька</dc:creator>
  <cp:lastModifiedBy>Настенька</cp:lastModifiedBy>
  <cp:revision>3</cp:revision>
  <dcterms:created xsi:type="dcterms:W3CDTF">2013-04-21T09:25:37Z</dcterms:created>
  <dcterms:modified xsi:type="dcterms:W3CDTF">2013-04-21T09:56:56Z</dcterms:modified>
</cp:coreProperties>
</file>