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39A7DB-4C86-4419-8665-94C6D8280544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CAC133-619B-499B-BF5D-26E384AD4C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457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144FFA-3415-417A-9F8F-F11118DDC991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258A-AA04-4A00-9F2A-BA28F21F7165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BEDF-FEA9-4FDA-A990-7FEE98CB16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6B4C-7020-41DF-89A2-307F8B134A36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5CB7-69A1-445C-97FF-EC6F9FECD1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84CDA-BF2A-4EA1-8E7F-98A2780DEC90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9FF8-E2F9-4B51-9515-69068A1DF2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C41A-D722-4464-83ED-B713F69AEE85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0239-B58F-401E-95BC-3087DA4874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4FA7-FC9D-4B60-AFAB-AA794301BE9C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13FB-E43E-4849-B06C-C7C8157B19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2B95-EABD-4E58-A31C-AD6781812344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95E4-4D14-462E-AC7C-E02AB3C799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AC78-8DBD-4BC0-B46F-34CC619BBEB8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FE4E-4FF7-4C30-B25E-0DF825B245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29B4-9438-48EB-BD6A-8024C1F02B4A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626F-CA8F-41D8-94BB-FB15B17370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6065-9066-4F76-ADBD-061DCE6CD506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A979-57B2-475D-BD89-4B5B17A0CF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9AF8-B013-4DAE-9216-5C0E4417B6C3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D31C-267D-4A16-9784-020CFDCEF3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ED71-96D0-4E11-BFFA-894BF052AB9D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BB218-DA03-4738-A88B-F20C9F9102E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AF66C8-97BB-4009-9772-B5D65602103B}" type="datetimeFigureOut">
              <a:rPr lang="uk-UA"/>
              <a:pPr>
                <a:defRPr/>
              </a:pPr>
              <a:t>29.09.2013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117565-F8FE-46F2-83AD-271B79F5D2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9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90" r:id="rId9"/>
    <p:sldLayoutId id="2147483881" r:id="rId10"/>
    <p:sldLayoutId id="21474838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672" y="1412776"/>
            <a:ext cx="83058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Алотропн</a:t>
            </a:r>
            <a:r>
              <a:rPr lang="uk-UA" dirty="0" smtClean="0"/>
              <a:t>і модифікації карбону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Аморфний</a:t>
            </a:r>
            <a:r>
              <a:rPr lang="ru-RU" dirty="0" smtClean="0"/>
              <a:t> </a:t>
            </a:r>
            <a:r>
              <a:rPr lang="ru-RU" dirty="0" err="1" smtClean="0"/>
              <a:t>вуглець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95288" y="2205038"/>
            <a:ext cx="8229600" cy="4389437"/>
          </a:xfrm>
        </p:spPr>
        <p:txBody>
          <a:bodyPr/>
          <a:lstStyle/>
          <a:p>
            <a:r>
              <a:rPr lang="ru-RU" smtClean="0"/>
              <a:t>стан вуглецю з неврегульованою структурою </a:t>
            </a:r>
          </a:p>
          <a:p>
            <a:r>
              <a:rPr lang="ru-RU" smtClean="0"/>
              <a:t>вигляд сажі, деревного вугілля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uk-UA" smtClean="0"/>
              <a:t>Застосування вуглецю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/>
              <a:t>Деревне вугілля має здатність адсорбувати (поглинати) на своїй поверхні різні гази і деякі речовини з розчинів. Адсорбція відбувається поверхнею вугілля, тому воно здатне поглинати (адсорбувати) тим більшу кількість речовин, чим більша його сумарна поверхня, тобто чим більше воно подрібнене або пористе. Пористість, а разом з тим і адсорбційна здатність деревного вугілля різко збільшується при попередньому нагріванні в струмені водяної пари. При цьому пори вугілля очищаються від смолистих речовин і його внутрішня поверхня дуже збільшується. Таке вугілля називається </a:t>
            </a:r>
            <a:r>
              <a:rPr lang="uk-UA" dirty="0" smtClean="0"/>
              <a:t>активованим.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2124075" y="2997200"/>
            <a:ext cx="6500813" cy="1143000"/>
          </a:xfrm>
        </p:spPr>
        <p:txBody>
          <a:bodyPr/>
          <a:lstStyle/>
          <a:p>
            <a:r>
              <a:rPr lang="uk-UA" smtClean="0"/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Алотропні модифікації карбону</a:t>
            </a:r>
            <a:endParaRPr lang="uk-UA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smtClean="0"/>
              <a:t>Хімічний елемент </a:t>
            </a:r>
            <a:r>
              <a:rPr lang="uk-UA" sz="3200" b="1" smtClean="0"/>
              <a:t>Карбон</a:t>
            </a:r>
            <a:r>
              <a:rPr lang="uk-UA" sz="3200" smtClean="0"/>
              <a:t> утворює кілька простих речовин. Їх загальна хімічна назва вуглець. </a:t>
            </a:r>
          </a:p>
          <a:p>
            <a:r>
              <a:rPr lang="uk-UA" sz="3200" smtClean="0"/>
              <a:t>Алотропія – це явище існування хімічного елемента у вигляді двох або кількох простих речовин, різних за властивостями і будовою.</a:t>
            </a:r>
          </a:p>
          <a:p>
            <a:r>
              <a:rPr lang="uk-UA" sz="3200" smtClean="0"/>
              <a:t> Алотропні модифікації – це ці прості речовини.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Вуглець утворює декілька алотропних видозмін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4389438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1. 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dirty="0" smtClean="0"/>
              <a:t>Алмаз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dirty="0" smtClean="0"/>
              <a:t>Графіт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dirty="0" err="1" smtClean="0"/>
              <a:t>Фуреллен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dirty="0" smtClean="0"/>
              <a:t>Вуглецеві </a:t>
            </a:r>
            <a:r>
              <a:rPr lang="uk-UA" dirty="0" err="1" smtClean="0"/>
              <a:t>нонотрубки</a:t>
            </a:r>
            <a:endParaRPr lang="uk-UA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2. 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Штучні: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dirty="0" err="1" smtClean="0"/>
              <a:t>Карбін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dirty="0" err="1" smtClean="0"/>
              <a:t>Графен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dirty="0" err="1"/>
              <a:t>аморфний</a:t>
            </a:r>
            <a:r>
              <a:rPr lang="ru-RU" dirty="0"/>
              <a:t> </a:t>
            </a:r>
            <a:r>
              <a:rPr lang="ru-RU" dirty="0" err="1"/>
              <a:t>вуглець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сажі</a:t>
            </a:r>
            <a:r>
              <a:rPr lang="ru-RU" dirty="0"/>
              <a:t> і </a:t>
            </a:r>
            <a:r>
              <a:rPr lang="ru-RU" dirty="0" err="1"/>
              <a:t>деревного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endParaRPr lang="uk-UA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Алмаз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безбарвний прозорий мінерал класу самородних неметалів, тверда кристалічна кубічна алотропна видозміна Карбону. Алмаз належить до дорогоцінних каменів і є найтвердішою з відомих речовин.</a:t>
            </a:r>
          </a:p>
          <a:p>
            <a:endParaRPr lang="uk-UA" u="sng" smtClean="0"/>
          </a:p>
        </p:txBody>
      </p:sp>
      <p:pic>
        <p:nvPicPr>
          <p:cNvPr id="17411" name="Picture 6" descr="7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76700"/>
            <a:ext cx="24130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Файл:Rough diamo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076700"/>
            <a:ext cx="24828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Графіт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 мінерал класу самородних напівметалів, найстійкіший у земній корі кристалічний різновид вуглецю</a:t>
            </a:r>
          </a:p>
          <a:p>
            <a:endParaRPr lang="uk-UA" smtClean="0"/>
          </a:p>
        </p:txBody>
      </p:sp>
      <p:pic>
        <p:nvPicPr>
          <p:cNvPr id="19459" name="Picture 13" descr="6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31083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1" descr="15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678238"/>
            <a:ext cx="2895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Фуреллен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одна з кількох алоторопних модифікацій Карбону. Найвідоміший фулерен — молекула </a:t>
            </a:r>
            <a:r>
              <a:rPr lang="en-US" smtClean="0"/>
              <a:t>C</a:t>
            </a:r>
            <a:r>
              <a:rPr lang="en-US" baseline="-25000" smtClean="0"/>
              <a:t>60</a:t>
            </a:r>
            <a:r>
              <a:rPr lang="en-US" smtClean="0"/>
              <a:t>, </a:t>
            </a:r>
            <a:r>
              <a:rPr lang="uk-UA" smtClean="0"/>
              <a:t>яка має ідеальну  форму футбольного мяча.</a:t>
            </a:r>
          </a:p>
        </p:txBody>
      </p:sp>
      <p:pic>
        <p:nvPicPr>
          <p:cNvPr id="20483" name="Picture 11" descr="8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2788" y="3789363"/>
            <a:ext cx="51816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Вуглецеві </a:t>
            </a:r>
            <a:r>
              <a:rPr lang="uk-UA" dirty="0" err="1" smtClean="0"/>
              <a:t>н</a:t>
            </a:r>
            <a:r>
              <a:rPr lang="uk-UA" dirty="0" err="1"/>
              <a:t>а</a:t>
            </a:r>
            <a:r>
              <a:rPr lang="uk-UA" dirty="0" err="1" smtClean="0"/>
              <a:t>нотрубки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протяжні циліндричні структури діаметром від одного до декількох десятків наномерів і завдовжки до декількох мікрон складаються з однієї або декількох згорнутих в трубку гексагональних графітових площин (графенів) і закінчуються зазвичай півсферичною головкою.</a:t>
            </a:r>
          </a:p>
        </p:txBody>
      </p:sp>
      <p:pic>
        <p:nvPicPr>
          <p:cNvPr id="21507" name="Содержимое 5" descr="uglerodnye-nanotrubki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8" y="4365625"/>
            <a:ext cx="34544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Содержимое 4" descr="Kohlenstoffnanoroehre_Animation.gif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383088"/>
            <a:ext cx="20383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Карбін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кристалічна лінійна модифікація вуглецю. К. – електронейтральні сполуки одновалентного атома вуглецю з вільною електронною парою та неспареним електроном.</a:t>
            </a:r>
          </a:p>
          <a:p>
            <a:endParaRPr lang="uk-UA" smtClean="0"/>
          </a:p>
        </p:txBody>
      </p:sp>
      <p:pic>
        <p:nvPicPr>
          <p:cNvPr id="22531" name="Содержимое 7" descr="Рисунок1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05263"/>
            <a:ext cx="379888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Графен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одна з алотропних форм вуглецю, моноатомний шар атомів вуглецю із гексагональною структурою. Графен був відкритий в 2004 Андрієм Геймом та Костянтином Новосьоловим із Манчестерського універстету. За це відкриття Гейм та Новосьолов були нагороджені Нобелівською премією з фізики за 2010.</a:t>
            </a:r>
          </a:p>
          <a:p>
            <a:endParaRPr lang="uk-UA" smtClean="0"/>
          </a:p>
        </p:txBody>
      </p:sp>
      <p:pic>
        <p:nvPicPr>
          <p:cNvPr id="23555" name="Содержимое 6" descr="Grafen_02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868863"/>
            <a:ext cx="291306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193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Алотропні модифікації карбону</vt:lpstr>
      <vt:lpstr>Алотропні модифікації карбону</vt:lpstr>
      <vt:lpstr>Вуглець утворює декілька алотропних видозмін</vt:lpstr>
      <vt:lpstr>Алмаз</vt:lpstr>
      <vt:lpstr>Графіт</vt:lpstr>
      <vt:lpstr>Фуреллен</vt:lpstr>
      <vt:lpstr>       Вуглецеві нанотрубки </vt:lpstr>
      <vt:lpstr>Карбін</vt:lpstr>
      <vt:lpstr>Графен</vt:lpstr>
      <vt:lpstr>Аморфний вуглець </vt:lpstr>
      <vt:lpstr>Застосування вуглецю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Алотропні модифікації карбону</dc:title>
  <dc:creator>админ</dc:creator>
  <cp:lastModifiedBy>админ</cp:lastModifiedBy>
  <cp:revision>11</cp:revision>
  <dcterms:created xsi:type="dcterms:W3CDTF">2013-09-29T17:22:08Z</dcterms:created>
  <dcterms:modified xsi:type="dcterms:W3CDTF">2013-09-29T19:48:21Z</dcterms:modified>
</cp:coreProperties>
</file>