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C842E-9084-4793-AE5D-0CC8C0C13FB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8021365-637A-4E41-805E-964B4CA0F223}">
      <dgm:prSet phldrT="[Текст]"/>
      <dgm:spPr/>
      <dgm:t>
        <a:bodyPr/>
        <a:lstStyle/>
        <a:p>
          <a:r>
            <a:rPr lang="uk-UA" smtClean="0"/>
            <a:t>Жир</a:t>
          </a:r>
        </a:p>
        <a:p>
          <a:r>
            <a:rPr lang="uk-UA" smtClean="0"/>
            <a:t>парафін</a:t>
          </a:r>
          <a:endParaRPr lang="ru-RU"/>
        </a:p>
      </dgm:t>
    </dgm:pt>
    <dgm:pt modelId="{020A30FF-CEB0-451A-AAAA-B6F41AB93785}" type="parTrans" cxnId="{EA48CEFF-74C7-4243-93D2-84A9E3F5112F}">
      <dgm:prSet/>
      <dgm:spPr/>
      <dgm:t>
        <a:bodyPr/>
        <a:lstStyle/>
        <a:p>
          <a:endParaRPr lang="ru-RU"/>
        </a:p>
      </dgm:t>
    </dgm:pt>
    <dgm:pt modelId="{09435434-A0CC-4CD3-9489-27604E9F9090}" type="sibTrans" cxnId="{EA48CEFF-74C7-4243-93D2-84A9E3F5112F}">
      <dgm:prSet/>
      <dgm:spPr/>
      <dgm:t>
        <a:bodyPr/>
        <a:lstStyle/>
        <a:p>
          <a:endParaRPr lang="ru-RU"/>
        </a:p>
      </dgm:t>
    </dgm:pt>
    <dgm:pt modelId="{9C95EA03-1516-4F91-833E-74651AB00E6A}">
      <dgm:prSet phldrT="[Текст]"/>
      <dgm:spPr/>
      <dgm:t>
        <a:bodyPr/>
        <a:lstStyle/>
        <a:p>
          <a:r>
            <a:rPr lang="uk-UA" smtClean="0"/>
            <a:t>Омилення</a:t>
          </a:r>
        </a:p>
        <a:p>
          <a:r>
            <a:rPr lang="uk-UA" smtClean="0"/>
            <a:t>(гідроліз)</a:t>
          </a:r>
          <a:endParaRPr lang="ru-RU"/>
        </a:p>
      </dgm:t>
    </dgm:pt>
    <dgm:pt modelId="{F6F56B73-3B54-4793-B97C-2F8C176B059A}" type="parTrans" cxnId="{76396BF1-B539-4F22-A775-A5D46799C153}">
      <dgm:prSet/>
      <dgm:spPr/>
      <dgm:t>
        <a:bodyPr/>
        <a:lstStyle/>
        <a:p>
          <a:endParaRPr lang="ru-RU"/>
        </a:p>
      </dgm:t>
    </dgm:pt>
    <dgm:pt modelId="{6665FBD0-B458-4DE9-8D7B-E75408FC4ED2}" type="sibTrans" cxnId="{76396BF1-B539-4F22-A775-A5D46799C153}">
      <dgm:prSet/>
      <dgm:spPr/>
      <dgm:t>
        <a:bodyPr/>
        <a:lstStyle/>
        <a:p>
          <a:endParaRPr lang="ru-RU"/>
        </a:p>
      </dgm:t>
    </dgm:pt>
    <dgm:pt modelId="{C3546A5C-5477-4ABF-B26E-3AB781C97719}">
      <dgm:prSet phldrT="[Текст]"/>
      <dgm:spPr/>
      <dgm:t>
        <a:bodyPr/>
        <a:lstStyle/>
        <a:p>
          <a:r>
            <a:rPr lang="uk-UA" smtClean="0"/>
            <a:t>Висолювання</a:t>
          </a:r>
        </a:p>
        <a:p>
          <a:r>
            <a:rPr lang="uk-UA" smtClean="0"/>
            <a:t>з </a:t>
          </a:r>
          <a:r>
            <a:rPr lang="en-US" smtClean="0"/>
            <a:t>NaCl</a:t>
          </a:r>
          <a:endParaRPr lang="ru-RU"/>
        </a:p>
      </dgm:t>
    </dgm:pt>
    <dgm:pt modelId="{9F0F58C7-31E7-45B8-B54D-0924C5D2C3FA}" type="parTrans" cxnId="{D6AC54F3-3275-441D-B74D-7B4AC462F798}">
      <dgm:prSet/>
      <dgm:spPr/>
      <dgm:t>
        <a:bodyPr/>
        <a:lstStyle/>
        <a:p>
          <a:endParaRPr lang="ru-RU"/>
        </a:p>
      </dgm:t>
    </dgm:pt>
    <dgm:pt modelId="{A4AE73B3-5DA9-4A2D-A1FE-F46F0F96D582}" type="sibTrans" cxnId="{D6AC54F3-3275-441D-B74D-7B4AC462F798}">
      <dgm:prSet/>
      <dgm:spPr/>
      <dgm:t>
        <a:bodyPr/>
        <a:lstStyle/>
        <a:p>
          <a:endParaRPr lang="ru-RU"/>
        </a:p>
      </dgm:t>
    </dgm:pt>
    <dgm:pt modelId="{7B301EDD-E034-418B-B232-7A3E7CA6FEA3}" type="pres">
      <dgm:prSet presAssocID="{5A1C842E-9084-4793-AE5D-0CC8C0C13FB0}" presName="Name0" presStyleCnt="0">
        <dgm:presLayoutVars>
          <dgm:dir/>
          <dgm:resizeHandles val="exact"/>
        </dgm:presLayoutVars>
      </dgm:prSet>
      <dgm:spPr/>
    </dgm:pt>
    <dgm:pt modelId="{64EAF86C-1983-4467-A667-1B6E4CD3F323}" type="pres">
      <dgm:prSet presAssocID="{38021365-637A-4E41-805E-964B4CA0F223}" presName="node" presStyleLbl="node1" presStyleIdx="0" presStyleCnt="3" custLinFactY="-6838" custLinFactNeighborX="-836" custLinFactNeighborY="-10000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5941FC87-FA9C-4366-84A8-78AF2BE7476F}" type="pres">
      <dgm:prSet presAssocID="{09435434-A0CC-4CD3-9489-27604E9F909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99100DF-008E-49F7-B975-4F1455A856BE}" type="pres">
      <dgm:prSet presAssocID="{09435434-A0CC-4CD3-9489-27604E9F909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660C1DF-3C79-4B02-B212-20FEE0E6EB0D}" type="pres">
      <dgm:prSet presAssocID="{9C95EA03-1516-4F91-833E-74651AB00E6A}" presName="node" presStyleLbl="node1" presStyleIdx="1" presStyleCnt="3" custLinFactY="-6838" custLinFactNeighborX="-836" custLinFactNeighborY="-10000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DB9109BF-43A3-40BF-B24C-6159618D4E60}" type="pres">
      <dgm:prSet presAssocID="{6665FBD0-B458-4DE9-8D7B-E75408FC4ED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9CECD72-F008-43E0-8383-96DEB10E068D}" type="pres">
      <dgm:prSet presAssocID="{6665FBD0-B458-4DE9-8D7B-E75408FC4ED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CA6E675-4195-450F-868C-994B355AB981}" type="pres">
      <dgm:prSet presAssocID="{C3546A5C-5477-4ABF-B26E-3AB781C97719}" presName="node" presStyleLbl="node1" presStyleIdx="2" presStyleCnt="3" custLinFactY="-6838" custLinFactNeighborX="12918" custLinFactNeighborY="-10000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B85C2A68-E584-4D41-BEEA-8F9482258B69}" type="presOf" srcId="{6665FBD0-B458-4DE9-8D7B-E75408FC4ED2}" destId="{09CECD72-F008-43E0-8383-96DEB10E068D}" srcOrd="1" destOrd="0" presId="urn:microsoft.com/office/officeart/2005/8/layout/process1"/>
    <dgm:cxn modelId="{D6AC54F3-3275-441D-B74D-7B4AC462F798}" srcId="{5A1C842E-9084-4793-AE5D-0CC8C0C13FB0}" destId="{C3546A5C-5477-4ABF-B26E-3AB781C97719}" srcOrd="2" destOrd="0" parTransId="{9F0F58C7-31E7-45B8-B54D-0924C5D2C3FA}" sibTransId="{A4AE73B3-5DA9-4A2D-A1FE-F46F0F96D582}"/>
    <dgm:cxn modelId="{76396BF1-B539-4F22-A775-A5D46799C153}" srcId="{5A1C842E-9084-4793-AE5D-0CC8C0C13FB0}" destId="{9C95EA03-1516-4F91-833E-74651AB00E6A}" srcOrd="1" destOrd="0" parTransId="{F6F56B73-3B54-4793-B97C-2F8C176B059A}" sibTransId="{6665FBD0-B458-4DE9-8D7B-E75408FC4ED2}"/>
    <dgm:cxn modelId="{FD47FA71-747E-47BD-8517-B9A4E5807233}" type="presOf" srcId="{38021365-637A-4E41-805E-964B4CA0F223}" destId="{64EAF86C-1983-4467-A667-1B6E4CD3F323}" srcOrd="0" destOrd="0" presId="urn:microsoft.com/office/officeart/2005/8/layout/process1"/>
    <dgm:cxn modelId="{23FBC30E-5914-4F4C-AB45-2B8F0DBCD47C}" type="presOf" srcId="{5A1C842E-9084-4793-AE5D-0CC8C0C13FB0}" destId="{7B301EDD-E034-418B-B232-7A3E7CA6FEA3}" srcOrd="0" destOrd="0" presId="urn:microsoft.com/office/officeart/2005/8/layout/process1"/>
    <dgm:cxn modelId="{A3C2036F-2FB7-41F8-9CFE-CA0E81076EC4}" type="presOf" srcId="{6665FBD0-B458-4DE9-8D7B-E75408FC4ED2}" destId="{DB9109BF-43A3-40BF-B24C-6159618D4E60}" srcOrd="0" destOrd="0" presId="urn:microsoft.com/office/officeart/2005/8/layout/process1"/>
    <dgm:cxn modelId="{1F0EFDC7-9561-4A82-8513-58A4CBD94A78}" type="presOf" srcId="{09435434-A0CC-4CD3-9489-27604E9F9090}" destId="{5941FC87-FA9C-4366-84A8-78AF2BE7476F}" srcOrd="0" destOrd="0" presId="urn:microsoft.com/office/officeart/2005/8/layout/process1"/>
    <dgm:cxn modelId="{61EDADD7-07C0-4DA5-8B6B-8AA56C5653DB}" type="presOf" srcId="{9C95EA03-1516-4F91-833E-74651AB00E6A}" destId="{2660C1DF-3C79-4B02-B212-20FEE0E6EB0D}" srcOrd="0" destOrd="0" presId="urn:microsoft.com/office/officeart/2005/8/layout/process1"/>
    <dgm:cxn modelId="{1685AAC6-A248-483A-B658-0E7E96FA1FCD}" type="presOf" srcId="{C3546A5C-5477-4ABF-B26E-3AB781C97719}" destId="{ACA6E675-4195-450F-868C-994B355AB981}" srcOrd="0" destOrd="0" presId="urn:microsoft.com/office/officeart/2005/8/layout/process1"/>
    <dgm:cxn modelId="{EA48CEFF-74C7-4243-93D2-84A9E3F5112F}" srcId="{5A1C842E-9084-4793-AE5D-0CC8C0C13FB0}" destId="{38021365-637A-4E41-805E-964B4CA0F223}" srcOrd="0" destOrd="0" parTransId="{020A30FF-CEB0-451A-AAAA-B6F41AB93785}" sibTransId="{09435434-A0CC-4CD3-9489-27604E9F9090}"/>
    <dgm:cxn modelId="{46B00492-C864-42FF-8022-2414360A1A97}" type="presOf" srcId="{09435434-A0CC-4CD3-9489-27604E9F9090}" destId="{499100DF-008E-49F7-B975-4F1455A856BE}" srcOrd="1" destOrd="0" presId="urn:microsoft.com/office/officeart/2005/8/layout/process1"/>
    <dgm:cxn modelId="{F0CED4C2-043C-4EE6-9504-790ACAF9867E}" type="presParOf" srcId="{7B301EDD-E034-418B-B232-7A3E7CA6FEA3}" destId="{64EAF86C-1983-4467-A667-1B6E4CD3F323}" srcOrd="0" destOrd="0" presId="urn:microsoft.com/office/officeart/2005/8/layout/process1"/>
    <dgm:cxn modelId="{86DB21BE-E52B-4E2B-A854-60A9757E2979}" type="presParOf" srcId="{7B301EDD-E034-418B-B232-7A3E7CA6FEA3}" destId="{5941FC87-FA9C-4366-84A8-78AF2BE7476F}" srcOrd="1" destOrd="0" presId="urn:microsoft.com/office/officeart/2005/8/layout/process1"/>
    <dgm:cxn modelId="{F2C8D034-CA2E-4CD2-88E7-02DD4782239B}" type="presParOf" srcId="{5941FC87-FA9C-4366-84A8-78AF2BE7476F}" destId="{499100DF-008E-49F7-B975-4F1455A856BE}" srcOrd="0" destOrd="0" presId="urn:microsoft.com/office/officeart/2005/8/layout/process1"/>
    <dgm:cxn modelId="{61DFBEDA-32C0-4F02-AE2C-20F6C1F2CA8A}" type="presParOf" srcId="{7B301EDD-E034-418B-B232-7A3E7CA6FEA3}" destId="{2660C1DF-3C79-4B02-B212-20FEE0E6EB0D}" srcOrd="2" destOrd="0" presId="urn:microsoft.com/office/officeart/2005/8/layout/process1"/>
    <dgm:cxn modelId="{82E6F93C-77D1-433A-A9F4-650EF8744DAA}" type="presParOf" srcId="{7B301EDD-E034-418B-B232-7A3E7CA6FEA3}" destId="{DB9109BF-43A3-40BF-B24C-6159618D4E60}" srcOrd="3" destOrd="0" presId="urn:microsoft.com/office/officeart/2005/8/layout/process1"/>
    <dgm:cxn modelId="{0F9C47E4-5678-4327-A5DF-ACBC3516EB50}" type="presParOf" srcId="{DB9109BF-43A3-40BF-B24C-6159618D4E60}" destId="{09CECD72-F008-43E0-8383-96DEB10E068D}" srcOrd="0" destOrd="0" presId="urn:microsoft.com/office/officeart/2005/8/layout/process1"/>
    <dgm:cxn modelId="{87CF5516-56DF-4274-A0A3-029A0D3B0D29}" type="presParOf" srcId="{7B301EDD-E034-418B-B232-7A3E7CA6FEA3}" destId="{ACA6E675-4195-450F-868C-994B355AB981}" srcOrd="4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2B8149-9F6E-41E0-B8C1-1D62C80E136A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D1A324-93D8-4443-B78E-E90C19F60A44}">
      <dgm:prSet phldrT="[Текст]" custT="1"/>
      <dgm:spPr>
        <a:solidFill>
          <a:schemeClr val="accent1">
            <a:hueOff val="0"/>
            <a:satOff val="0"/>
            <a:lumOff val="0"/>
          </a:schemeClr>
        </a:solidFill>
        <a:ln>
          <a:solidFill>
            <a:schemeClr val="bg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smtClean="0"/>
            <a:t>Na</a:t>
          </a:r>
          <a:r>
            <a:rPr lang="ru-RU" sz="1800" b="0" i="0" smtClean="0"/>
            <a:t>₂</a:t>
          </a:r>
          <a:r>
            <a:rPr lang="ru-RU" sz="1800" smtClean="0"/>
            <a:t>СО</a:t>
          </a:r>
          <a:r>
            <a:rPr lang="ru-RU" sz="1800" b="0" i="0" smtClean="0"/>
            <a:t>₃</a:t>
          </a:r>
          <a:endParaRPr lang="en-US" sz="1800" b="0" i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smtClean="0"/>
            <a:t>2С</a:t>
          </a:r>
          <a:r>
            <a:rPr lang="ru-RU" sz="1800" b="0" i="0" smtClean="0"/>
            <a:t>₁₅</a:t>
          </a:r>
          <a:r>
            <a:rPr lang="ru-RU" sz="1800" smtClean="0"/>
            <a:t>Н</a:t>
          </a:r>
          <a:r>
            <a:rPr lang="ru-RU" sz="1800" b="0" i="0" smtClean="0"/>
            <a:t>₃₁</a:t>
          </a:r>
          <a:r>
            <a:rPr lang="ru-RU" sz="1800" smtClean="0"/>
            <a:t>СООNa </a:t>
          </a:r>
        </a:p>
      </dgm:t>
    </dgm:pt>
    <dgm:pt modelId="{AAD01C48-6968-4DD9-8FE7-E441423B9F44}" type="parTrans" cxnId="{2D4D9E69-6171-4074-A200-4C98106A78ED}">
      <dgm:prSet/>
      <dgm:spPr/>
      <dgm:t>
        <a:bodyPr/>
        <a:lstStyle/>
        <a:p>
          <a:endParaRPr lang="ru-RU"/>
        </a:p>
      </dgm:t>
    </dgm:pt>
    <dgm:pt modelId="{1B0E42CA-D4AC-49CE-B015-F136F7A7C82B}" type="sibTrans" cxnId="{2D4D9E69-6171-4074-A200-4C98106A78ED}">
      <dgm:prSet/>
      <dgm:spPr/>
      <dgm:t>
        <a:bodyPr/>
        <a:lstStyle/>
        <a:p>
          <a:endParaRPr lang="ru-RU"/>
        </a:p>
      </dgm:t>
    </dgm:pt>
    <dgm:pt modelId="{3029D722-EF16-46A1-A9B0-0CFB5A70F11C}">
      <dgm:prSet phldrT="[Текст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 lIns="72000" tIns="72000" rIns="72000" bIns="72000"/>
        <a:lstStyle/>
        <a:p>
          <a:r>
            <a:rPr lang="ru-RU" sz="2000" smtClean="0"/>
            <a:t>С₃Н₅</a:t>
          </a:r>
          <a:r>
            <a:rPr lang="en-US" sz="2000" smtClean="0"/>
            <a:t> </a:t>
          </a:r>
          <a:r>
            <a:rPr lang="ru-RU" sz="2000" smtClean="0"/>
            <a:t>(С₁₃Н₃₅СОО)₃</a:t>
          </a:r>
          <a:endParaRPr lang="ru-RU" sz="2000"/>
        </a:p>
      </dgm:t>
    </dgm:pt>
    <dgm:pt modelId="{CF95B0BA-B539-4DD0-9681-13686223EF26}" type="parTrans" cxnId="{3797E9AA-6AE5-4E3C-BF87-8BE8C89016A3}">
      <dgm:prSet/>
      <dgm:spPr/>
      <dgm:t>
        <a:bodyPr/>
        <a:lstStyle/>
        <a:p>
          <a:endParaRPr lang="ru-RU"/>
        </a:p>
      </dgm:t>
    </dgm:pt>
    <dgm:pt modelId="{768E05BF-E16C-49F1-BFD2-BEDC224181F3}" type="sibTrans" cxnId="{3797E9AA-6AE5-4E3C-BF87-8BE8C89016A3}">
      <dgm:prSet/>
      <dgm:spPr/>
      <dgm:t>
        <a:bodyPr/>
        <a:lstStyle/>
        <a:p>
          <a:endParaRPr lang="ru-RU"/>
        </a:p>
      </dgm:t>
    </dgm:pt>
    <dgm:pt modelId="{9B9954A1-D39A-4477-B859-18134AC80AC5}">
      <dgm:prSet phldrT="[Текст]" custT="1"/>
      <dgm:spPr>
        <a:ln>
          <a:solidFill>
            <a:schemeClr val="bg1"/>
          </a:solidFill>
        </a:ln>
        <a:scene3d>
          <a:camera prst="orthographicFront"/>
          <a:lightRig rig="threePt" dir="t"/>
        </a:scene3d>
        <a:sp3d prstMaterial="metal"/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2000" smtClean="0"/>
            <a:t>3 NaOH C₁₇H₃₅COONa </a:t>
          </a:r>
        </a:p>
      </dgm:t>
    </dgm:pt>
    <dgm:pt modelId="{C6F529E4-484F-4596-B67A-F03A92388C14}" type="parTrans" cxnId="{D032410F-6F7A-4D6E-ABAF-EB19F5D6D707}">
      <dgm:prSet/>
      <dgm:spPr/>
      <dgm:t>
        <a:bodyPr/>
        <a:lstStyle/>
        <a:p>
          <a:endParaRPr lang="ru-RU"/>
        </a:p>
      </dgm:t>
    </dgm:pt>
    <dgm:pt modelId="{E6965733-E2FA-4F97-9EC4-7D657891CC4C}" type="sibTrans" cxnId="{D032410F-6F7A-4D6E-ABAF-EB19F5D6D707}">
      <dgm:prSet/>
      <dgm:spPr/>
      <dgm:t>
        <a:bodyPr/>
        <a:lstStyle/>
        <a:p>
          <a:endParaRPr lang="ru-RU"/>
        </a:p>
      </dgm:t>
    </dgm:pt>
    <dgm:pt modelId="{71D55699-D3FD-42E5-ABA1-F48A9D771BA6}">
      <dgm:prSet phldrT="[Текст]" custT="1"/>
      <dgm:spPr>
        <a:solidFill>
          <a:schemeClr val="accent1">
            <a:hueOff val="0"/>
            <a:satOff val="0"/>
            <a:lumOff val="0"/>
          </a:schemeClr>
        </a:solidFill>
        <a:ln>
          <a:solidFill>
            <a:schemeClr val="bg1"/>
          </a:solidFill>
        </a:ln>
      </dgm:spPr>
      <dgm:t>
        <a:bodyPr lIns="72000" tIns="72000" rIns="72000" bIns="72000"/>
        <a:lstStyle/>
        <a:p>
          <a:r>
            <a:rPr lang="ru-RU" sz="2000" smtClean="0">
              <a:solidFill>
                <a:schemeClr val="bg1"/>
              </a:solidFill>
            </a:rPr>
            <a:t>С₃Н₅(OH)₃ 2С</a:t>
          </a:r>
          <a:r>
            <a:rPr lang="ru-RU" sz="2000" b="0" i="0" smtClean="0">
              <a:solidFill>
                <a:schemeClr val="bg1"/>
              </a:solidFill>
            </a:rPr>
            <a:t>₁₅</a:t>
          </a:r>
          <a:r>
            <a:rPr lang="ru-RU" sz="2000" smtClean="0">
              <a:solidFill>
                <a:schemeClr val="bg1"/>
              </a:solidFill>
            </a:rPr>
            <a:t>Н</a:t>
          </a:r>
          <a:r>
            <a:rPr lang="ru-RU" sz="2000" b="0" i="0" smtClean="0">
              <a:solidFill>
                <a:schemeClr val="bg1"/>
              </a:solidFill>
            </a:rPr>
            <a:t>₃₁</a:t>
          </a:r>
          <a:r>
            <a:rPr lang="ru-RU" sz="2000" smtClean="0">
              <a:solidFill>
                <a:schemeClr val="bg1"/>
              </a:solidFill>
            </a:rPr>
            <a:t>СООН</a:t>
          </a:r>
          <a:endParaRPr lang="ru-RU" sz="2000">
            <a:solidFill>
              <a:schemeClr val="bg1"/>
            </a:solidFill>
          </a:endParaRPr>
        </a:p>
      </dgm:t>
    </dgm:pt>
    <dgm:pt modelId="{60BA7EB1-BEB5-4E43-BE47-3BB73A7DE6A5}" type="parTrans" cxnId="{2D5FED52-0533-4ED6-8669-EBCF9B78D66D}">
      <dgm:prSet/>
      <dgm:spPr/>
      <dgm:t>
        <a:bodyPr/>
        <a:lstStyle/>
        <a:p>
          <a:endParaRPr lang="ru-RU"/>
        </a:p>
      </dgm:t>
    </dgm:pt>
    <dgm:pt modelId="{2A3B07D8-47AC-4E96-8803-DDFA1CBFA744}" type="sibTrans" cxnId="{2D5FED52-0533-4ED6-8669-EBCF9B78D66D}">
      <dgm:prSet/>
      <dgm:spPr/>
      <dgm:t>
        <a:bodyPr/>
        <a:lstStyle/>
        <a:p>
          <a:endParaRPr lang="ru-RU"/>
        </a:p>
      </dgm:t>
    </dgm:pt>
    <dgm:pt modelId="{BFEDEE64-5FF3-4F61-B001-F92761954EDB}" type="pres">
      <dgm:prSet presAssocID="{092B8149-9F6E-41E0-B8C1-1D62C80E136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5AD590-84FF-42DC-B556-996348DCE8E2}" type="pres">
      <dgm:prSet presAssocID="{092B8149-9F6E-41E0-B8C1-1D62C80E136A}" presName="ellipse" presStyleLbl="trBgShp" presStyleIdx="0" presStyleCnt="1" custAng="0" custScaleY="99999" custLinFactNeighborX="-104" custLinFactNeighborY="1756"/>
      <dgm:spPr>
        <a:solidFill>
          <a:schemeClr val="tx2">
            <a:lumMod val="40000"/>
            <a:lumOff val="60000"/>
            <a:alpha val="28000"/>
          </a:schemeClr>
        </a:solidFill>
      </dgm:spPr>
      <dgm:t>
        <a:bodyPr/>
        <a:lstStyle/>
        <a:p>
          <a:endParaRPr lang="ru-RU"/>
        </a:p>
      </dgm:t>
    </dgm:pt>
    <dgm:pt modelId="{D8691CCD-8F9F-4569-8E4A-7B5B07415FAA}" type="pres">
      <dgm:prSet presAssocID="{092B8149-9F6E-41E0-B8C1-1D62C80E136A}" presName="arrow1" presStyleLbl="fgShp" presStyleIdx="0" presStyleCnt="1" custScaleX="45498" custScaleY="45694" custLinFactNeighborX="-571" custLinFactNeighborY="-28130"/>
      <dgm:spPr/>
    </dgm:pt>
    <dgm:pt modelId="{C8F3380F-2635-401B-BD19-1DE31ECB3418}" type="pres">
      <dgm:prSet presAssocID="{092B8149-9F6E-41E0-B8C1-1D62C80E136A}" presName="rectangle" presStyleLbl="revTx" presStyleIdx="0" presStyleCnt="1" custScaleX="47164" custScaleY="92593" custLinFactY="-125052" custLinFactNeighborX="25001" custLinFactNeighborY="-20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A5DC31C6-BB42-4A09-A6E1-3E3DD70811E6}" type="pres">
      <dgm:prSet presAssocID="{9B9954A1-D39A-4477-B859-18134AC80AC5}" presName="item1" presStyleLbl="node1" presStyleIdx="0" presStyleCnt="3" custScaleX="130245" custScaleY="69668" custLinFactNeighborX="-49719" custLinFactNeighborY="-33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C17AB-2051-4858-A2E7-B0B0D99F4AB7}" type="pres">
      <dgm:prSet presAssocID="{3029D722-EF16-46A1-A9B0-0CFB5A70F11C}" presName="item2" presStyleLbl="node1" presStyleIdx="1" presStyleCnt="3" custScaleX="122813" custScaleY="69669" custLinFactNeighborX="-7037" custLinFactNeighborY="-22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08FCA-3117-4516-BCED-1FE97461F260}" type="pres">
      <dgm:prSet presAssocID="{71D55699-D3FD-42E5-ABA1-F48A9D771BA6}" presName="item3" presStyleLbl="node1" presStyleIdx="2" presStyleCnt="3" custScaleX="119478" custScaleY="59558" custLinFactNeighborX="-4067" custLinFactNeighborY="-20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4B18C-435A-438C-A7F4-30E62DFE954B}" type="pres">
      <dgm:prSet presAssocID="{092B8149-9F6E-41E0-B8C1-1D62C80E136A}" presName="funnel" presStyleLbl="trAlignAcc1" presStyleIdx="0" presStyleCnt="1" custLinFactNeighborX="440" custLinFactNeighborY="1551"/>
      <dgm:spPr>
        <a:solidFill>
          <a:schemeClr val="tx2">
            <a:lumMod val="20000"/>
            <a:lumOff val="80000"/>
            <a:alpha val="14000"/>
          </a:schemeClr>
        </a:solidFill>
      </dgm:spPr>
      <dgm:t>
        <a:bodyPr/>
        <a:lstStyle/>
        <a:p>
          <a:endParaRPr lang="ru-RU"/>
        </a:p>
      </dgm:t>
    </dgm:pt>
  </dgm:ptLst>
  <dgm:cxnLst>
    <dgm:cxn modelId="{14753515-7986-4118-9D59-08D806046AC3}" type="presOf" srcId="{092B8149-9F6E-41E0-B8C1-1D62C80E136A}" destId="{BFEDEE64-5FF3-4F61-B001-F92761954EDB}" srcOrd="0" destOrd="0" presId="urn:microsoft.com/office/officeart/2005/8/layout/funnel1"/>
    <dgm:cxn modelId="{2D4D9E69-6171-4074-A200-4C98106A78ED}" srcId="{092B8149-9F6E-41E0-B8C1-1D62C80E136A}" destId="{0FD1A324-93D8-4443-B78E-E90C19F60A44}" srcOrd="0" destOrd="0" parTransId="{AAD01C48-6968-4DD9-8FE7-E441423B9F44}" sibTransId="{1B0E42CA-D4AC-49CE-B015-F136F7A7C82B}"/>
    <dgm:cxn modelId="{901E5876-28C3-4E7A-9530-0F87727DEB84}" type="presOf" srcId="{71D55699-D3FD-42E5-ABA1-F48A9D771BA6}" destId="{C8F3380F-2635-401B-BD19-1DE31ECB3418}" srcOrd="0" destOrd="0" presId="urn:microsoft.com/office/officeart/2005/8/layout/funnel1"/>
    <dgm:cxn modelId="{7B8007A2-FDE7-4535-91AB-7392C66AACF9}" type="presOf" srcId="{0FD1A324-93D8-4443-B78E-E90C19F60A44}" destId="{43608FCA-3117-4516-BCED-1FE97461F260}" srcOrd="0" destOrd="0" presId="urn:microsoft.com/office/officeart/2005/8/layout/funnel1"/>
    <dgm:cxn modelId="{3797E9AA-6AE5-4E3C-BF87-8BE8C89016A3}" srcId="{092B8149-9F6E-41E0-B8C1-1D62C80E136A}" destId="{3029D722-EF16-46A1-A9B0-0CFB5A70F11C}" srcOrd="2" destOrd="0" parTransId="{CF95B0BA-B539-4DD0-9681-13686223EF26}" sibTransId="{768E05BF-E16C-49F1-BFD2-BEDC224181F3}"/>
    <dgm:cxn modelId="{2D5FED52-0533-4ED6-8669-EBCF9B78D66D}" srcId="{092B8149-9F6E-41E0-B8C1-1D62C80E136A}" destId="{71D55699-D3FD-42E5-ABA1-F48A9D771BA6}" srcOrd="3" destOrd="0" parTransId="{60BA7EB1-BEB5-4E43-BE47-3BB73A7DE6A5}" sibTransId="{2A3B07D8-47AC-4E96-8803-DDFA1CBFA744}"/>
    <dgm:cxn modelId="{C74C779E-2044-4DAF-8CAE-BA0E40E99245}" type="presOf" srcId="{9B9954A1-D39A-4477-B859-18134AC80AC5}" destId="{5EEC17AB-2051-4858-A2E7-B0B0D99F4AB7}" srcOrd="0" destOrd="0" presId="urn:microsoft.com/office/officeart/2005/8/layout/funnel1"/>
    <dgm:cxn modelId="{D032410F-6F7A-4D6E-ABAF-EB19F5D6D707}" srcId="{092B8149-9F6E-41E0-B8C1-1D62C80E136A}" destId="{9B9954A1-D39A-4477-B859-18134AC80AC5}" srcOrd="1" destOrd="0" parTransId="{C6F529E4-484F-4596-B67A-F03A92388C14}" sibTransId="{E6965733-E2FA-4F97-9EC4-7D657891CC4C}"/>
    <dgm:cxn modelId="{57787A87-70F7-4C94-994E-FD99D7A03536}" type="presOf" srcId="{3029D722-EF16-46A1-A9B0-0CFB5A70F11C}" destId="{A5DC31C6-BB42-4A09-A6E1-3E3DD70811E6}" srcOrd="0" destOrd="0" presId="urn:microsoft.com/office/officeart/2005/8/layout/funnel1"/>
    <dgm:cxn modelId="{FEF420E0-D890-4CFB-951F-DE0FB7197E4E}" type="presParOf" srcId="{BFEDEE64-5FF3-4F61-B001-F92761954EDB}" destId="{DB5AD590-84FF-42DC-B556-996348DCE8E2}" srcOrd="0" destOrd="0" presId="urn:microsoft.com/office/officeart/2005/8/layout/funnel1"/>
    <dgm:cxn modelId="{9729FD08-3812-485A-8DB3-2563C85B5F9B}" type="presParOf" srcId="{BFEDEE64-5FF3-4F61-B001-F92761954EDB}" destId="{D8691CCD-8F9F-4569-8E4A-7B5B07415FAA}" srcOrd="1" destOrd="0" presId="urn:microsoft.com/office/officeart/2005/8/layout/funnel1"/>
    <dgm:cxn modelId="{AFDBDDFD-0015-4BA2-8674-468F7D74F344}" type="presParOf" srcId="{BFEDEE64-5FF3-4F61-B001-F92761954EDB}" destId="{C8F3380F-2635-401B-BD19-1DE31ECB3418}" srcOrd="2" destOrd="0" presId="urn:microsoft.com/office/officeart/2005/8/layout/funnel1"/>
    <dgm:cxn modelId="{88256A8E-6176-4C21-8CD8-0D92EF9D2BA2}" type="presParOf" srcId="{BFEDEE64-5FF3-4F61-B001-F92761954EDB}" destId="{A5DC31C6-BB42-4A09-A6E1-3E3DD70811E6}" srcOrd="3" destOrd="0" presId="urn:microsoft.com/office/officeart/2005/8/layout/funnel1"/>
    <dgm:cxn modelId="{C164AEA4-938F-4197-B7CC-3BB7F0AD90FF}" type="presParOf" srcId="{BFEDEE64-5FF3-4F61-B001-F92761954EDB}" destId="{5EEC17AB-2051-4858-A2E7-B0B0D99F4AB7}" srcOrd="4" destOrd="0" presId="urn:microsoft.com/office/officeart/2005/8/layout/funnel1"/>
    <dgm:cxn modelId="{E1DC32F8-D103-453D-8FC1-CE99A8088DB5}" type="presParOf" srcId="{BFEDEE64-5FF3-4F61-B001-F92761954EDB}" destId="{43608FCA-3117-4516-BCED-1FE97461F260}" srcOrd="5" destOrd="0" presId="urn:microsoft.com/office/officeart/2005/8/layout/funnel1"/>
    <dgm:cxn modelId="{BD89A6A8-826B-4076-80F3-B5E5393B390B}" type="presParOf" srcId="{BFEDEE64-5FF3-4F61-B001-F92761954EDB}" destId="{1464B18C-435A-438C-A7F4-30E62DFE954B}" srcOrd="6" destOrd="0" presId="urn:microsoft.com/office/officeart/2005/8/layout/funnel1"/>
  </dgm:cxnLst>
  <dgm:bg/>
  <dgm:whole>
    <a:ln>
      <a:noFill/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747B36-D73D-4D3E-9253-4F22926D2FB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E7599A-64CF-429E-808C-438A3651C1A8}">
      <dgm:prSet phldrT="[Текст]" custT="1"/>
      <dgm:spPr/>
      <dgm:t>
        <a:bodyPr tIns="252000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smtClean="0"/>
            <a:t>Мило</a:t>
          </a:r>
        </a:p>
        <a:p>
          <a:pPr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/>
        </a:p>
      </dgm:t>
    </dgm:pt>
    <dgm:pt modelId="{8F694D3A-DE72-4439-BC75-E9FB999EB050}" type="parTrans" cxnId="{527FF3D5-0402-42C1-A8BC-E6A0E9C35269}">
      <dgm:prSet/>
      <dgm:spPr/>
      <dgm:t>
        <a:bodyPr/>
        <a:lstStyle/>
        <a:p>
          <a:endParaRPr lang="ru-RU"/>
        </a:p>
      </dgm:t>
    </dgm:pt>
    <dgm:pt modelId="{1DB16B3B-15B1-4859-9A19-D8FC886AB1F5}" type="sibTrans" cxnId="{527FF3D5-0402-42C1-A8BC-E6A0E9C35269}">
      <dgm:prSet/>
      <dgm:spPr/>
      <dgm:t>
        <a:bodyPr/>
        <a:lstStyle/>
        <a:p>
          <a:endParaRPr lang="ru-RU"/>
        </a:p>
      </dgm:t>
    </dgm:pt>
    <dgm:pt modelId="{447F3F34-9BCE-489D-A7F6-0C1A51425D59}">
      <dgm:prSet phldrT="[Текст]" custT="1"/>
      <dgm:spPr/>
      <dgm:t>
        <a:bodyPr/>
        <a:lstStyle/>
        <a:p>
          <a:r>
            <a:rPr lang="en-US" sz="2000" smtClean="0">
              <a:solidFill>
                <a:schemeClr val="bg1"/>
              </a:solidFill>
            </a:rPr>
            <a:t>CH</a:t>
          </a:r>
          <a:r>
            <a:rPr lang="ru-RU" sz="2000" b="0" i="0" smtClean="0">
              <a:solidFill>
                <a:schemeClr val="bg1"/>
              </a:solidFill>
              <a:latin typeface="Arial Unicode MS"/>
            </a:rPr>
            <a:t>₃ </a:t>
          </a:r>
          <a:r>
            <a:rPr lang="en-US" sz="2000" smtClean="0">
              <a:solidFill>
                <a:schemeClr val="bg1"/>
              </a:solidFill>
            </a:rPr>
            <a:t>(CH</a:t>
          </a:r>
          <a:r>
            <a:rPr lang="ru-RU" sz="2000" b="0" i="0" smtClean="0">
              <a:solidFill>
                <a:schemeClr val="bg1"/>
              </a:solidFill>
              <a:latin typeface="Arial Unicode MS"/>
            </a:rPr>
            <a:t>₂</a:t>
          </a:r>
          <a:r>
            <a:rPr lang="en-US" sz="2000" smtClean="0">
              <a:solidFill>
                <a:schemeClr val="bg1"/>
              </a:solidFill>
            </a:rPr>
            <a:t>)</a:t>
          </a:r>
          <a:r>
            <a:rPr lang="ru-RU" sz="2000" b="0" i="0" smtClean="0">
              <a:solidFill>
                <a:schemeClr val="bg1"/>
              </a:solidFill>
              <a:latin typeface="Arial Unicode MS"/>
            </a:rPr>
            <a:t>₁₄</a:t>
          </a:r>
          <a:r>
            <a:rPr lang="en-US" sz="2000" smtClean="0">
              <a:solidFill>
                <a:schemeClr val="bg1"/>
              </a:solidFill>
            </a:rPr>
            <a:t>COOH</a:t>
          </a:r>
          <a:endParaRPr lang="ru-RU" sz="2000" smtClean="0">
            <a:solidFill>
              <a:schemeClr val="bg1"/>
            </a:solidFill>
          </a:endParaRPr>
        </a:p>
        <a:p>
          <a:r>
            <a:rPr lang="ru-RU" sz="2400" smtClean="0">
              <a:solidFill>
                <a:schemeClr val="bg1"/>
              </a:solidFill>
            </a:rPr>
            <a:t>Пальм</a:t>
          </a:r>
          <a:r>
            <a:rPr lang="uk-UA" sz="2400" smtClean="0">
              <a:solidFill>
                <a:schemeClr val="bg1"/>
              </a:solidFill>
            </a:rPr>
            <a:t>ітинова кислота</a:t>
          </a:r>
          <a:endParaRPr lang="ru-RU" sz="2400">
            <a:solidFill>
              <a:schemeClr val="bg1"/>
            </a:solidFill>
          </a:endParaRPr>
        </a:p>
      </dgm:t>
    </dgm:pt>
    <dgm:pt modelId="{70063D6C-B28E-483D-A4C1-74CCCCDAB16F}" type="parTrans" cxnId="{7CDDE19F-A7DD-46B2-ACBF-6CF284190391}">
      <dgm:prSet/>
      <dgm:spPr/>
      <dgm:t>
        <a:bodyPr/>
        <a:lstStyle/>
        <a:p>
          <a:endParaRPr lang="ru-RU"/>
        </a:p>
      </dgm:t>
    </dgm:pt>
    <dgm:pt modelId="{6A457621-7FE1-4FF7-BBD9-12C0CFB51D9C}" type="sibTrans" cxnId="{7CDDE19F-A7DD-46B2-ACBF-6CF284190391}">
      <dgm:prSet/>
      <dgm:spPr/>
      <dgm:t>
        <a:bodyPr/>
        <a:lstStyle/>
        <a:p>
          <a:endParaRPr lang="ru-RU"/>
        </a:p>
      </dgm:t>
    </dgm:pt>
    <dgm:pt modelId="{0479D3C4-2F5D-442F-9C7B-0A503E50F1FD}">
      <dgm:prSet phldrT="[Текст]" custT="1"/>
      <dgm:spPr/>
      <dgm:t>
        <a:bodyPr/>
        <a:lstStyle/>
        <a:p>
          <a:r>
            <a:rPr lang="en-US" sz="2200" smtClean="0">
              <a:solidFill>
                <a:schemeClr val="bg1"/>
              </a:solidFill>
            </a:rPr>
            <a:t>CH</a:t>
          </a:r>
          <a:r>
            <a:rPr lang="ru-RU" sz="2200" b="0" i="0" smtClean="0">
              <a:solidFill>
                <a:schemeClr val="bg1"/>
              </a:solidFill>
              <a:latin typeface="Arial Unicode MS"/>
            </a:rPr>
            <a:t>₃</a:t>
          </a:r>
          <a:r>
            <a:rPr lang="en-US" sz="2200" smtClean="0">
              <a:solidFill>
                <a:schemeClr val="bg1"/>
              </a:solidFill>
            </a:rPr>
            <a:t>(CH</a:t>
          </a:r>
          <a:r>
            <a:rPr lang="ru-RU" sz="2200" b="0" i="0" smtClean="0">
              <a:solidFill>
                <a:schemeClr val="bg1"/>
              </a:solidFill>
              <a:latin typeface="Arial Unicode MS"/>
            </a:rPr>
            <a:t>₂</a:t>
          </a:r>
          <a:r>
            <a:rPr lang="en-US" sz="2200" smtClean="0">
              <a:solidFill>
                <a:schemeClr val="bg1"/>
              </a:solidFill>
            </a:rPr>
            <a:t>)</a:t>
          </a:r>
          <a:r>
            <a:rPr lang="ru-RU" sz="2200" b="0" i="0" smtClean="0">
              <a:solidFill>
                <a:schemeClr val="bg1"/>
              </a:solidFill>
              <a:latin typeface="Arial Unicode MS"/>
            </a:rPr>
            <a:t>₁₆</a:t>
          </a:r>
          <a:r>
            <a:rPr lang="en-US" sz="2200" smtClean="0">
              <a:solidFill>
                <a:schemeClr val="bg1"/>
              </a:solidFill>
            </a:rPr>
            <a:t>COOH</a:t>
          </a:r>
          <a:endParaRPr lang="uk-UA" sz="2200" smtClean="0">
            <a:solidFill>
              <a:schemeClr val="bg1"/>
            </a:solidFill>
          </a:endParaRPr>
        </a:p>
        <a:p>
          <a:r>
            <a:rPr lang="uk-UA" sz="2400" smtClean="0">
              <a:solidFill>
                <a:schemeClr val="bg1"/>
              </a:solidFill>
            </a:rPr>
            <a:t>Стеаринова кислота</a:t>
          </a:r>
          <a:endParaRPr lang="ru-RU" sz="2400">
            <a:solidFill>
              <a:schemeClr val="bg1"/>
            </a:solidFill>
          </a:endParaRPr>
        </a:p>
      </dgm:t>
    </dgm:pt>
    <dgm:pt modelId="{E2E6E2E6-29E1-444E-A558-1FE959609DAF}" type="parTrans" cxnId="{7CDD67AB-CE6A-4C4F-BEA0-421A83BBDEAC}">
      <dgm:prSet/>
      <dgm:spPr/>
      <dgm:t>
        <a:bodyPr/>
        <a:lstStyle/>
        <a:p>
          <a:endParaRPr lang="ru-RU"/>
        </a:p>
      </dgm:t>
    </dgm:pt>
    <dgm:pt modelId="{F8D875CA-63A5-45A3-A79F-30302E90AD02}" type="sibTrans" cxnId="{7CDD67AB-CE6A-4C4F-BEA0-421A83BBDEAC}">
      <dgm:prSet/>
      <dgm:spPr/>
      <dgm:t>
        <a:bodyPr/>
        <a:lstStyle/>
        <a:p>
          <a:endParaRPr lang="ru-RU"/>
        </a:p>
      </dgm:t>
    </dgm:pt>
    <dgm:pt modelId="{E5727A79-0C7C-4C06-A625-A819C4745EC0}">
      <dgm:prSet phldrT="[Текст]" custT="1"/>
      <dgm:spPr/>
      <dgm:t>
        <a:bodyPr lIns="0" tIns="0" rIns="0" bIns="0"/>
        <a:lstStyle/>
        <a:p>
          <a:r>
            <a:rPr lang="en-US" sz="1800" smtClean="0">
              <a:solidFill>
                <a:schemeClr val="bg1"/>
              </a:solidFill>
            </a:rPr>
            <a:t>CH</a:t>
          </a:r>
          <a:r>
            <a:rPr lang="ru-RU" sz="1800" b="0" i="0" smtClean="0">
              <a:solidFill>
                <a:schemeClr val="bg1"/>
              </a:solidFill>
              <a:latin typeface="Arial Unicode MS"/>
            </a:rPr>
            <a:t>₃</a:t>
          </a:r>
          <a:r>
            <a:rPr lang="en-US" sz="1800" smtClean="0">
              <a:solidFill>
                <a:schemeClr val="bg1"/>
              </a:solidFill>
            </a:rPr>
            <a:t>(CH</a:t>
          </a:r>
          <a:r>
            <a:rPr lang="ru-RU" sz="1800" b="0" i="0" smtClean="0">
              <a:solidFill>
                <a:schemeClr val="bg1"/>
              </a:solidFill>
              <a:latin typeface="Arial Unicode MS"/>
            </a:rPr>
            <a:t>₂</a:t>
          </a:r>
          <a:r>
            <a:rPr lang="en-US" sz="1800" smtClean="0">
              <a:solidFill>
                <a:schemeClr val="bg1"/>
              </a:solidFill>
            </a:rPr>
            <a:t>)CH</a:t>
          </a:r>
          <a:r>
            <a:rPr lang="uk-UA" sz="1800" smtClean="0">
              <a:solidFill>
                <a:schemeClr val="bg1"/>
              </a:solidFill>
            </a:rPr>
            <a:t>=</a:t>
          </a:r>
          <a:r>
            <a:rPr lang="en-US" sz="1800" smtClean="0">
              <a:solidFill>
                <a:schemeClr val="bg1"/>
              </a:solidFill>
            </a:rPr>
            <a:t>CH(CH</a:t>
          </a:r>
          <a:r>
            <a:rPr lang="ru-RU" sz="1800" b="0" i="0" smtClean="0">
              <a:solidFill>
                <a:schemeClr val="bg1"/>
              </a:solidFill>
              <a:latin typeface="Arial Unicode MS"/>
            </a:rPr>
            <a:t>₂</a:t>
          </a:r>
          <a:r>
            <a:rPr lang="en-US" sz="1800" smtClean="0">
              <a:solidFill>
                <a:schemeClr val="bg1"/>
              </a:solidFill>
            </a:rPr>
            <a:t>)</a:t>
          </a:r>
          <a:r>
            <a:rPr lang="ru-RU" sz="1800" b="0" i="0" smtClean="0">
              <a:solidFill>
                <a:schemeClr val="bg1"/>
              </a:solidFill>
              <a:latin typeface="Arial Unicode MS"/>
            </a:rPr>
            <a:t>₇</a:t>
          </a:r>
          <a:r>
            <a:rPr lang="en-US" sz="1800" smtClean="0">
              <a:solidFill>
                <a:schemeClr val="bg1"/>
              </a:solidFill>
            </a:rPr>
            <a:t>COOH</a:t>
          </a:r>
          <a:endParaRPr lang="uk-UA" sz="1800" smtClean="0">
            <a:solidFill>
              <a:schemeClr val="bg1"/>
            </a:solidFill>
          </a:endParaRPr>
        </a:p>
        <a:p>
          <a:r>
            <a:rPr lang="uk-UA" sz="2400" smtClean="0">
              <a:solidFill>
                <a:schemeClr val="bg1"/>
              </a:solidFill>
            </a:rPr>
            <a:t>Олеїнова кислота</a:t>
          </a:r>
          <a:endParaRPr lang="ru-RU" sz="2400">
            <a:solidFill>
              <a:schemeClr val="bg1"/>
            </a:solidFill>
          </a:endParaRPr>
        </a:p>
      </dgm:t>
    </dgm:pt>
    <dgm:pt modelId="{8A244912-90C6-49BA-923F-13D9E0841B90}" type="parTrans" cxnId="{10BE6069-55AB-406F-840C-978B716D2575}">
      <dgm:prSet/>
      <dgm:spPr/>
      <dgm:t>
        <a:bodyPr/>
        <a:lstStyle/>
        <a:p>
          <a:endParaRPr lang="ru-RU"/>
        </a:p>
      </dgm:t>
    </dgm:pt>
    <dgm:pt modelId="{EF8C726E-65DF-4574-B81B-D7CF2FCDEDBF}" type="sibTrans" cxnId="{10BE6069-55AB-406F-840C-978B716D2575}">
      <dgm:prSet/>
      <dgm:spPr/>
      <dgm:t>
        <a:bodyPr/>
        <a:lstStyle/>
        <a:p>
          <a:endParaRPr lang="ru-RU"/>
        </a:p>
      </dgm:t>
    </dgm:pt>
    <dgm:pt modelId="{44C47441-CED8-46F3-804B-4968B82C3D23}" type="asst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mtClean="0"/>
            <a:t>Тверде (</a:t>
          </a:r>
          <a:r>
            <a:rPr lang="en-US" smtClean="0"/>
            <a:t>Na</a:t>
          </a:r>
          <a:r>
            <a:rPr lang="uk-UA" smtClean="0"/>
            <a:t>)</a:t>
          </a:r>
          <a:endParaRPr lang="ru-RU" smtClean="0"/>
        </a:p>
      </dgm:t>
    </dgm:pt>
    <dgm:pt modelId="{22F4F28B-2AB8-4E39-875D-091B4FFCE5FD}" type="parTrans" cxnId="{A9D1F3EA-1A84-4D04-B647-9F61EFC8D2FD}">
      <dgm:prSet/>
      <dgm:spPr/>
      <dgm:t>
        <a:bodyPr/>
        <a:lstStyle/>
        <a:p>
          <a:endParaRPr lang="ru-RU"/>
        </a:p>
      </dgm:t>
    </dgm:pt>
    <dgm:pt modelId="{07CC1521-501C-4AFA-835C-904502CC87E7}" type="sibTrans" cxnId="{A9D1F3EA-1A84-4D04-B647-9F61EFC8D2FD}">
      <dgm:prSet/>
      <dgm:spPr/>
      <dgm:t>
        <a:bodyPr/>
        <a:lstStyle/>
        <a:p>
          <a:endParaRPr lang="ru-RU"/>
        </a:p>
      </dgm:t>
    </dgm:pt>
    <dgm:pt modelId="{7B5D0B9E-2CA7-4859-81C5-907D5A38ADE7}" type="asst">
      <dgm:prSet phldrT="[Текст]"/>
      <dgm:spPr/>
      <dgm:t>
        <a:bodyPr/>
        <a:lstStyle/>
        <a:p>
          <a:r>
            <a:rPr lang="uk-UA" smtClean="0"/>
            <a:t>Рідке (</a:t>
          </a:r>
          <a:r>
            <a:rPr lang="en-US" smtClean="0"/>
            <a:t>K</a:t>
          </a:r>
          <a:r>
            <a:rPr lang="uk-UA" smtClean="0"/>
            <a:t>) </a:t>
          </a:r>
          <a:endParaRPr lang="ru-RU"/>
        </a:p>
      </dgm:t>
    </dgm:pt>
    <dgm:pt modelId="{C52216D1-1B5D-44AB-808A-E23DE6961123}" type="sibTrans" cxnId="{6BD9D6B8-E708-4BC4-9ED3-A3101BC991F8}">
      <dgm:prSet/>
      <dgm:spPr/>
      <dgm:t>
        <a:bodyPr/>
        <a:lstStyle/>
        <a:p>
          <a:endParaRPr lang="ru-RU"/>
        </a:p>
      </dgm:t>
    </dgm:pt>
    <dgm:pt modelId="{AD22A476-8E57-47FA-AA9F-87A6AF9F6EBF}" type="parTrans" cxnId="{6BD9D6B8-E708-4BC4-9ED3-A3101BC991F8}">
      <dgm:prSet/>
      <dgm:spPr/>
      <dgm:t>
        <a:bodyPr/>
        <a:lstStyle/>
        <a:p>
          <a:endParaRPr lang="ru-RU"/>
        </a:p>
      </dgm:t>
    </dgm:pt>
    <dgm:pt modelId="{157F89E5-934C-40CF-83E5-ED3542B8DF48}" type="pres">
      <dgm:prSet presAssocID="{64747B36-D73D-4D3E-9253-4F22926D2F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F23FEF-4F8E-4C47-8964-371FCCCF28F2}" type="pres">
      <dgm:prSet presAssocID="{ECE7599A-64CF-429E-808C-438A3651C1A8}" presName="hierRoot1" presStyleCnt="0">
        <dgm:presLayoutVars>
          <dgm:hierBranch val="init"/>
        </dgm:presLayoutVars>
      </dgm:prSet>
      <dgm:spPr/>
    </dgm:pt>
    <dgm:pt modelId="{BB4943C9-8CD4-437A-A1DF-FCAAA3020B1B}" type="pres">
      <dgm:prSet presAssocID="{ECE7599A-64CF-429E-808C-438A3651C1A8}" presName="rootComposite1" presStyleCnt="0"/>
      <dgm:spPr/>
    </dgm:pt>
    <dgm:pt modelId="{D6796153-4604-4F5D-B3F6-D9AD48762161}" type="pres">
      <dgm:prSet presAssocID="{ECE7599A-64CF-429E-808C-438A3651C1A8}" presName="rootText1" presStyleLbl="node0" presStyleIdx="0" presStyleCnt="1" custScaleX="87070" custScaleY="6943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3565DA1-2B35-48CC-A783-41F252302267}" type="pres">
      <dgm:prSet presAssocID="{ECE7599A-64CF-429E-808C-438A3651C1A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BAABD2A-84B4-403B-8EB0-5685654C71CF}" type="pres">
      <dgm:prSet presAssocID="{ECE7599A-64CF-429E-808C-438A3651C1A8}" presName="hierChild2" presStyleCnt="0"/>
      <dgm:spPr/>
    </dgm:pt>
    <dgm:pt modelId="{A7A2C1A8-9BC9-4378-9DE4-6E26298E2B4B}" type="pres">
      <dgm:prSet presAssocID="{70063D6C-B28E-483D-A4C1-74CCCCDAB16F}" presName="Name37" presStyleLbl="parChTrans1D2" presStyleIdx="0" presStyleCnt="5"/>
      <dgm:spPr/>
      <dgm:t>
        <a:bodyPr/>
        <a:lstStyle/>
        <a:p>
          <a:endParaRPr lang="ru-RU"/>
        </a:p>
      </dgm:t>
    </dgm:pt>
    <dgm:pt modelId="{A633A585-13DB-426D-A1BF-F3B02E7E7998}" type="pres">
      <dgm:prSet presAssocID="{447F3F34-9BCE-489D-A7F6-0C1A51425D59}" presName="hierRoot2" presStyleCnt="0">
        <dgm:presLayoutVars>
          <dgm:hierBranch val="init"/>
        </dgm:presLayoutVars>
      </dgm:prSet>
      <dgm:spPr/>
    </dgm:pt>
    <dgm:pt modelId="{05035CDE-9D6D-4C00-86C6-852100DC32B5}" type="pres">
      <dgm:prSet presAssocID="{447F3F34-9BCE-489D-A7F6-0C1A51425D59}" presName="rootComposite" presStyleCnt="0"/>
      <dgm:spPr/>
    </dgm:pt>
    <dgm:pt modelId="{FE33E826-75F1-40E4-98B4-830BB9C3A449}" type="pres">
      <dgm:prSet presAssocID="{447F3F34-9BCE-489D-A7F6-0C1A51425D59}" presName="rootText" presStyleLbl="node2" presStyleIdx="0" presStyleCnt="3" custScaleX="156296" custScaleY="158112" custLinFactNeighborX="-23" custLinFactNeighborY="44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59E4819-8A10-4BD4-BB2A-490DBBD954D1}" type="pres">
      <dgm:prSet presAssocID="{447F3F34-9BCE-489D-A7F6-0C1A51425D59}" presName="rootConnector" presStyleLbl="node2" presStyleIdx="0" presStyleCnt="3"/>
      <dgm:spPr/>
      <dgm:t>
        <a:bodyPr/>
        <a:lstStyle/>
        <a:p>
          <a:endParaRPr lang="ru-RU"/>
        </a:p>
      </dgm:t>
    </dgm:pt>
    <dgm:pt modelId="{51C156A1-5B6D-4842-9C12-BF6061B3E6A7}" type="pres">
      <dgm:prSet presAssocID="{447F3F34-9BCE-489D-A7F6-0C1A51425D59}" presName="hierChild4" presStyleCnt="0"/>
      <dgm:spPr/>
    </dgm:pt>
    <dgm:pt modelId="{549A0422-AA5E-4D0D-9ABE-E61244C3BD26}" type="pres">
      <dgm:prSet presAssocID="{447F3F34-9BCE-489D-A7F6-0C1A51425D59}" presName="hierChild5" presStyleCnt="0"/>
      <dgm:spPr/>
    </dgm:pt>
    <dgm:pt modelId="{810AD992-CF6C-414F-9238-D7871F8F1694}" type="pres">
      <dgm:prSet presAssocID="{E2E6E2E6-29E1-444E-A558-1FE959609DAF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4F2EF4E-37FD-4942-A23D-9192C7FBFDC1}" type="pres">
      <dgm:prSet presAssocID="{0479D3C4-2F5D-442F-9C7B-0A503E50F1FD}" presName="hierRoot2" presStyleCnt="0">
        <dgm:presLayoutVars>
          <dgm:hierBranch val="init"/>
        </dgm:presLayoutVars>
      </dgm:prSet>
      <dgm:spPr/>
    </dgm:pt>
    <dgm:pt modelId="{6A9968D1-09F2-476F-A5D0-9216CD84066C}" type="pres">
      <dgm:prSet presAssocID="{0479D3C4-2F5D-442F-9C7B-0A503E50F1FD}" presName="rootComposite" presStyleCnt="0"/>
      <dgm:spPr/>
    </dgm:pt>
    <dgm:pt modelId="{B49C81C9-AE6F-488C-A5C1-5501FAEEE417}" type="pres">
      <dgm:prSet presAssocID="{0479D3C4-2F5D-442F-9C7B-0A503E50F1FD}" presName="rootText" presStyleLbl="node2" presStyleIdx="1" presStyleCnt="3" custScaleX="133345" custScaleY="15744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7BA294B-A059-49B5-8F0E-36C638FAF3C0}" type="pres">
      <dgm:prSet presAssocID="{0479D3C4-2F5D-442F-9C7B-0A503E50F1FD}" presName="rootConnector" presStyleLbl="node2" presStyleIdx="1" presStyleCnt="3"/>
      <dgm:spPr/>
      <dgm:t>
        <a:bodyPr/>
        <a:lstStyle/>
        <a:p>
          <a:endParaRPr lang="ru-RU"/>
        </a:p>
      </dgm:t>
    </dgm:pt>
    <dgm:pt modelId="{A854550D-BA4D-42DA-85B3-309045D73B44}" type="pres">
      <dgm:prSet presAssocID="{0479D3C4-2F5D-442F-9C7B-0A503E50F1FD}" presName="hierChild4" presStyleCnt="0"/>
      <dgm:spPr/>
    </dgm:pt>
    <dgm:pt modelId="{9F6F5968-B339-4BC0-BE82-BAD674E27361}" type="pres">
      <dgm:prSet presAssocID="{0479D3C4-2F5D-442F-9C7B-0A503E50F1FD}" presName="hierChild5" presStyleCnt="0"/>
      <dgm:spPr/>
    </dgm:pt>
    <dgm:pt modelId="{08980350-1475-4B55-85D5-CEC5AB75355E}" type="pres">
      <dgm:prSet presAssocID="{8A244912-90C6-49BA-923F-13D9E0841B90}" presName="Name37" presStyleLbl="parChTrans1D2" presStyleIdx="2" presStyleCnt="5"/>
      <dgm:spPr/>
      <dgm:t>
        <a:bodyPr/>
        <a:lstStyle/>
        <a:p>
          <a:endParaRPr lang="ru-RU"/>
        </a:p>
      </dgm:t>
    </dgm:pt>
    <dgm:pt modelId="{418761FD-FE1C-4999-8DE5-1D9CDD849811}" type="pres">
      <dgm:prSet presAssocID="{E5727A79-0C7C-4C06-A625-A819C4745EC0}" presName="hierRoot2" presStyleCnt="0">
        <dgm:presLayoutVars>
          <dgm:hierBranch val="init"/>
        </dgm:presLayoutVars>
      </dgm:prSet>
      <dgm:spPr/>
    </dgm:pt>
    <dgm:pt modelId="{78E690B9-5743-4A9A-80E6-6F145125E347}" type="pres">
      <dgm:prSet presAssocID="{E5727A79-0C7C-4C06-A625-A819C4745EC0}" presName="rootComposite" presStyleCnt="0"/>
      <dgm:spPr/>
    </dgm:pt>
    <dgm:pt modelId="{4CC41ECF-6305-49D2-A497-B961DC94AC41}" type="pres">
      <dgm:prSet presAssocID="{E5727A79-0C7C-4C06-A625-A819C4745EC0}" presName="rootText" presStyleLbl="node2" presStyleIdx="2" presStyleCnt="3" custScaleX="155006" custScaleY="160151" custLinFactNeighborX="-6283" custLinFactNeighborY="55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FD0B224-F7D8-4487-BF07-192F3AA05922}" type="pres">
      <dgm:prSet presAssocID="{E5727A79-0C7C-4C06-A625-A819C4745EC0}" presName="rootConnector" presStyleLbl="node2" presStyleIdx="2" presStyleCnt="3"/>
      <dgm:spPr/>
      <dgm:t>
        <a:bodyPr/>
        <a:lstStyle/>
        <a:p>
          <a:endParaRPr lang="ru-RU"/>
        </a:p>
      </dgm:t>
    </dgm:pt>
    <dgm:pt modelId="{AFDAAB5E-3578-4F1E-A53C-216B0F2B09A1}" type="pres">
      <dgm:prSet presAssocID="{E5727A79-0C7C-4C06-A625-A819C4745EC0}" presName="hierChild4" presStyleCnt="0"/>
      <dgm:spPr/>
    </dgm:pt>
    <dgm:pt modelId="{9CF365D6-95EC-4D53-A84D-5D0949245BDE}" type="pres">
      <dgm:prSet presAssocID="{E5727A79-0C7C-4C06-A625-A819C4745EC0}" presName="hierChild5" presStyleCnt="0"/>
      <dgm:spPr/>
    </dgm:pt>
    <dgm:pt modelId="{5A4AF987-A85D-457E-958C-78F40AC79AED}" type="pres">
      <dgm:prSet presAssocID="{ECE7599A-64CF-429E-808C-438A3651C1A8}" presName="hierChild3" presStyleCnt="0"/>
      <dgm:spPr/>
    </dgm:pt>
    <dgm:pt modelId="{E050EC98-9B42-4F9F-BC17-6A88427D72BB}" type="pres">
      <dgm:prSet presAssocID="{AD22A476-8E57-47FA-AA9F-87A6AF9F6EBF}" presName="Name111" presStyleLbl="parChTrans1D2" presStyleIdx="3" presStyleCnt="5"/>
      <dgm:spPr/>
      <dgm:t>
        <a:bodyPr/>
        <a:lstStyle/>
        <a:p>
          <a:endParaRPr lang="ru-RU"/>
        </a:p>
      </dgm:t>
    </dgm:pt>
    <dgm:pt modelId="{B8B0F19B-F61D-43CC-AF2D-1DCC2B37050C}" type="pres">
      <dgm:prSet presAssocID="{7B5D0B9E-2CA7-4859-81C5-907D5A38ADE7}" presName="hierRoot3" presStyleCnt="0">
        <dgm:presLayoutVars>
          <dgm:hierBranch val="init"/>
        </dgm:presLayoutVars>
      </dgm:prSet>
      <dgm:spPr/>
    </dgm:pt>
    <dgm:pt modelId="{327280FC-3248-4A6E-9DCA-84331B88E885}" type="pres">
      <dgm:prSet presAssocID="{7B5D0B9E-2CA7-4859-81C5-907D5A38ADE7}" presName="rootComposite3" presStyleCnt="0"/>
      <dgm:spPr/>
    </dgm:pt>
    <dgm:pt modelId="{47748EF7-DA3F-47C5-BF1F-4FE146F32000}" type="pres">
      <dgm:prSet presAssocID="{7B5D0B9E-2CA7-4859-81C5-907D5A38ADE7}" presName="rootText3" presStyleLbl="asst1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3078220-78E6-4E04-83B5-B16A42E9D44A}" type="pres">
      <dgm:prSet presAssocID="{7B5D0B9E-2CA7-4859-81C5-907D5A38ADE7}" presName="rootConnector3" presStyleLbl="asst1" presStyleIdx="0" presStyleCnt="2"/>
      <dgm:spPr/>
      <dgm:t>
        <a:bodyPr/>
        <a:lstStyle/>
        <a:p>
          <a:endParaRPr lang="ru-RU"/>
        </a:p>
      </dgm:t>
    </dgm:pt>
    <dgm:pt modelId="{0F1C55CB-3941-49E0-92AF-FB47653FB1D4}" type="pres">
      <dgm:prSet presAssocID="{7B5D0B9E-2CA7-4859-81C5-907D5A38ADE7}" presName="hierChild6" presStyleCnt="0"/>
      <dgm:spPr/>
    </dgm:pt>
    <dgm:pt modelId="{332214F1-702D-4F10-88D4-82F33A2788B0}" type="pres">
      <dgm:prSet presAssocID="{7B5D0B9E-2CA7-4859-81C5-907D5A38ADE7}" presName="hierChild7" presStyleCnt="0"/>
      <dgm:spPr/>
    </dgm:pt>
    <dgm:pt modelId="{943AA75C-1751-4E8C-AB79-CBEF192F090A}" type="pres">
      <dgm:prSet presAssocID="{22F4F28B-2AB8-4E39-875D-091B4FFCE5FD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CB793180-DD51-49A4-8A11-1E80BA093696}" type="pres">
      <dgm:prSet presAssocID="{44C47441-CED8-46F3-804B-4968B82C3D23}" presName="hierRoot3" presStyleCnt="0">
        <dgm:presLayoutVars>
          <dgm:hierBranch val="init"/>
        </dgm:presLayoutVars>
      </dgm:prSet>
      <dgm:spPr/>
    </dgm:pt>
    <dgm:pt modelId="{A06648F9-98DF-4AFD-AD32-D293EDAB724B}" type="pres">
      <dgm:prSet presAssocID="{44C47441-CED8-46F3-804B-4968B82C3D23}" presName="rootComposite3" presStyleCnt="0"/>
      <dgm:spPr/>
    </dgm:pt>
    <dgm:pt modelId="{E0C53942-0EAC-429E-9FAC-B4280E82BD55}" type="pres">
      <dgm:prSet presAssocID="{44C47441-CED8-46F3-804B-4968B82C3D23}" presName="rootText3" presStyleLbl="asst1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E79CA8E-6EC0-4B03-A51B-9AFA27ECEA42}" type="pres">
      <dgm:prSet presAssocID="{44C47441-CED8-46F3-804B-4968B82C3D23}" presName="rootConnector3" presStyleLbl="asst1" presStyleIdx="1" presStyleCnt="2"/>
      <dgm:spPr/>
      <dgm:t>
        <a:bodyPr/>
        <a:lstStyle/>
        <a:p>
          <a:endParaRPr lang="ru-RU"/>
        </a:p>
      </dgm:t>
    </dgm:pt>
    <dgm:pt modelId="{F79F8425-4D96-4E53-8C42-E5CD19545A80}" type="pres">
      <dgm:prSet presAssocID="{44C47441-CED8-46F3-804B-4968B82C3D23}" presName="hierChild6" presStyleCnt="0"/>
      <dgm:spPr/>
    </dgm:pt>
    <dgm:pt modelId="{200F72B2-D019-4747-88C1-7E7E330BF1F3}" type="pres">
      <dgm:prSet presAssocID="{44C47441-CED8-46F3-804B-4968B82C3D23}" presName="hierChild7" presStyleCnt="0"/>
      <dgm:spPr/>
    </dgm:pt>
  </dgm:ptLst>
  <dgm:cxnLst>
    <dgm:cxn modelId="{2EAD3CFC-8899-42AF-8636-FDE63C9DEC1F}" type="presOf" srcId="{E5727A79-0C7C-4C06-A625-A819C4745EC0}" destId="{EFD0B224-F7D8-4487-BF07-192F3AA05922}" srcOrd="1" destOrd="0" presId="urn:microsoft.com/office/officeart/2005/8/layout/orgChart1"/>
    <dgm:cxn modelId="{7CDDE19F-A7DD-46B2-ACBF-6CF284190391}" srcId="{ECE7599A-64CF-429E-808C-438A3651C1A8}" destId="{447F3F34-9BCE-489D-A7F6-0C1A51425D59}" srcOrd="2" destOrd="0" parTransId="{70063D6C-B28E-483D-A4C1-74CCCCDAB16F}" sibTransId="{6A457621-7FE1-4FF7-BBD9-12C0CFB51D9C}"/>
    <dgm:cxn modelId="{FD40FB0A-F03C-41F0-BE42-7E819332A9FC}" type="presOf" srcId="{0479D3C4-2F5D-442F-9C7B-0A503E50F1FD}" destId="{B49C81C9-AE6F-488C-A5C1-5501FAEEE417}" srcOrd="0" destOrd="0" presId="urn:microsoft.com/office/officeart/2005/8/layout/orgChart1"/>
    <dgm:cxn modelId="{84C5ADD9-1015-47E4-961F-D5327A39A107}" type="presOf" srcId="{447F3F34-9BCE-489D-A7F6-0C1A51425D59}" destId="{FE33E826-75F1-40E4-98B4-830BB9C3A449}" srcOrd="0" destOrd="0" presId="urn:microsoft.com/office/officeart/2005/8/layout/orgChart1"/>
    <dgm:cxn modelId="{105D82DE-7B3D-489E-918E-75F9D9364B73}" type="presOf" srcId="{E5727A79-0C7C-4C06-A625-A819C4745EC0}" destId="{4CC41ECF-6305-49D2-A497-B961DC94AC41}" srcOrd="0" destOrd="0" presId="urn:microsoft.com/office/officeart/2005/8/layout/orgChart1"/>
    <dgm:cxn modelId="{C1815087-2D33-4CFD-848D-889740EF7BF1}" type="presOf" srcId="{E2E6E2E6-29E1-444E-A558-1FE959609DAF}" destId="{810AD992-CF6C-414F-9238-D7871F8F1694}" srcOrd="0" destOrd="0" presId="urn:microsoft.com/office/officeart/2005/8/layout/orgChart1"/>
    <dgm:cxn modelId="{48B788B0-3263-4298-8741-4E6E27EB65E9}" type="presOf" srcId="{22F4F28B-2AB8-4E39-875D-091B4FFCE5FD}" destId="{943AA75C-1751-4E8C-AB79-CBEF192F090A}" srcOrd="0" destOrd="0" presId="urn:microsoft.com/office/officeart/2005/8/layout/orgChart1"/>
    <dgm:cxn modelId="{D43C464E-3177-4A9A-843F-BA88EB857CB0}" type="presOf" srcId="{7B5D0B9E-2CA7-4859-81C5-907D5A38ADE7}" destId="{47748EF7-DA3F-47C5-BF1F-4FE146F32000}" srcOrd="0" destOrd="0" presId="urn:microsoft.com/office/officeart/2005/8/layout/orgChart1"/>
    <dgm:cxn modelId="{6BD9D6B8-E708-4BC4-9ED3-A3101BC991F8}" srcId="{ECE7599A-64CF-429E-808C-438A3651C1A8}" destId="{7B5D0B9E-2CA7-4859-81C5-907D5A38ADE7}" srcOrd="0" destOrd="0" parTransId="{AD22A476-8E57-47FA-AA9F-87A6AF9F6EBF}" sibTransId="{C52216D1-1B5D-44AB-808A-E23DE6961123}"/>
    <dgm:cxn modelId="{04D0E1CA-3247-4C39-AD2B-9886C961FDF4}" type="presOf" srcId="{70063D6C-B28E-483D-A4C1-74CCCCDAB16F}" destId="{A7A2C1A8-9BC9-4378-9DE4-6E26298E2B4B}" srcOrd="0" destOrd="0" presId="urn:microsoft.com/office/officeart/2005/8/layout/orgChart1"/>
    <dgm:cxn modelId="{B101FCD2-0223-4200-BD64-F99D9B185CB1}" type="presOf" srcId="{64747B36-D73D-4D3E-9253-4F22926D2FB0}" destId="{157F89E5-934C-40CF-83E5-ED3542B8DF48}" srcOrd="0" destOrd="0" presId="urn:microsoft.com/office/officeart/2005/8/layout/orgChart1"/>
    <dgm:cxn modelId="{CBC3F611-07D4-4CB4-B9CF-C4A4E1E4D44E}" type="presOf" srcId="{0479D3C4-2F5D-442F-9C7B-0A503E50F1FD}" destId="{17BA294B-A059-49B5-8F0E-36C638FAF3C0}" srcOrd="1" destOrd="0" presId="urn:microsoft.com/office/officeart/2005/8/layout/orgChart1"/>
    <dgm:cxn modelId="{58877D59-3F00-48E7-99F1-00DDC14A5CE9}" type="presOf" srcId="{44C47441-CED8-46F3-804B-4968B82C3D23}" destId="{E0C53942-0EAC-429E-9FAC-B4280E82BD55}" srcOrd="0" destOrd="0" presId="urn:microsoft.com/office/officeart/2005/8/layout/orgChart1"/>
    <dgm:cxn modelId="{5A20772F-02C8-404E-8A9A-1D8F3522883E}" type="presOf" srcId="{447F3F34-9BCE-489D-A7F6-0C1A51425D59}" destId="{959E4819-8A10-4BD4-BB2A-490DBBD954D1}" srcOrd="1" destOrd="0" presId="urn:microsoft.com/office/officeart/2005/8/layout/orgChart1"/>
    <dgm:cxn modelId="{A9D1F3EA-1A84-4D04-B647-9F61EFC8D2FD}" srcId="{ECE7599A-64CF-429E-808C-438A3651C1A8}" destId="{44C47441-CED8-46F3-804B-4968B82C3D23}" srcOrd="1" destOrd="0" parTransId="{22F4F28B-2AB8-4E39-875D-091B4FFCE5FD}" sibTransId="{07CC1521-501C-4AFA-835C-904502CC87E7}"/>
    <dgm:cxn modelId="{0C43E1BD-751B-4D71-AAC9-B3BEB51D7F36}" type="presOf" srcId="{44C47441-CED8-46F3-804B-4968B82C3D23}" destId="{9E79CA8E-6EC0-4B03-A51B-9AFA27ECEA42}" srcOrd="1" destOrd="0" presId="urn:microsoft.com/office/officeart/2005/8/layout/orgChart1"/>
    <dgm:cxn modelId="{97308F88-1898-4DC2-9E5E-17E594562C81}" type="presOf" srcId="{ECE7599A-64CF-429E-808C-438A3651C1A8}" destId="{03565DA1-2B35-48CC-A783-41F252302267}" srcOrd="1" destOrd="0" presId="urn:microsoft.com/office/officeart/2005/8/layout/orgChart1"/>
    <dgm:cxn modelId="{49C1A9A8-9163-4F16-BD52-0725FA0F24DE}" type="presOf" srcId="{7B5D0B9E-2CA7-4859-81C5-907D5A38ADE7}" destId="{33078220-78E6-4E04-83B5-B16A42E9D44A}" srcOrd="1" destOrd="0" presId="urn:microsoft.com/office/officeart/2005/8/layout/orgChart1"/>
    <dgm:cxn modelId="{10BE6069-55AB-406F-840C-978B716D2575}" srcId="{ECE7599A-64CF-429E-808C-438A3651C1A8}" destId="{E5727A79-0C7C-4C06-A625-A819C4745EC0}" srcOrd="4" destOrd="0" parTransId="{8A244912-90C6-49BA-923F-13D9E0841B90}" sibTransId="{EF8C726E-65DF-4574-B81B-D7CF2FCDEDBF}"/>
    <dgm:cxn modelId="{7CDD67AB-CE6A-4C4F-BEA0-421A83BBDEAC}" srcId="{ECE7599A-64CF-429E-808C-438A3651C1A8}" destId="{0479D3C4-2F5D-442F-9C7B-0A503E50F1FD}" srcOrd="3" destOrd="0" parTransId="{E2E6E2E6-29E1-444E-A558-1FE959609DAF}" sibTransId="{F8D875CA-63A5-45A3-A79F-30302E90AD02}"/>
    <dgm:cxn modelId="{00457570-327D-4C11-870C-F815B19FDB78}" type="presOf" srcId="{ECE7599A-64CF-429E-808C-438A3651C1A8}" destId="{D6796153-4604-4F5D-B3F6-D9AD48762161}" srcOrd="0" destOrd="0" presId="urn:microsoft.com/office/officeart/2005/8/layout/orgChart1"/>
    <dgm:cxn modelId="{E8164057-6976-441F-B817-EC0503760FEA}" type="presOf" srcId="{AD22A476-8E57-47FA-AA9F-87A6AF9F6EBF}" destId="{E050EC98-9B42-4F9F-BC17-6A88427D72BB}" srcOrd="0" destOrd="0" presId="urn:microsoft.com/office/officeart/2005/8/layout/orgChart1"/>
    <dgm:cxn modelId="{0F425265-B24D-480F-8FB8-995AB83E8DF1}" type="presOf" srcId="{8A244912-90C6-49BA-923F-13D9E0841B90}" destId="{08980350-1475-4B55-85D5-CEC5AB75355E}" srcOrd="0" destOrd="0" presId="urn:microsoft.com/office/officeart/2005/8/layout/orgChart1"/>
    <dgm:cxn modelId="{527FF3D5-0402-42C1-A8BC-E6A0E9C35269}" srcId="{64747B36-D73D-4D3E-9253-4F22926D2FB0}" destId="{ECE7599A-64CF-429E-808C-438A3651C1A8}" srcOrd="0" destOrd="0" parTransId="{8F694D3A-DE72-4439-BC75-E9FB999EB050}" sibTransId="{1DB16B3B-15B1-4859-9A19-D8FC886AB1F5}"/>
    <dgm:cxn modelId="{9F2E903E-FB6F-46D0-99E5-F922DE264008}" type="presParOf" srcId="{157F89E5-934C-40CF-83E5-ED3542B8DF48}" destId="{86F23FEF-4F8E-4C47-8964-371FCCCF28F2}" srcOrd="0" destOrd="0" presId="urn:microsoft.com/office/officeart/2005/8/layout/orgChart1"/>
    <dgm:cxn modelId="{7A7793EB-AA7B-4CF6-9A19-391299B347BA}" type="presParOf" srcId="{86F23FEF-4F8E-4C47-8964-371FCCCF28F2}" destId="{BB4943C9-8CD4-437A-A1DF-FCAAA3020B1B}" srcOrd="0" destOrd="0" presId="urn:microsoft.com/office/officeart/2005/8/layout/orgChart1"/>
    <dgm:cxn modelId="{C3412906-D31C-4C28-A61C-0F19EFBB2F2E}" type="presParOf" srcId="{BB4943C9-8CD4-437A-A1DF-FCAAA3020B1B}" destId="{D6796153-4604-4F5D-B3F6-D9AD48762161}" srcOrd="0" destOrd="0" presId="urn:microsoft.com/office/officeart/2005/8/layout/orgChart1"/>
    <dgm:cxn modelId="{C6304165-EBA2-4E15-B01B-5562B1C2409A}" type="presParOf" srcId="{BB4943C9-8CD4-437A-A1DF-FCAAA3020B1B}" destId="{03565DA1-2B35-48CC-A783-41F252302267}" srcOrd="1" destOrd="0" presId="urn:microsoft.com/office/officeart/2005/8/layout/orgChart1"/>
    <dgm:cxn modelId="{42950843-CE80-4A4C-ACDA-14D6604AE6D6}" type="presParOf" srcId="{86F23FEF-4F8E-4C47-8964-371FCCCF28F2}" destId="{0BAABD2A-84B4-403B-8EB0-5685654C71CF}" srcOrd="1" destOrd="0" presId="urn:microsoft.com/office/officeart/2005/8/layout/orgChart1"/>
    <dgm:cxn modelId="{0C805B80-93BB-44FB-942E-86FBB83F983E}" type="presParOf" srcId="{0BAABD2A-84B4-403B-8EB0-5685654C71CF}" destId="{A7A2C1A8-9BC9-4378-9DE4-6E26298E2B4B}" srcOrd="0" destOrd="0" presId="urn:microsoft.com/office/officeart/2005/8/layout/orgChart1"/>
    <dgm:cxn modelId="{66C521DB-8CCE-4B2F-B25B-17F1A20C5D7D}" type="presParOf" srcId="{0BAABD2A-84B4-403B-8EB0-5685654C71CF}" destId="{A633A585-13DB-426D-A1BF-F3B02E7E7998}" srcOrd="1" destOrd="0" presId="urn:microsoft.com/office/officeart/2005/8/layout/orgChart1"/>
    <dgm:cxn modelId="{7B861735-78D4-4450-B529-FB2F9D8370E0}" type="presParOf" srcId="{A633A585-13DB-426D-A1BF-F3B02E7E7998}" destId="{05035CDE-9D6D-4C00-86C6-852100DC32B5}" srcOrd="0" destOrd="0" presId="urn:microsoft.com/office/officeart/2005/8/layout/orgChart1"/>
    <dgm:cxn modelId="{8B4C2815-A28F-4DFC-814C-277FEE920920}" type="presParOf" srcId="{05035CDE-9D6D-4C00-86C6-852100DC32B5}" destId="{FE33E826-75F1-40E4-98B4-830BB9C3A449}" srcOrd="0" destOrd="0" presId="urn:microsoft.com/office/officeart/2005/8/layout/orgChart1"/>
    <dgm:cxn modelId="{66F81A62-B0BB-42CB-84FE-2C0CC10CCE4F}" type="presParOf" srcId="{05035CDE-9D6D-4C00-86C6-852100DC32B5}" destId="{959E4819-8A10-4BD4-BB2A-490DBBD954D1}" srcOrd="1" destOrd="0" presId="urn:microsoft.com/office/officeart/2005/8/layout/orgChart1"/>
    <dgm:cxn modelId="{BE7CE408-9994-4A51-A2AD-D20E781D9B06}" type="presParOf" srcId="{A633A585-13DB-426D-A1BF-F3B02E7E7998}" destId="{51C156A1-5B6D-4842-9C12-BF6061B3E6A7}" srcOrd="1" destOrd="0" presId="urn:microsoft.com/office/officeart/2005/8/layout/orgChart1"/>
    <dgm:cxn modelId="{0E5542C5-64FF-499C-B44C-7BFC4F3CF8CE}" type="presParOf" srcId="{A633A585-13DB-426D-A1BF-F3B02E7E7998}" destId="{549A0422-AA5E-4D0D-9ABE-E61244C3BD26}" srcOrd="2" destOrd="0" presId="urn:microsoft.com/office/officeart/2005/8/layout/orgChart1"/>
    <dgm:cxn modelId="{F9663880-6454-4AE8-85B9-C7E73D0F0281}" type="presParOf" srcId="{0BAABD2A-84B4-403B-8EB0-5685654C71CF}" destId="{810AD992-CF6C-414F-9238-D7871F8F1694}" srcOrd="2" destOrd="0" presId="urn:microsoft.com/office/officeart/2005/8/layout/orgChart1"/>
    <dgm:cxn modelId="{77C1F28B-3F6B-449D-A57F-51F2C1D3368A}" type="presParOf" srcId="{0BAABD2A-84B4-403B-8EB0-5685654C71CF}" destId="{C4F2EF4E-37FD-4942-A23D-9192C7FBFDC1}" srcOrd="3" destOrd="0" presId="urn:microsoft.com/office/officeart/2005/8/layout/orgChart1"/>
    <dgm:cxn modelId="{93AEE07F-2E2F-4000-84C4-AB39C6AFAED5}" type="presParOf" srcId="{C4F2EF4E-37FD-4942-A23D-9192C7FBFDC1}" destId="{6A9968D1-09F2-476F-A5D0-9216CD84066C}" srcOrd="0" destOrd="0" presId="urn:microsoft.com/office/officeart/2005/8/layout/orgChart1"/>
    <dgm:cxn modelId="{858CE778-AF9B-4565-ADFB-7BA0DEE1ADCF}" type="presParOf" srcId="{6A9968D1-09F2-476F-A5D0-9216CD84066C}" destId="{B49C81C9-AE6F-488C-A5C1-5501FAEEE417}" srcOrd="0" destOrd="0" presId="urn:microsoft.com/office/officeart/2005/8/layout/orgChart1"/>
    <dgm:cxn modelId="{3B681671-D725-4DAA-943E-D918428128D6}" type="presParOf" srcId="{6A9968D1-09F2-476F-A5D0-9216CD84066C}" destId="{17BA294B-A059-49B5-8F0E-36C638FAF3C0}" srcOrd="1" destOrd="0" presId="urn:microsoft.com/office/officeart/2005/8/layout/orgChart1"/>
    <dgm:cxn modelId="{650665FF-4A3B-4339-B88E-D8FF2111F154}" type="presParOf" srcId="{C4F2EF4E-37FD-4942-A23D-9192C7FBFDC1}" destId="{A854550D-BA4D-42DA-85B3-309045D73B44}" srcOrd="1" destOrd="0" presId="urn:microsoft.com/office/officeart/2005/8/layout/orgChart1"/>
    <dgm:cxn modelId="{613F4ADB-C278-4B73-BC7E-80231A4130C0}" type="presParOf" srcId="{C4F2EF4E-37FD-4942-A23D-9192C7FBFDC1}" destId="{9F6F5968-B339-4BC0-BE82-BAD674E27361}" srcOrd="2" destOrd="0" presId="urn:microsoft.com/office/officeart/2005/8/layout/orgChart1"/>
    <dgm:cxn modelId="{5187782C-7EF5-4AEE-89F2-3D3AC39ED700}" type="presParOf" srcId="{0BAABD2A-84B4-403B-8EB0-5685654C71CF}" destId="{08980350-1475-4B55-85D5-CEC5AB75355E}" srcOrd="4" destOrd="0" presId="urn:microsoft.com/office/officeart/2005/8/layout/orgChart1"/>
    <dgm:cxn modelId="{91BB6874-C9FD-4BC1-B442-6133F325795B}" type="presParOf" srcId="{0BAABD2A-84B4-403B-8EB0-5685654C71CF}" destId="{418761FD-FE1C-4999-8DE5-1D9CDD849811}" srcOrd="5" destOrd="0" presId="urn:microsoft.com/office/officeart/2005/8/layout/orgChart1"/>
    <dgm:cxn modelId="{4DE29C10-9959-4713-A305-BF3E98A6A5BD}" type="presParOf" srcId="{418761FD-FE1C-4999-8DE5-1D9CDD849811}" destId="{78E690B9-5743-4A9A-80E6-6F145125E347}" srcOrd="0" destOrd="0" presId="urn:microsoft.com/office/officeart/2005/8/layout/orgChart1"/>
    <dgm:cxn modelId="{2CDE772A-8911-47C5-B062-0FFB59B6465F}" type="presParOf" srcId="{78E690B9-5743-4A9A-80E6-6F145125E347}" destId="{4CC41ECF-6305-49D2-A497-B961DC94AC41}" srcOrd="0" destOrd="0" presId="urn:microsoft.com/office/officeart/2005/8/layout/orgChart1"/>
    <dgm:cxn modelId="{A0F3CCAB-396D-4307-8567-4208ABA91248}" type="presParOf" srcId="{78E690B9-5743-4A9A-80E6-6F145125E347}" destId="{EFD0B224-F7D8-4487-BF07-192F3AA05922}" srcOrd="1" destOrd="0" presId="urn:microsoft.com/office/officeart/2005/8/layout/orgChart1"/>
    <dgm:cxn modelId="{5F645208-5DB8-4FCF-93C6-FA50D03E1570}" type="presParOf" srcId="{418761FD-FE1C-4999-8DE5-1D9CDD849811}" destId="{AFDAAB5E-3578-4F1E-A53C-216B0F2B09A1}" srcOrd="1" destOrd="0" presId="urn:microsoft.com/office/officeart/2005/8/layout/orgChart1"/>
    <dgm:cxn modelId="{D4C899FE-7DE1-4E2D-BB59-CA3DED9DA47E}" type="presParOf" srcId="{418761FD-FE1C-4999-8DE5-1D9CDD849811}" destId="{9CF365D6-95EC-4D53-A84D-5D0949245BDE}" srcOrd="2" destOrd="0" presId="urn:microsoft.com/office/officeart/2005/8/layout/orgChart1"/>
    <dgm:cxn modelId="{55B6D314-A068-46FB-BDC6-E40B1FC057FD}" type="presParOf" srcId="{86F23FEF-4F8E-4C47-8964-371FCCCF28F2}" destId="{5A4AF987-A85D-457E-958C-78F40AC79AED}" srcOrd="2" destOrd="0" presId="urn:microsoft.com/office/officeart/2005/8/layout/orgChart1"/>
    <dgm:cxn modelId="{F778F73C-CF89-407F-8D49-8847B918149F}" type="presParOf" srcId="{5A4AF987-A85D-457E-958C-78F40AC79AED}" destId="{E050EC98-9B42-4F9F-BC17-6A88427D72BB}" srcOrd="0" destOrd="0" presId="urn:microsoft.com/office/officeart/2005/8/layout/orgChart1"/>
    <dgm:cxn modelId="{D7A47125-B1BD-4595-B5C8-29BBC56227A8}" type="presParOf" srcId="{5A4AF987-A85D-457E-958C-78F40AC79AED}" destId="{B8B0F19B-F61D-43CC-AF2D-1DCC2B37050C}" srcOrd="1" destOrd="0" presId="urn:microsoft.com/office/officeart/2005/8/layout/orgChart1"/>
    <dgm:cxn modelId="{A483062B-B054-4A4D-B5A1-5B20AF6911F6}" type="presParOf" srcId="{B8B0F19B-F61D-43CC-AF2D-1DCC2B37050C}" destId="{327280FC-3248-4A6E-9DCA-84331B88E885}" srcOrd="0" destOrd="0" presId="urn:microsoft.com/office/officeart/2005/8/layout/orgChart1"/>
    <dgm:cxn modelId="{40C0E9BC-1EBF-4FB9-9E49-EAD2241E6818}" type="presParOf" srcId="{327280FC-3248-4A6E-9DCA-84331B88E885}" destId="{47748EF7-DA3F-47C5-BF1F-4FE146F32000}" srcOrd="0" destOrd="0" presId="urn:microsoft.com/office/officeart/2005/8/layout/orgChart1"/>
    <dgm:cxn modelId="{9C2DDE92-E130-48C6-A75E-23081D9320B7}" type="presParOf" srcId="{327280FC-3248-4A6E-9DCA-84331B88E885}" destId="{33078220-78E6-4E04-83B5-B16A42E9D44A}" srcOrd="1" destOrd="0" presId="urn:microsoft.com/office/officeart/2005/8/layout/orgChart1"/>
    <dgm:cxn modelId="{148C9581-39A9-4BA7-915F-E049630EF50F}" type="presParOf" srcId="{B8B0F19B-F61D-43CC-AF2D-1DCC2B37050C}" destId="{0F1C55CB-3941-49E0-92AF-FB47653FB1D4}" srcOrd="1" destOrd="0" presId="urn:microsoft.com/office/officeart/2005/8/layout/orgChart1"/>
    <dgm:cxn modelId="{038A5377-44F3-4C41-8733-06CD29116A7B}" type="presParOf" srcId="{B8B0F19B-F61D-43CC-AF2D-1DCC2B37050C}" destId="{332214F1-702D-4F10-88D4-82F33A2788B0}" srcOrd="2" destOrd="0" presId="urn:microsoft.com/office/officeart/2005/8/layout/orgChart1"/>
    <dgm:cxn modelId="{9D2DE1E8-543D-4605-8719-D42505482A14}" type="presParOf" srcId="{5A4AF987-A85D-457E-958C-78F40AC79AED}" destId="{943AA75C-1751-4E8C-AB79-CBEF192F090A}" srcOrd="2" destOrd="0" presId="urn:microsoft.com/office/officeart/2005/8/layout/orgChart1"/>
    <dgm:cxn modelId="{034D263E-0F22-44CE-9FC0-5FBDBEDA8B03}" type="presParOf" srcId="{5A4AF987-A85D-457E-958C-78F40AC79AED}" destId="{CB793180-DD51-49A4-8A11-1E80BA093696}" srcOrd="3" destOrd="0" presId="urn:microsoft.com/office/officeart/2005/8/layout/orgChart1"/>
    <dgm:cxn modelId="{A9C5D8DD-4052-41C5-87F1-449C78F1BADE}" type="presParOf" srcId="{CB793180-DD51-49A4-8A11-1E80BA093696}" destId="{A06648F9-98DF-4AFD-AD32-D293EDAB724B}" srcOrd="0" destOrd="0" presId="urn:microsoft.com/office/officeart/2005/8/layout/orgChart1"/>
    <dgm:cxn modelId="{C1008F95-6A39-4677-9AA0-2DAF8B7A975D}" type="presParOf" srcId="{A06648F9-98DF-4AFD-AD32-D293EDAB724B}" destId="{E0C53942-0EAC-429E-9FAC-B4280E82BD55}" srcOrd="0" destOrd="0" presId="urn:microsoft.com/office/officeart/2005/8/layout/orgChart1"/>
    <dgm:cxn modelId="{8DADB51B-2045-4A7E-88ED-2662091C9F8B}" type="presParOf" srcId="{A06648F9-98DF-4AFD-AD32-D293EDAB724B}" destId="{9E79CA8E-6EC0-4B03-A51B-9AFA27ECEA42}" srcOrd="1" destOrd="0" presId="urn:microsoft.com/office/officeart/2005/8/layout/orgChart1"/>
    <dgm:cxn modelId="{458745C8-84E0-46BF-9050-52FB9A61FCB2}" type="presParOf" srcId="{CB793180-DD51-49A4-8A11-1E80BA093696}" destId="{F79F8425-4D96-4E53-8C42-E5CD19545A80}" srcOrd="1" destOrd="0" presId="urn:microsoft.com/office/officeart/2005/8/layout/orgChart1"/>
    <dgm:cxn modelId="{B527C2DD-CB99-4338-A531-25AC83AC8A47}" type="presParOf" srcId="{CB793180-DD51-49A4-8A11-1E80BA093696}" destId="{200F72B2-D019-4747-88C1-7E7E330BF1F3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osmmi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3962400" cy="41447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19400" y="1219200"/>
            <a:ext cx="34387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cap="all" smtClean="0">
                <a:solidFill>
                  <a:srgbClr val="EBDDC3">
                    <a:lumMod val="25000"/>
                  </a:srgbClr>
                </a:solidFill>
                <a:ea typeface="+mj-ea"/>
                <a:cs typeface="+mj-cs"/>
              </a:rPr>
              <a:t>Мило</a:t>
            </a:r>
            <a:r>
              <a:rPr lang="uk-UA" sz="4400" cap="all" smtClean="0">
                <a:solidFill>
                  <a:srgbClr val="EBDDC3">
                    <a:lumMod val="25000"/>
                  </a:srgbClr>
                </a:solidFill>
                <a:ea typeface="+mj-ea"/>
                <a:cs typeface="+mj-cs"/>
              </a:rPr>
              <a:t> 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09800" y="762000"/>
            <a:ext cx="3742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smtClean="0">
                <a:solidFill>
                  <a:schemeClr val="tx2">
                    <a:lumMod val="25000"/>
                  </a:schemeClr>
                </a:solidFill>
              </a:rPr>
              <a:t>Презентація на тему</a:t>
            </a:r>
            <a:endParaRPr lang="ru-RU" sz="320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5257800"/>
            <a:ext cx="3387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smtClean="0">
                <a:solidFill>
                  <a:schemeClr val="tx2">
                    <a:lumMod val="25000"/>
                  </a:schemeClr>
                </a:solidFill>
              </a:rPr>
              <a:t>Виконала учениця 11-А класу</a:t>
            </a:r>
          </a:p>
          <a:p>
            <a:r>
              <a:rPr lang="uk-UA" sz="2000" smtClean="0">
                <a:solidFill>
                  <a:schemeClr val="tx2">
                    <a:lumMod val="25000"/>
                  </a:schemeClr>
                </a:solidFill>
              </a:rPr>
              <a:t>Підчищаліна Настасія</a:t>
            </a:r>
            <a:endParaRPr lang="ru-RU" sz="200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ru-RU" sz="4800" smtClean="0"/>
              <a:t>Що таке мило? </a:t>
            </a:r>
            <a:endParaRPr lang="ru-RU" sz="480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smtClean="0"/>
              <a:t>Мила  – це натрієві або калі</a:t>
            </a:r>
            <a:r>
              <a:rPr lang="uk-UA" sz="4400" smtClean="0"/>
              <a:t>йні</a:t>
            </a:r>
            <a:endParaRPr lang="ru-RU" sz="4400" smtClean="0"/>
          </a:p>
          <a:p>
            <a:pPr>
              <a:buNone/>
            </a:pPr>
            <a:r>
              <a:rPr lang="ru-RU" sz="4400" smtClean="0"/>
              <a:t>солі вищих карбонових кислот:</a:t>
            </a:r>
          </a:p>
          <a:p>
            <a:pPr>
              <a:buFont typeface="Wingdings" pitchFamily="2" charset="2"/>
              <a:buChar char="§"/>
            </a:pPr>
            <a:r>
              <a:rPr lang="ru-RU" sz="4400" smtClean="0"/>
              <a:t>пальмітинової,</a:t>
            </a:r>
          </a:p>
          <a:p>
            <a:pPr>
              <a:buFont typeface="Wingdings" pitchFamily="2" charset="2"/>
              <a:buChar char="§"/>
            </a:pPr>
            <a:r>
              <a:rPr lang="ru-RU" sz="4400" smtClean="0"/>
              <a:t>стеаринової,</a:t>
            </a:r>
          </a:p>
          <a:p>
            <a:pPr>
              <a:buFont typeface="Wingdings" pitchFamily="2" charset="2"/>
              <a:buChar char="§"/>
            </a:pPr>
            <a:r>
              <a:rPr lang="ru-RU" sz="4400" smtClean="0"/>
              <a:t>олеїнової,</a:t>
            </a:r>
          </a:p>
          <a:p>
            <a:pPr>
              <a:buFont typeface="Wingdings" pitchFamily="2" charset="2"/>
              <a:buChar char="§"/>
            </a:pPr>
            <a:r>
              <a:rPr lang="ru-RU" sz="4400" smtClean="0"/>
              <a:t>лауринової.</a:t>
            </a:r>
            <a:endParaRPr lang="ru-RU" sz="4400"/>
          </a:p>
        </p:txBody>
      </p:sp>
      <p:pic>
        <p:nvPicPr>
          <p:cNvPr id="5" name="Рисунок 4" descr="kosmmilo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5410200"/>
            <a:ext cx="2276994" cy="1225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royalty-free-soap-clipart-illustration-1117728tn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2600"/>
            <a:ext cx="1603828" cy="1295400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ru-RU" sz="4800" smtClean="0"/>
              <a:t>Як виготовляють мило? </a:t>
            </a:r>
            <a:endParaRPr lang="ru-RU" sz="480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762000" y="1524000"/>
          <a:ext cx="8125123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833593" y="3440154"/>
            <a:ext cx="2081807" cy="1209771"/>
            <a:chOff x="3033861" y="1614418"/>
            <a:chExt cx="2161877" cy="1297126"/>
          </a:xfrm>
        </p:grpSpPr>
        <p:sp>
          <p:nvSpPr>
            <p:cNvPr id="10" name="Прямоугольник с двумя скругленными противолежащими углами 9"/>
            <p:cNvSpPr/>
            <p:nvPr/>
          </p:nvSpPr>
          <p:spPr>
            <a:xfrm>
              <a:off x="3033861" y="1614418"/>
              <a:ext cx="2161877" cy="1297126"/>
            </a:xfrm>
            <a:prstGeom prst="round2Diag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3097181" y="1677738"/>
              <a:ext cx="2035237" cy="1170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9070" tIns="179070" rIns="179070" bIns="179070" numCol="2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700" kern="120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833593" y="5421354"/>
            <a:ext cx="2081807" cy="1209771"/>
            <a:chOff x="3033861" y="1614418"/>
            <a:chExt cx="2161877" cy="1297126"/>
          </a:xfrm>
        </p:grpSpPr>
        <p:sp>
          <p:nvSpPr>
            <p:cNvPr id="13" name="Прямоугольник с двумя скругленными противолежащими углами 12"/>
            <p:cNvSpPr/>
            <p:nvPr/>
          </p:nvSpPr>
          <p:spPr>
            <a:xfrm>
              <a:off x="3033861" y="1614418"/>
              <a:ext cx="2161877" cy="1297126"/>
            </a:xfrm>
            <a:prstGeom prst="round2Diag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3097181" y="1677738"/>
              <a:ext cx="2035237" cy="1170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700" kern="12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5800" y="3124200"/>
            <a:ext cx="6104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/>
              <a:t>Тверді сорти мила виготовляють, висушуючи стрічку розплавленого мила, додаючи барвники та ароматизатори і пресуючи готову масу в шматки.</a:t>
            </a:r>
            <a:endParaRPr lang="ru-RU" sz="3200"/>
          </a:p>
        </p:txBody>
      </p:sp>
      <p:grpSp>
        <p:nvGrpSpPr>
          <p:cNvPr id="17" name="Группа 16"/>
          <p:cNvGrpSpPr/>
          <p:nvPr/>
        </p:nvGrpSpPr>
        <p:grpSpPr>
          <a:xfrm rot="5400000">
            <a:off x="7737043" y="4835957"/>
            <a:ext cx="434601" cy="516288"/>
            <a:chOff x="5408312" y="609084"/>
            <a:chExt cx="465983" cy="536145"/>
          </a:xfrm>
        </p:grpSpPr>
        <p:sp>
          <p:nvSpPr>
            <p:cNvPr id="18" name="Стрелка вправо 17"/>
            <p:cNvSpPr/>
            <p:nvPr/>
          </p:nvSpPr>
          <p:spPr>
            <a:xfrm>
              <a:off x="5408312" y="609084"/>
              <a:ext cx="465983" cy="5361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 вправо 4"/>
            <p:cNvSpPr/>
            <p:nvPr/>
          </p:nvSpPr>
          <p:spPr>
            <a:xfrm>
              <a:off x="5408312" y="716313"/>
              <a:ext cx="326188" cy="321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/>
            </a:p>
          </p:txBody>
        </p:sp>
      </p:grpSp>
      <p:grpSp>
        <p:nvGrpSpPr>
          <p:cNvPr id="20" name="Группа 19"/>
          <p:cNvGrpSpPr/>
          <p:nvPr/>
        </p:nvGrpSpPr>
        <p:grpSpPr>
          <a:xfrm rot="5400000">
            <a:off x="7660843" y="2930957"/>
            <a:ext cx="434601" cy="516288"/>
            <a:chOff x="5408312" y="609084"/>
            <a:chExt cx="465983" cy="536145"/>
          </a:xfrm>
        </p:grpSpPr>
        <p:sp>
          <p:nvSpPr>
            <p:cNvPr id="21" name="Стрелка вправо 20"/>
            <p:cNvSpPr/>
            <p:nvPr/>
          </p:nvSpPr>
          <p:spPr>
            <a:xfrm>
              <a:off x="5408312" y="609084"/>
              <a:ext cx="465983" cy="5361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 вправо 4"/>
            <p:cNvSpPr/>
            <p:nvPr/>
          </p:nvSpPr>
          <p:spPr>
            <a:xfrm>
              <a:off x="5408312" y="716313"/>
              <a:ext cx="326188" cy="321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30136" y="3842126"/>
            <a:ext cx="208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smtClean="0">
                <a:solidFill>
                  <a:schemeClr val="bg1"/>
                </a:solidFill>
              </a:rPr>
              <a:t>Охолодження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34822" y="5552346"/>
            <a:ext cx="1959858" cy="10916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9070" tIns="179070" rIns="179070" bIns="179070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700" kern="1200"/>
          </a:p>
        </p:txBody>
      </p:sp>
      <p:sp>
        <p:nvSpPr>
          <p:cNvPr id="34" name="TextBox 33"/>
          <p:cNvSpPr txBox="1"/>
          <p:nvPr/>
        </p:nvSpPr>
        <p:spPr>
          <a:xfrm>
            <a:off x="6900375" y="5747126"/>
            <a:ext cx="201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smtClean="0">
                <a:solidFill>
                  <a:schemeClr val="bg1"/>
                </a:solidFill>
              </a:rPr>
              <a:t>Формування</a:t>
            </a:r>
            <a:endParaRPr 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uk-UA" sz="4800" smtClean="0"/>
              <a:t>Омилення</a:t>
            </a:r>
            <a:endParaRPr lang="ru-RU" sz="4800"/>
          </a:p>
        </p:txBody>
      </p:sp>
      <p:grpSp>
        <p:nvGrpSpPr>
          <p:cNvPr id="8" name="Группа 7"/>
          <p:cNvGrpSpPr/>
          <p:nvPr/>
        </p:nvGrpSpPr>
        <p:grpSpPr>
          <a:xfrm>
            <a:off x="5867400" y="3352800"/>
            <a:ext cx="2590800" cy="1294445"/>
            <a:chOff x="3619587" y="601738"/>
            <a:chExt cx="1752600" cy="989645"/>
          </a:xfrm>
        </p:grpSpPr>
        <p:sp>
          <p:nvSpPr>
            <p:cNvPr id="9" name="Овал 8"/>
            <p:cNvSpPr/>
            <p:nvPr/>
          </p:nvSpPr>
          <p:spPr>
            <a:xfrm>
              <a:off x="4066625" y="677461"/>
              <a:ext cx="790023" cy="829865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3619587" y="601738"/>
              <a:ext cx="1752600" cy="98964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smtClean="0"/>
                <a:t>CO</a:t>
              </a:r>
              <a:r>
                <a:rPr lang="ru-RU" sz="2400" smtClean="0"/>
                <a:t>₂</a:t>
              </a:r>
              <a:endParaRPr lang="ru-RU" sz="2400" kern="120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486400" y="4419600"/>
            <a:ext cx="1600200" cy="990603"/>
            <a:chOff x="3657605" y="3124200"/>
            <a:chExt cx="704868" cy="457203"/>
          </a:xfrm>
        </p:grpSpPr>
        <p:sp>
          <p:nvSpPr>
            <p:cNvPr id="14" name="Овал 13"/>
            <p:cNvSpPr/>
            <p:nvPr/>
          </p:nvSpPr>
          <p:spPr>
            <a:xfrm>
              <a:off x="3657605" y="3124200"/>
              <a:ext cx="704868" cy="457203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3760831" y="3191156"/>
              <a:ext cx="498416" cy="323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smtClean="0">
                  <a:solidFill>
                    <a:schemeClr val="bg1"/>
                  </a:solidFill>
                </a:rPr>
                <a:t>H</a:t>
              </a:r>
              <a:r>
                <a:rPr lang="ru-RU" sz="2400" b="0" i="0" kern="1200" smtClean="0">
                  <a:solidFill>
                    <a:schemeClr val="bg1"/>
                  </a:solidFill>
                </a:rPr>
                <a:t>₂</a:t>
              </a:r>
              <a:r>
                <a:rPr lang="en-US" sz="2400" b="0" i="0" kern="1200" smtClean="0">
                  <a:solidFill>
                    <a:schemeClr val="bg1"/>
                  </a:solidFill>
                </a:rPr>
                <a:t>O</a:t>
              </a:r>
              <a:endParaRPr lang="ru-RU" sz="2400" kern="120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" name="Схема 4"/>
          <p:cNvGraphicFramePr/>
          <p:nvPr/>
        </p:nvGraphicFramePr>
        <p:xfrm>
          <a:off x="1828800" y="1447800"/>
          <a:ext cx="8686800" cy="596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5486400" y="6096000"/>
            <a:ext cx="1371600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Ядрове </a:t>
            </a:r>
            <a:endParaRPr lang="ru-RU" smtClean="0"/>
          </a:p>
          <a:p>
            <a:pPr algn="ctr"/>
            <a:r>
              <a:rPr lang="ru-RU" smtClean="0"/>
              <a:t>мило</a:t>
            </a: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47244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bg2">
                    <a:lumMod val="25000"/>
                  </a:schemeClr>
                </a:solidFill>
              </a:rPr>
              <a:t>В результаті омилення утворюється </a:t>
            </a:r>
            <a:r>
              <a:rPr lang="ru-RU" sz="2400" smtClean="0">
                <a:solidFill>
                  <a:schemeClr val="bg2">
                    <a:lumMod val="25000"/>
                  </a:schemeClr>
                </a:solidFill>
              </a:rPr>
              <a:t>ядрове </a:t>
            </a:r>
            <a:r>
              <a:rPr lang="ru-RU" sz="2400" smtClean="0">
                <a:solidFill>
                  <a:schemeClr val="bg2">
                    <a:lumMod val="25000"/>
                  </a:schemeClr>
                </a:solidFill>
              </a:rPr>
              <a:t>мило з якого виготовляють господарське та туалетне мило.</a:t>
            </a:r>
            <a:endParaRPr lang="ru-RU" sz="24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" name="Рисунок 16" descr="royalty-free-soap-clipart-illustration-1117728tn - копи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172" y="5562600"/>
            <a:ext cx="1603828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5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71919" y="4572000"/>
            <a:ext cx="6282813" cy="2286000"/>
          </a:xfrm>
          <a:prstGeom prst="rect">
            <a:avLst/>
          </a:prstGeom>
        </p:spPr>
      </p:pic>
      <p:pic>
        <p:nvPicPr>
          <p:cNvPr id="5" name="Рисунок 4" descr="14140_html_m1916247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00200"/>
            <a:ext cx="6324600" cy="288745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Омилення</a:t>
            </a:r>
            <a:endParaRPr kumimoji="0" lang="ru-RU" sz="4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724400"/>
            <a:ext cx="13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mtClean="0"/>
              <a:t>Тригліцерид</a:t>
            </a: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67400" y="5029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mtClean="0"/>
              <a:t>Високомолекулярна кислота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4800" y="472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/>
              <a:t>Гліцерин</a:t>
            </a:r>
            <a:endParaRPr lang="ru-RU"/>
          </a:p>
        </p:txBody>
      </p:sp>
      <p:cxnSp>
        <p:nvCxnSpPr>
          <p:cNvPr id="11" name="Прямая соединительная линия 10"/>
          <p:cNvCxnSpPr>
            <a:endCxn id="8" idx="2"/>
          </p:cNvCxnSpPr>
          <p:nvPr/>
        </p:nvCxnSpPr>
        <p:spPr>
          <a:xfrm flipV="1">
            <a:off x="6705600" y="5675531"/>
            <a:ext cx="304800" cy="26806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ru-RU" sz="4800" smtClean="0"/>
              <a:t>Види мила</a:t>
            </a:r>
            <a:endParaRPr lang="ru-RU" sz="4800"/>
          </a:p>
        </p:txBody>
      </p:sp>
      <p:graphicFrame>
        <p:nvGraphicFramePr>
          <p:cNvPr id="5" name="Схема 4"/>
          <p:cNvGraphicFramePr/>
          <p:nvPr/>
        </p:nvGraphicFramePr>
        <p:xfrm>
          <a:off x="304800" y="1447800"/>
          <a:ext cx="8458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kosmmilo - копия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590800"/>
            <a:ext cx="917209" cy="1667256"/>
          </a:xfrm>
          <a:prstGeom prst="rect">
            <a:avLst/>
          </a:prstGeom>
        </p:spPr>
      </p:pic>
      <p:pic>
        <p:nvPicPr>
          <p:cNvPr id="7" name="Рисунок 6" descr="kosmmilo - коп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2800" y="3200400"/>
            <a:ext cx="1710578" cy="92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smtClean="0">
                <a:solidFill>
                  <a:schemeClr val="tx2">
                    <a:lumMod val="25000"/>
                  </a:schemeClr>
                </a:solidFill>
              </a:rPr>
              <a:t>Господарське</a:t>
            </a:r>
            <a:r>
              <a:rPr lang="ru-RU" sz="4800" smtClean="0"/>
              <a:t> та туалетне мило</a:t>
            </a:r>
            <a:endParaRPr lang="ru-RU" sz="4800"/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smtClean="0">
                <a:solidFill>
                  <a:schemeClr val="bg2">
                    <a:lumMod val="25000"/>
                  </a:schemeClr>
                </a:solidFill>
              </a:rPr>
              <a:t>Тверді господарські мила залежно від сорту містять 40-72% основної речовини, 0,1-0,2% вільного лугу, 1-2% вільних карбонатів Na або К, 0,5-1,5% нерозчинного у воді залишку</a:t>
            </a:r>
          </a:p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4800" y="4180344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smtClean="0">
                <a:solidFill>
                  <a:schemeClr val="bg2">
                    <a:lumMod val="25000"/>
                  </a:schemeClr>
                </a:solidFill>
              </a:rPr>
              <a:t>Туалетне мило отримують     шляхом додаткової обробки ядерного мила з додаванням допом</a:t>
            </a:r>
            <a:r>
              <a:rPr lang="uk-UA" sz="2400" smtClean="0">
                <a:solidFill>
                  <a:schemeClr val="bg2">
                    <a:lumMod val="25000"/>
                  </a:schemeClr>
                </a:solidFill>
              </a:rPr>
              <a:t>іжних речовин</a:t>
            </a:r>
            <a:r>
              <a:rPr lang="ru-RU" sz="2400" smtClean="0">
                <a:solidFill>
                  <a:schemeClr val="bg2">
                    <a:lumMod val="25000"/>
                  </a:schemeClr>
                </a:solidFill>
              </a:rPr>
              <a:t>: барвників, антисептиків, тальку, соди, каоліну, запашних речовин</a:t>
            </a:r>
            <a:r>
              <a:rPr lang="ru-RU" b="1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b="1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Рисунок 7" descr="409494194_eb9c335e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4269790"/>
            <a:ext cx="3886200" cy="2588209"/>
          </a:xfrm>
          <a:prstGeom prst="rect">
            <a:avLst/>
          </a:prstGeom>
        </p:spPr>
      </p:pic>
      <p:pic>
        <p:nvPicPr>
          <p:cNvPr id="9" name="Рисунок 8" descr="Mil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676400"/>
            <a:ext cx="3048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mtClean="0">
                <a:solidFill>
                  <a:schemeClr val="bg2">
                    <a:lumMod val="25000"/>
                  </a:schemeClr>
                </a:solidFill>
              </a:rPr>
              <a:t>Історична довідка</a:t>
            </a:r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103674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Тут навчилися робити тверде красиве мило з оливкової олії і золи морських рослин. Всюди на Середземномор'ї  стало процвітати миловаріння . З XIII в . починається розквіт миловаріння у Франції та Англії. </a:t>
            </a:r>
          </a:p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На Русі секрети виготовлення мила успадкували від Візантії , а власні майстри - миловари з'явилися у нас тільки в XV ст. </a:t>
            </a:r>
          </a:p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Рисунок 9" descr="1-copy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8800"/>
            <a:ext cx="2882624" cy="2692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7526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2">
                    <a:lumMod val="25000"/>
                  </a:schemeClr>
                </a:solidFill>
              </a:rPr>
              <a:t>Мило виготовляли ще в стародавньому Шумері та Вавілоні (близько 2800 р. до н. е.).</a:t>
            </a:r>
          </a:p>
          <a:p>
            <a:r>
              <a:rPr lang="ru-RU" sz="2000" smtClean="0">
                <a:solidFill>
                  <a:schemeClr val="bg2">
                    <a:lumMod val="25000"/>
                  </a:schemeClr>
                </a:solidFill>
              </a:rPr>
              <a:t>У Європі мило не відразу стало предметом гігієни</a:t>
            </a:r>
            <a:r>
              <a:rPr lang="en-US" sz="200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smtClean="0">
                <a:solidFill>
                  <a:schemeClr val="bg2">
                    <a:lumMod val="25000"/>
                  </a:schemeClr>
                </a:solidFill>
              </a:rPr>
              <a:t>— до XIII ст. воно стояло в одному ряду з медичними засобами і ліками. </a:t>
            </a:r>
          </a:p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Остаточно моду на чистоту прищепили середньовічній Європі лицарі, побувавши під час хрестових походів в арабських країнах. Від арабів, які володіли мистецтвом миловаріння з </a:t>
            </a:r>
            <a:r>
              <a:rPr lang="en-US" smtClean="0">
                <a:solidFill>
                  <a:schemeClr val="bg2">
                    <a:lumMod val="25000"/>
                  </a:schemeClr>
                </a:solidFill>
              </a:rPr>
              <a:t>VII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ст., воно проникло до Іспанії. </a:t>
            </a: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77000" y="4572000"/>
            <a:ext cx="205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smtClean="0"/>
              <a:t>Перший рецепт мила</a:t>
            </a:r>
          </a:p>
          <a:p>
            <a:r>
              <a:rPr lang="ru-RU" sz="1400" smtClean="0"/>
              <a:t>на шумерськ</a:t>
            </a:r>
            <a:r>
              <a:rPr lang="uk-UA" sz="1400" smtClean="0"/>
              <a:t>ій табличці</a:t>
            </a:r>
            <a:r>
              <a:rPr lang="ru-RU" sz="1400" smtClean="0"/>
              <a:t> </a:t>
            </a:r>
            <a:endParaRPr lang="ru-RU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592288" cy="331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905000"/>
            <a:ext cx="617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/>
              <a:t>У 1808 році французький хімік Мішель Ежен Шеврель (1786-1889) на прохання власників текстильної фабрики встановив складу мила. У результаті аналізу виявилося, що мило - це натрієва сіль вищої жирної карбонової кислоти. </a:t>
            </a:r>
            <a:endParaRPr lang="en-US" sz="2400" smtClean="0"/>
          </a:p>
          <a:p>
            <a:r>
              <a:rPr lang="ru-RU" sz="2400" smtClean="0"/>
              <a:t>Причому, рідке і тверде мило розрізняються тільки катіонами: одним з варіантів твердого мила - C₁₇H₃₅COO</a:t>
            </a:r>
            <a:r>
              <a:rPr lang="en-US" sz="2400" smtClean="0">
                <a:solidFill>
                  <a:srgbClr val="FF0000"/>
                </a:solidFill>
              </a:rPr>
              <a:t>Na</a:t>
            </a:r>
            <a:r>
              <a:rPr lang="en-US" sz="2400" smtClean="0"/>
              <a:t>, </a:t>
            </a:r>
            <a:r>
              <a:rPr lang="ru-RU" sz="2400" smtClean="0"/>
              <a:t>рідкого - C₁₇H₃₅COO</a:t>
            </a:r>
            <a:r>
              <a:rPr lang="ru-RU" sz="2400" smtClean="0">
                <a:solidFill>
                  <a:srgbClr val="FF0000"/>
                </a:solidFill>
              </a:rPr>
              <a:t>К</a:t>
            </a:r>
            <a:r>
              <a:rPr lang="ru-RU" sz="2400" smtClean="0"/>
              <a:t>.</a:t>
            </a:r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304800" y="5029200"/>
            <a:ext cx="25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Мішель Ежен Шеврель</a:t>
            </a: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noFill/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Історична довідка</a:t>
            </a:r>
            <a:endParaRPr kumimoji="0" lang="ru-RU" sz="44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1658</TotalTime>
  <Words>459</Words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Слайд 1</vt:lpstr>
      <vt:lpstr>Що таке мило? </vt:lpstr>
      <vt:lpstr>Як виготовляють мило? </vt:lpstr>
      <vt:lpstr>Омилення</vt:lpstr>
      <vt:lpstr>Слайд 5</vt:lpstr>
      <vt:lpstr>Види мила</vt:lpstr>
      <vt:lpstr>Господарське та туалетне мило</vt:lpstr>
      <vt:lpstr>Історична довідка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Мило. Склад, властивості, застосування</dc:title>
  <dc:creator>Настасья</dc:creator>
  <cp:lastModifiedBy>HP</cp:lastModifiedBy>
  <cp:revision>12</cp:revision>
  <dcterms:created xsi:type="dcterms:W3CDTF">2014-01-29T08:48:28Z</dcterms:created>
  <dcterms:modified xsi:type="dcterms:W3CDTF">2014-02-11T05:59:07Z</dcterms:modified>
</cp:coreProperties>
</file>