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F0E4-4AFD-4053-8A0B-96D26E966B70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FC08-5AAE-4426-AEC5-B6B22867966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ua/yandsearch?tld=ua&amp;p=4&amp;text=%D0%BA%D0%B0%D0%BB%D1%8C%D1%86%D1%96%D1%8E&amp;fp=4&amp;pos=145&amp;uinfo=ww-1349-wh-673-fw-1124-fh-467-pd-1&amp;rpt=simage&amp;img_url=http%3A%2F%2Fimg-fotki.yandex.ru%2Fget%2F2%2Flevinsky1967.1%2F0_df1e_41c9e39e_X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text=%D1%84%D0%BE%D0%BD%20%D0%BF%D1%80%D0%B5%D0%B7%D0%B5%D0%BD%D1%82%D0%B0%D1%86%D1%96%D1%97&amp;fp=0&amp;pos=0&amp;uinfo=ww-1349-wh-673-fw-1124-fh-467-pd-1&amp;rpt=simage&amp;img_url=http%3A%2F%2Ftatyana-chulan.ucoz.ru%2F_fr%2F0%2F030488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ua/yandsearch?text=%D0%BA%D0%B0%D0%BB%D1%8C%D1%86%D1%96%D0%B9%20&amp;fp=0&amp;pos=2&amp;uinfo=ww-1349-wh-673-fw-1124-fh-467-pd-1&amp;rpt=simage&amp;img_url=http%3A%2F%2Fmirsovetov.ru%2Fimages%2F807%2F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ua/yandsearch?text=%D1%84%D0%BE%D0%BD%20%D0%BF%D1%80%D0%B5%D0%B7%D0%B5%D0%BD%D1%82%D0%B0%D1%86%D1%96%D1%97&amp;fp=0&amp;pos=5&amp;uinfo=ww-1349-wh-673-fw-1124-fh-467-pd-1&amp;rpt=simage&amp;img_url=http%3A%2F%2Fi041.radikal.ru%2F0908%2Fe8%2Ffa28ba884fbe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ua/yandsearch?text=%D0%BA%D0%B0%D0%BB%D1%8C%D1%86%D1%96%D0%B9%20&amp;fp=0&amp;pos=26&amp;uinfo=ww-1349-wh-673-fw-1124-fh-467-pd-1&amp;rpt=simage&amp;img_url=http%3A%2F%2Fupload.wikimedia.org%2Fwikipedia%2Fcommons%2Fthumb%2F9%2F96%2FCalcium_unter_Argon_Schutzgasatmosph%25C3%25A4re.jpg%2F120px-Calcium_unter_Argon_Schutzgasatmosph%25C3%25A4r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ua/yandsearch?text=%D1%84%D0%BE%D0%BD%20%D0%BF%D1%80%D0%B5%D0%B7%D0%B5%D0%BD%D1%82%D0%B0%D1%86%D1%96%D1%97&amp;fp=0&amp;pos=26&amp;uinfo=ww-1349-wh-673-fw-1124-fh-467-pd-1&amp;rpt=simage&amp;img_url=http%3A%2F%2Fwww.proza.ru%2Fpics%2F2009%2F11%2F26%2F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6&amp;text=%D0%BA%D0%B0%D0%BB%D1%8C%D1%86%D1%96%D0%B9&amp;fp=6&amp;pos=191&amp;uinfo=ww-1349-wh-673-fw-1124-fh-467-pd-1&amp;rpt=simage&amp;img_url=http%3A%2F%2Ffp.com.ua%2Fwp-content%2Fuploads%2F2013%2F04%2FKaltsiy-300x217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ua/yandsearch?tld=ua&amp;p=3&amp;text=%D0%BA%D0%B0%D0%BB%D1%8C%D1%86%D1%96%D0%B9&amp;fp=3&amp;pos=117&amp;uinfo=ww-1349-wh-673-fw-1124-fh-467-pd-1&amp;rpt=simage&amp;img_url=http%3A%2F%2Fimg1.liveinternet.ru%2Fimages%2Fattach%2Fc%2F2%2F72%2F530%2F72530882_preview_koralluy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ua/yandsearch?tld=ua&amp;p=1&amp;text=%D1%84%D0%BE%D0%BD%20%D0%BF%D1%80%D0%B5%D0%B7%D0%B5%D0%BD%D1%82%D0%B0%D1%86%D1%96%D1%97&amp;fp=1&amp;pos=33&amp;uinfo=ww-1349-wh-673-fw-1124-fh-467-pd-1&amp;rpt=simage&amp;img_url=http%3A%2F%2Fcs9582.userapi.com%2Fg221076%2Fa_d949c1f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ua/yandsearch?tld=ua&amp;p=4&amp;text=%D1%84%D0%BE%D0%BD%20%D0%BF%D1%80%D0%B5%D0%B7%D0%B5%D0%BD%D1%82%D0%B0%D1%86%D1%96%D1%97&amp;fp=4&amp;pos=126&amp;uinfo=ww-1349-wh-673-fw-1124-fh-467-pd-1&amp;rpt=simage&amp;img_url=http%3A%2F%2Fimg-fotki.yandex.ru%2Fget%2F4913%2F44774248.113%2F0_67fad_3883885c_X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ld=ua&amp;p=9&amp;text=%D1%84%D0%BE%D0%BD%20%D0%BF%D1%80%D0%B5%D0%B7%D0%B5%D0%BD%D1%82%D0%B0%D1%86%D1%96%D1%97&amp;fp=9&amp;pos=298&amp;uinfo=ww-1349-wh-673-fw-1124-fh-467-pd-1&amp;rpt=simage&amp;img_url=http%3A%2F%2Fwww.tvoyrebenok.ru%2Fimages%2Fpresentation%2Fnice%2Fm%2F09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ua/yandsearch?text=%D0%BA%D0%B0%D0%BB%D1%8C%D1%86%D1%96%D0%B9%20&amp;fp=0&amp;pos=25&amp;uinfo=ww-1349-wh-673-fw-1124-fh-467-pd-1&amp;rpt=simage&amp;img_url=http%3A%2F%2Fwww.proshkolu.ru%2Fcontent%2Fmedia%2Fpic%2Fstd%2F3000000%2F2498000%2F2497014-d5d88e33b687c908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2/levinsky1967.1/0_df1e_41c9e39e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5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cs typeface="Miriam Fixed" pitchFamily="49" charset="-79"/>
              </a:rPr>
              <a:t>Колообіг</a:t>
            </a:r>
            <a:r>
              <a:rPr lang="uk-UA" dirty="0" smtClean="0">
                <a:solidFill>
                  <a:srgbClr val="FFFF00"/>
                </a:solidFill>
                <a:cs typeface="Miriam Fixed" pitchFamily="49" charset="-79"/>
              </a:rPr>
              <a:t> кальцію у природі</a:t>
            </a:r>
            <a:endParaRPr lang="ru-RU" dirty="0">
              <a:solidFill>
                <a:srgbClr val="FFFF00"/>
              </a:solidFill>
              <a:cs typeface="Miriam Fixed" pitchFamily="49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2984376" cy="17526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Підготовила 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Йойна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 Юлія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eed4soft.ru/uploads/taginator/Jun-2013/fon-dlya-prezentac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29"/>
            <a:ext cx="9144000" cy="6867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Кальцій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7704856" cy="5289451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Кальцій</a:t>
            </a:r>
            <a:r>
              <a:rPr lang="ru-RU" dirty="0" smtClean="0"/>
              <a:t> -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підгрупи</a:t>
            </a:r>
            <a:r>
              <a:rPr lang="ru-RU" dirty="0" smtClean="0"/>
              <a:t> 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четвертого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періодичної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Д. І. </a:t>
            </a:r>
            <a:r>
              <a:rPr lang="ru-RU" dirty="0" err="1" smtClean="0"/>
              <a:t>Менделєєва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атомним</a:t>
            </a:r>
            <a:r>
              <a:rPr lang="ru-RU" dirty="0" smtClean="0"/>
              <a:t> номером 20. </a:t>
            </a:r>
            <a:r>
              <a:rPr lang="ru-RU" dirty="0" err="1" smtClean="0"/>
              <a:t>Позначається</a:t>
            </a:r>
            <a:r>
              <a:rPr lang="ru-RU" dirty="0" smtClean="0"/>
              <a:t> символом </a:t>
            </a:r>
            <a:r>
              <a:rPr lang="ru-RU" b="1" dirty="0" err="1" smtClean="0"/>
              <a:t>Ca</a:t>
            </a:r>
            <a:r>
              <a:rPr lang="ru-RU" dirty="0" smtClean="0"/>
              <a:t> ( </a:t>
            </a:r>
            <a:r>
              <a:rPr lang="la-Latn" i="1" dirty="0" smtClean="0"/>
              <a:t>Calcium</a:t>
            </a:r>
            <a:r>
              <a:rPr lang="ru-RU" dirty="0" smtClean="0"/>
              <a:t>). 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b="1" dirty="0" err="1" smtClean="0"/>
              <a:t>кальцій</a:t>
            </a:r>
            <a:r>
              <a:rPr lang="ru-RU" dirty="0" smtClean="0"/>
              <a:t>  - </a:t>
            </a:r>
            <a:r>
              <a:rPr lang="ru-RU" dirty="0" err="1" smtClean="0"/>
              <a:t>м'який</a:t>
            </a:r>
            <a:r>
              <a:rPr lang="ru-RU" dirty="0" smtClean="0"/>
              <a:t>,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активний</a:t>
            </a:r>
            <a:r>
              <a:rPr lang="ru-RU" dirty="0" smtClean="0"/>
              <a:t> </a:t>
            </a:r>
            <a:r>
              <a:rPr lang="ru-RU" dirty="0" err="1" smtClean="0"/>
              <a:t>лужноземельний</a:t>
            </a:r>
            <a:r>
              <a:rPr lang="ru-RU" dirty="0" smtClean="0"/>
              <a:t> метал </a:t>
            </a:r>
            <a:r>
              <a:rPr lang="ru-RU" dirty="0" err="1" smtClean="0"/>
              <a:t>срібляст</a:t>
            </a:r>
            <a:r>
              <a:rPr lang="ru-RU" dirty="0" smtClean="0"/>
              <a:t> -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2" name="Picture 6" descr="http://cs407726.userapi.com/v407726570/431f/FbaZzszozH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69160"/>
            <a:ext cx="2153483" cy="16189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literatura/Pesy-Ostrovskogo/0001-001-Rol-muzyki-v-pesakh-A.N.Ostrovsk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352928" cy="4725144"/>
          </a:xfrm>
        </p:spPr>
        <p:txBody>
          <a:bodyPr/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кальцій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</a:t>
            </a:r>
            <a:r>
              <a:rPr lang="ru-RU" dirty="0" err="1" smtClean="0"/>
              <a:t>розчиненому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до </a:t>
            </a:r>
            <a:r>
              <a:rPr lang="ru-RU" dirty="0" err="1" smtClean="0"/>
              <a:t>рослин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коріння</a:t>
            </a:r>
            <a:r>
              <a:rPr lang="ru-RU" dirty="0" smtClean="0"/>
              <a:t>.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водопою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їди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кальцій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ґрунту</a:t>
            </a:r>
            <a:r>
              <a:rPr lang="ru-RU" dirty="0" smtClean="0"/>
              <a:t> при </a:t>
            </a:r>
            <a:r>
              <a:rPr lang="ru-RU" dirty="0" err="1" smtClean="0"/>
              <a:t>розкладі</a:t>
            </a:r>
            <a:r>
              <a:rPr lang="ru-RU" dirty="0" smtClean="0"/>
              <a:t> </a:t>
            </a:r>
            <a:r>
              <a:rPr lang="ru-RU" dirty="0" err="1" smtClean="0"/>
              <a:t>мертвих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Кальцій</a:t>
            </a:r>
            <a:r>
              <a:rPr lang="ru-RU" dirty="0" smtClean="0"/>
              <a:t> входить до складу </a:t>
            </a:r>
            <a:r>
              <a:rPr lang="ru-RU" dirty="0" err="1" smtClean="0"/>
              <a:t>скелетів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раковин у </a:t>
            </a:r>
            <a:r>
              <a:rPr lang="ru-RU" dirty="0" err="1" smtClean="0"/>
              <a:t>вигляді</a:t>
            </a:r>
            <a:r>
              <a:rPr lang="ru-RU" dirty="0" smtClean="0"/>
              <a:t> карбонату </a:t>
            </a:r>
            <a:r>
              <a:rPr lang="ru-RU" dirty="0" err="1" smtClean="0"/>
              <a:t>кальцію</a:t>
            </a:r>
            <a:endParaRPr lang="ru-RU" dirty="0"/>
          </a:p>
        </p:txBody>
      </p:sp>
      <p:pic>
        <p:nvPicPr>
          <p:cNvPr id="15364" name="Picture 4" descr="http://forum.yu-val.com/uploads/1316805404/med_gallery_5_55_2673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77072"/>
            <a:ext cx="609600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toshops.org/uploads/taginator/Sep-2013/spokojnye-fony-dlya-prezentaci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0"/>
            <a:ext cx="5796136" cy="64533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смерті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тварин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раковини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панцирі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</a:rPr>
              <a:t>нагромаджуються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дні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ставків</a:t>
            </a:r>
            <a:r>
              <a:rPr lang="ru-RU" b="1" dirty="0" smtClean="0">
                <a:solidFill>
                  <a:schemeClr val="bg1"/>
                </a:solidFill>
              </a:rPr>
              <a:t>, озер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морів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врешті-решт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перетворюються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материнську</a:t>
            </a:r>
            <a:r>
              <a:rPr lang="ru-RU" b="1" dirty="0" smtClean="0">
                <a:solidFill>
                  <a:schemeClr val="bg1"/>
                </a:solidFill>
              </a:rPr>
              <a:t> породу. </a:t>
            </a:r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поверхневі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ґрунтові</a:t>
            </a:r>
            <a:r>
              <a:rPr lang="ru-RU" b="1" dirty="0" smtClean="0">
                <a:solidFill>
                  <a:schemeClr val="bg1"/>
                </a:solidFill>
              </a:rPr>
              <a:t> води </a:t>
            </a:r>
            <a:r>
              <a:rPr lang="ru-RU" b="1" dirty="0" err="1" smtClean="0">
                <a:solidFill>
                  <a:schemeClr val="bg1"/>
                </a:solidFill>
              </a:rPr>
              <a:t>розчиняють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сполуки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кальцію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материнській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породі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цикл </a:t>
            </a:r>
            <a:r>
              <a:rPr lang="ru-RU" b="1" dirty="0" err="1" smtClean="0">
                <a:solidFill>
                  <a:schemeClr val="bg1"/>
                </a:solidFill>
              </a:rPr>
              <a:t>повторюється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Вивільнення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кальцію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материнської</a:t>
            </a:r>
            <a:r>
              <a:rPr lang="ru-RU" b="1" dirty="0" smtClean="0">
                <a:solidFill>
                  <a:schemeClr val="bg1"/>
                </a:solidFill>
              </a:rPr>
              <a:t> породи </a:t>
            </a:r>
            <a:r>
              <a:rPr lang="ru-RU" b="1" dirty="0" err="1" smtClean="0">
                <a:solidFill>
                  <a:schemeClr val="bg1"/>
                </a:solidFill>
              </a:rPr>
              <a:t>тісно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пов'язане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вивільненням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вуглецю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оскільки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кальцій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звичайно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трапляється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вигляді</a:t>
            </a:r>
            <a:r>
              <a:rPr lang="ru-RU" b="1" dirty="0" smtClean="0">
                <a:solidFill>
                  <a:schemeClr val="bg1"/>
                </a:solidFill>
              </a:rPr>
              <a:t> карбонату </a:t>
            </a:r>
            <a:r>
              <a:rPr lang="ru-RU" b="1" dirty="0" err="1" smtClean="0">
                <a:solidFill>
                  <a:schemeClr val="bg1"/>
                </a:solidFill>
              </a:rPr>
              <a:t>кальцію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cs3.livemaster.ru/zhurnalfoto/6/0/8/12062014514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240360" cy="2427428"/>
          </a:xfrm>
          <a:prstGeom prst="rect">
            <a:avLst/>
          </a:prstGeom>
          <a:noFill/>
        </p:spPr>
      </p:pic>
      <p:pic>
        <p:nvPicPr>
          <p:cNvPr id="16390" name="Picture 6" descr="http://fp.com.ua/wp-content/uploads/2013/04/Kaltsiy-300x21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8680"/>
            <a:ext cx="3168352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reamworlds.ru/uploads/posts/2013-01/1358871908_e7441d6fd8e8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600" dirty="0" smtClean="0"/>
              <a:t>на </a:t>
            </a:r>
            <a:r>
              <a:rPr lang="ru-RU" sz="3600" dirty="0" err="1" smtClean="0"/>
              <a:t>континенті</a:t>
            </a:r>
            <a:r>
              <a:rPr lang="ru-RU" sz="3600" dirty="0" smtClean="0"/>
              <a:t> </a:t>
            </a:r>
            <a:r>
              <a:rPr lang="ru-RU" sz="3600" dirty="0" err="1" smtClean="0"/>
              <a:t>руйнуються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розчинні</a:t>
            </a:r>
            <a:r>
              <a:rPr lang="ru-RU" sz="3600" dirty="0" smtClean="0"/>
              <a:t> </a:t>
            </a:r>
            <a:r>
              <a:rPr lang="ru-RU" sz="3600" dirty="0" err="1" smtClean="0"/>
              <a:t>солі</a:t>
            </a:r>
            <a:r>
              <a:rPr lang="ru-RU" sz="3600" dirty="0" smtClean="0"/>
              <a:t> </a:t>
            </a:r>
            <a:r>
              <a:rPr lang="ru-RU" sz="3600" dirty="0" err="1" smtClean="0"/>
              <a:t>кальцію</a:t>
            </a:r>
            <a:r>
              <a:rPr lang="ru-RU" sz="3600" dirty="0" smtClean="0"/>
              <a:t> </a:t>
            </a:r>
            <a:r>
              <a:rPr lang="ru-RU" sz="3600" dirty="0" err="1" smtClean="0"/>
              <a:t>ріками</a:t>
            </a:r>
            <a:r>
              <a:rPr lang="ru-RU" sz="3600" dirty="0" smtClean="0"/>
              <a:t> </a:t>
            </a:r>
            <a:r>
              <a:rPr lang="ru-RU" sz="3600" dirty="0" err="1" smtClean="0"/>
              <a:t>зносяться</a:t>
            </a:r>
            <a:r>
              <a:rPr lang="ru-RU" sz="3600" dirty="0" smtClean="0"/>
              <a:t> в море. </a:t>
            </a:r>
            <a:r>
              <a:rPr lang="ru-RU" sz="3600" dirty="0" err="1" smtClean="0"/>
              <a:t>Щорічно</a:t>
            </a:r>
            <a:r>
              <a:rPr lang="ru-RU" sz="3600" dirty="0" smtClean="0"/>
              <a:t> в </a:t>
            </a:r>
            <a:r>
              <a:rPr lang="ru-RU" sz="3600" dirty="0" err="1" smtClean="0"/>
              <a:t>морі</a:t>
            </a:r>
            <a:r>
              <a:rPr lang="ru-RU" sz="3600" dirty="0" smtClean="0"/>
              <a:t> </a:t>
            </a:r>
            <a:r>
              <a:rPr lang="ru-RU" sz="3600" dirty="0" err="1" smtClean="0"/>
              <a:t>скидається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континенту </a:t>
            </a:r>
            <a:r>
              <a:rPr lang="ru-RU" sz="3600" dirty="0" err="1" smtClean="0"/>
              <a:t>близько</a:t>
            </a:r>
            <a:r>
              <a:rPr lang="ru-RU" sz="3600" dirty="0" smtClean="0"/>
              <a:t> 5*10</a:t>
            </a:r>
            <a:r>
              <a:rPr lang="ru-RU" sz="3600" baseline="30000" dirty="0" smtClean="0"/>
              <a:t>8</a:t>
            </a:r>
            <a:r>
              <a:rPr lang="ru-RU" sz="3600" dirty="0" smtClean="0"/>
              <a:t>м </a:t>
            </a:r>
            <a:r>
              <a:rPr lang="ru-RU" sz="3600" dirty="0" err="1" smtClean="0"/>
              <a:t>кальціюПісля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загибелі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організмів</a:t>
            </a:r>
            <a:r>
              <a:rPr lang="ru-RU" sz="3600" dirty="0" smtClean="0"/>
              <a:t> </a:t>
            </a:r>
            <a:r>
              <a:rPr lang="ru-RU" sz="3600" dirty="0" err="1" smtClean="0"/>
              <a:t>їхні</a:t>
            </a:r>
            <a:r>
              <a:rPr lang="ru-RU" sz="3600" dirty="0" smtClean="0"/>
              <a:t> </a:t>
            </a:r>
            <a:r>
              <a:rPr lang="ru-RU" sz="3600" dirty="0" err="1" smtClean="0"/>
              <a:t>кістяки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вуглекислого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кальцію</a:t>
            </a:r>
            <a:r>
              <a:rPr lang="ru-RU" sz="3600" dirty="0" smtClean="0"/>
              <a:t> </a:t>
            </a:r>
            <a:r>
              <a:rPr lang="ru-RU" sz="3600" dirty="0" err="1" smtClean="0"/>
              <a:t>утворять</a:t>
            </a:r>
            <a:r>
              <a:rPr lang="ru-RU" sz="3600" dirty="0" smtClean="0"/>
              <a:t> опади на </a:t>
            </a:r>
            <a:r>
              <a:rPr lang="ru-RU" sz="3600" dirty="0" err="1" smtClean="0"/>
              <a:t>дні</a:t>
            </a:r>
            <a:r>
              <a:rPr lang="ru-RU" sz="3600" dirty="0" smtClean="0"/>
              <a:t> </a:t>
            </a:r>
            <a:r>
              <a:rPr lang="ru-RU" sz="3600" dirty="0" err="1" smtClean="0"/>
              <a:t>морів</a:t>
            </a:r>
            <a:r>
              <a:rPr lang="ru-RU" sz="3600" dirty="0" smtClean="0"/>
              <a:t>. </a:t>
            </a:r>
            <a:r>
              <a:rPr lang="ru-RU" sz="3600" dirty="0" err="1" smtClean="0"/>
              <a:t>Згодом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відбувається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їх</a:t>
            </a:r>
            <a:r>
              <a:rPr lang="ru-RU" sz="3600" dirty="0" smtClean="0"/>
              <a:t> метаморфизация, у </a:t>
            </a:r>
            <a:r>
              <a:rPr lang="ru-RU" sz="3600" dirty="0" err="1" smtClean="0"/>
              <a:t>результаті</a:t>
            </a:r>
            <a:r>
              <a:rPr lang="ru-RU" sz="3600" dirty="0" smtClean="0"/>
              <a:t> </a:t>
            </a:r>
            <a:r>
              <a:rPr lang="ru-RU" sz="3600" dirty="0" err="1" smtClean="0"/>
              <a:t>чого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формується</a:t>
            </a:r>
            <a:r>
              <a:rPr lang="ru-RU" sz="3600" dirty="0" smtClean="0"/>
              <a:t> порода - </a:t>
            </a:r>
            <a:r>
              <a:rPr lang="ru-RU" sz="3600" dirty="0" err="1" smtClean="0"/>
              <a:t>вапняк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4913/44774248.113/0_67fad_3883885c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764704"/>
            <a:ext cx="464400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в </a:t>
            </a:r>
            <a:r>
              <a:rPr lang="ru-RU" dirty="0" err="1" smtClean="0"/>
              <a:t>повторюваних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розсіюється</a:t>
            </a:r>
            <a:r>
              <a:rPr lang="ru-RU" dirty="0" smtClean="0"/>
              <a:t>, а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вертається</a:t>
            </a:r>
            <a:r>
              <a:rPr lang="ru-RU" dirty="0" smtClean="0"/>
              <a:t> до </a:t>
            </a:r>
            <a:r>
              <a:rPr lang="ru-RU" dirty="0" err="1" smtClean="0"/>
              <a:t>колишнього</a:t>
            </a:r>
            <a:r>
              <a:rPr lang="ru-RU" dirty="0" smtClean="0"/>
              <a:t> стану,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voyrebenok.ru/images/presentation/nice/b/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20484" name="Picture 4" descr="http://s.pikabu.ru/images/big_size_comm/2013-02_5/1361820902445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204864"/>
            <a:ext cx="5295201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Колообіг кальцію у природі</vt:lpstr>
      <vt:lpstr>Кальцій</vt:lpstr>
      <vt:lpstr>Слайд 3</vt:lpstr>
      <vt:lpstr>Слайд 4</vt:lpstr>
      <vt:lpstr>Слайд 5</vt:lpstr>
      <vt:lpstr>Слайд 6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кальцію у природі</dc:title>
  <dc:creator>user</dc:creator>
  <cp:lastModifiedBy>user</cp:lastModifiedBy>
  <cp:revision>9</cp:revision>
  <dcterms:created xsi:type="dcterms:W3CDTF">2014-02-23T10:11:55Z</dcterms:created>
  <dcterms:modified xsi:type="dcterms:W3CDTF">2014-02-23T11:32:28Z</dcterms:modified>
</cp:coreProperties>
</file>