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Негативний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вплив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побутової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хімії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шкідливих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речовин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людину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приміщеннях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79912" y="4293096"/>
            <a:ext cx="5144616" cy="105767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Виконала учениця 11-Е класу</a:t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onotype Corsiva" pitchFamily="66" charset="0"/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Нечипоренко Марина</a:t>
            </a:r>
            <a:endParaRPr lang="ru-RU" sz="2800" dirty="0">
              <a:solidFill>
                <a:schemeClr val="tx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Репеленти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молі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брикетах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кристалах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туалетні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дезинфектори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дезодоранти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основне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дже­рело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парадихлорбензолу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який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теж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викликає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рак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тварин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64400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13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3970784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Основне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джерело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хлороформу —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душ,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кипіння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води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пральні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машини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Цей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газ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утво­рюється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хлору,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яким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обробля­ють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питну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воду. У великих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кон­центраціях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хлороформ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викликає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рак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тварин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370354" cy="56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0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8219256" cy="2188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err="1">
                <a:solidFill>
                  <a:schemeClr val="bg1"/>
                </a:solidFill>
                <a:latin typeface="Monotype Corsiva" pitchFamily="66" charset="0"/>
              </a:rPr>
              <a:t>Інгальовані</a:t>
            </a:r>
            <a:r>
              <a:rPr lang="ru-RU" sz="44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Monotype Corsiva" pitchFamily="66" charset="0"/>
              </a:rPr>
              <a:t>частинки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6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Килими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найнебезпечніші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резервуари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тривалого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зберігання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токсично­го пилу (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хімічних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речовин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не­безпечних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бактерій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астматичних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алергенів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як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тваринна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лупа,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пліснява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),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регу­лярно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чистити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пилососом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 Так, пестицид ДДТ у США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припини­ли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використовувати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1972 року, та в килимах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господарів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виявили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1993 року (через 21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рік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!).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536503" cy="414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14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40466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Токсичний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пил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приміщен­нях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найбільша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загроза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ма­люків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бавляться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підлозі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повзають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по килимах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беруть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пальці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предмети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підлоги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до рота.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3031199"/>
            <a:ext cx="5479860" cy="38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9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За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даними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вчених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США,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середньостатистичне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американське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немовля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поглинає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щодня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110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нанограмів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бензапірену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ток­сичної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речовини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),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рівноцін­но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трьом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випаленим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цигаркам.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Певне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дані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нашої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країни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б не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кращі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0872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71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Як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досягти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зменшення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кількості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шкідливих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речовин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приміщенні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903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402832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Звичайно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потребує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перегляду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екологічне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законодавство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якому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необхідно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поширити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приміщення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вимоги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щодо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обмеження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забруднення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довкілля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узаконити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докладне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обов'яз­кове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маркування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виробів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споживачі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могли б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бачити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небезпечні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токсичні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речовини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містить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продукція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тієї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тієї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фірми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передбачити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відповідне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еко­логічне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просвітництво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населення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32656"/>
            <a:ext cx="4200525" cy="617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73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198884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Маючи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знання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про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токсичні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складові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побутових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виробах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домашніх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об'єктах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люди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зможуть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робити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власний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обдума­ний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вибір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76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464496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Та все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справа не одного дня, 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Поки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дещо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змінити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свій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спосіб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змен­шити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таким чином контакт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своєї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родини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небезпечними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здо­ров'я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речовинами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59" y="11430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2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354" y="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Косметика,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парфуми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розчин­ники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ліки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харчові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добавки,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пес­тициди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препарати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сільського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господарства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),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засоби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побутової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хімії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все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хімікати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-4061" r="23696" b="-1"/>
          <a:stretch/>
        </p:blipFill>
        <p:spPr bwMode="auto">
          <a:xfrm>
            <a:off x="7120764" y="3048973"/>
            <a:ext cx="1676400" cy="374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6889" r="4649" b="8571"/>
          <a:stretch/>
        </p:blipFill>
        <p:spPr bwMode="auto">
          <a:xfrm>
            <a:off x="3275856" y="4522619"/>
            <a:ext cx="3103418" cy="229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r="10910"/>
          <a:stretch/>
        </p:blipFill>
        <p:spPr bwMode="auto">
          <a:xfrm>
            <a:off x="12723" y="3265668"/>
            <a:ext cx="2840182" cy="359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3818" r="11997" b="18121"/>
          <a:stretch/>
        </p:blipFill>
        <p:spPr bwMode="auto">
          <a:xfrm>
            <a:off x="3995936" y="196060"/>
            <a:ext cx="4896544" cy="305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0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уникайте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виробів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містять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леткі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органічні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забруд­нювачі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використовуйте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за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можли­вості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пляшкову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воду;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фільтруйте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крану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ву­гільним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фільтром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96" y="476672"/>
            <a:ext cx="4569296" cy="45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0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2201" y="406734"/>
            <a:ext cx="4038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не напускайте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квартирі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пари,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поліпшуйте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вентиляцію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ванні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 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кухні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щодня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провітрюйте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при­міщення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вдома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і 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роботі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кілька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разів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частіше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робіть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вологе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приби­рання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приміщення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88" y="476672"/>
            <a:ext cx="47625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06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укривайте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підлогу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квартири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паркетом,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керамічною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плиткою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лінолеумом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найлегше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чис­тити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використовуйте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пилосос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обертовою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щіткою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і з детектором,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фіксує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момент, коли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всмоктати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дрібних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часто­чок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14" y="476671"/>
            <a:ext cx="4038098" cy="599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02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100264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витирайте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ноги 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доріжці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добре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пристосованому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килимку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біля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порога, систематично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стеж­те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станом;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знімайте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взуття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перед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тим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як зайти до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приміщення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10" y="1124743"/>
            <a:ext cx="4743403" cy="325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94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категорично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забороняйте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палити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приміщенні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членам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своєї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сім'ї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колегам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роботі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докладайте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всіх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можливих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зу­силь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знаходьте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такі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засоби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впли­ву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індивідуальні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),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аби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вони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вза­галі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відмовились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од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паління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тощо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458072" cy="397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69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564903"/>
            <a:ext cx="8435280" cy="2016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Як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зменшити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контакт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зі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шкідливими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речовинами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приміщенні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?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8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3888432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Україні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державах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спеціальні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служби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екологічного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моніторингу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здійснюють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конт­роль за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вмістом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речовин-забруднювачів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повітрі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воді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ґрунті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тощо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та нам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нічого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відомо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про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повсякденний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контакт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населення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шкідливими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речовинами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відкритому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просторі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при­міщенні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39" y="1556792"/>
            <a:ext cx="482453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60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Вчен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і ще в 80-90-х рр. виявили,що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найінтенсивніший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контакт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шкідливими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речовинами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відбу­вається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приміщенні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 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відкри­тому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повітрі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вони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швидко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розсі­юються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та й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узагалі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там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мен­ше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оскільки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природоохоронні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органи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контролюють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викиди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транспорту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промислового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ви­робництва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536504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52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04864"/>
            <a:ext cx="8507288" cy="180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Токсичні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леткі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органічні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сполуки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.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Бензол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49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482" y="404664"/>
            <a:ext cx="4038600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Джерелами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контакту з бензолом є: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відпрацьовані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гази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авто­мобілів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(18%);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промисловість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(3%);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індивідуальна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діяльність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по­бутові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вироби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: клей,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фарби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бен­зин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тощо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), (34%);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• цигарки (45%).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82" y="922"/>
            <a:ext cx="4962128" cy="37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82" y="3573760"/>
            <a:ext cx="4988737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0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Проживання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курцем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значно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підвищує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контакт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бензолом.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тютюновому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димі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загалом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міститься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близько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4000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хімічних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речовин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серед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багато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токсичних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29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4005064"/>
            <a:ext cx="814724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вашому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житловому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будинкові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обладнання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хімчистки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носите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нещодавно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оброблений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хімчистці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одяг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зберігаєте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шафі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то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інтенсивно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контак­туєте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тетрахлоретиленом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який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спричинює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рак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лабораторних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тварин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8" y="0"/>
            <a:ext cx="9164038" cy="39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771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696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Негативний вплив побутової хімії та шкідливих речовин на людину у приміщеннях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2014-05-05T18:44:19Z</dcterms:created>
  <dcterms:modified xsi:type="dcterms:W3CDTF">2014-05-13T03:29:48Z</dcterms:modified>
</cp:coreProperties>
</file>