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9" autoAdjust="0"/>
    <p:restoredTop sz="94719" autoAdjust="0"/>
  </p:normalViewPr>
  <p:slideViewPr>
    <p:cSldViewPr>
      <p:cViewPr varScale="1">
        <p:scale>
          <a:sx n="70" d="100"/>
          <a:sy n="70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CCA6D2-CAA5-48B6-9A56-47836566812E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140975-E8B6-47B3-8D8C-3EA3E52F601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orks.tarefer.ru/98/100418/index.html" TargetMode="External"/><Relationship Id="rId2" Type="http://schemas.openxmlformats.org/officeDocument/2006/relationships/hyperlink" Target="http://www.brocgaus.ru/text/004/20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ferat.parta.ua/view/14283/" TargetMode="External"/><Relationship Id="rId5" Type="http://schemas.openxmlformats.org/officeDocument/2006/relationships/hyperlink" Target="http://helios17.org.ua/readarticle.php?article_id=382" TargetMode="External"/><Relationship Id="rId4" Type="http://schemas.openxmlformats.org/officeDocument/2006/relationships/hyperlink" Target="http://uk.wikipedia.org/wiki/&#1040;&#1084;&#1110;&#1072;&#1082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err="1" smtClean="0"/>
              <a:t>Аміак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Прищепчук Над</a:t>
            </a:r>
            <a:r>
              <a:rPr lang="en-US" dirty="0" err="1" smtClean="0"/>
              <a:t>i</a:t>
            </a:r>
            <a:r>
              <a:rPr lang="ru-RU" dirty="0" smtClean="0"/>
              <a:t>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Дякую</a:t>
            </a:r>
            <a:r>
              <a:rPr lang="ru-RU" dirty="0" smtClean="0"/>
              <a:t> за перегляд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</a:t>
            </a:r>
            <a:r>
              <a:rPr lang="ru-RU" b="1" dirty="0" err="1" smtClean="0"/>
              <a:t>Області</a:t>
            </a:r>
            <a:r>
              <a:rPr lang="ru-RU" b="1" dirty="0" smtClean="0"/>
              <a:t> </a:t>
            </a:r>
            <a:r>
              <a:rPr lang="ru-RU" b="1" dirty="0" err="1"/>
              <a:t>застосування</a:t>
            </a:r>
            <a:r>
              <a:rPr lang="ru-RU" b="1" dirty="0"/>
              <a:t> </a:t>
            </a:r>
            <a:r>
              <a:rPr lang="ru-RU" b="1" dirty="0" smtClean="0"/>
              <a:t>аміаку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 smtClean="0"/>
              <a:t>Аміак</a:t>
            </a:r>
            <a:r>
              <a:rPr lang="ru-RU" dirty="0" smtClean="0"/>
              <a:t> </a:t>
            </a:r>
            <a:r>
              <a:rPr lang="ru-RU" dirty="0"/>
              <a:t>- один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найважливіших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.</a:t>
            </a:r>
          </a:p>
          <a:p>
            <a:pPr algn="ctr">
              <a:buNone/>
            </a:pPr>
            <a:r>
              <a:rPr lang="ru-RU" dirty="0"/>
              <a:t>Велика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одержуваного</a:t>
            </a:r>
            <a:r>
              <a:rPr lang="ru-RU" dirty="0"/>
              <a:t> в </a:t>
            </a:r>
            <a:r>
              <a:rPr lang="ru-RU" dirty="0" err="1"/>
              <a:t>промисловості</a:t>
            </a:r>
            <a:r>
              <a:rPr lang="ru-RU" dirty="0"/>
              <a:t> аміаку </a:t>
            </a:r>
            <a:r>
              <a:rPr lang="ru-RU" dirty="0" err="1"/>
              <a:t>йде</a:t>
            </a:r>
            <a:r>
              <a:rPr lang="ru-RU" dirty="0"/>
              <a:t> на </a:t>
            </a:r>
            <a:r>
              <a:rPr lang="ru-RU" dirty="0" err="1"/>
              <a:t>приготування</a:t>
            </a:r>
            <a:r>
              <a:rPr lang="ru-RU" dirty="0"/>
              <a:t> </a:t>
            </a:r>
            <a:r>
              <a:rPr lang="ru-RU" dirty="0" err="1"/>
              <a:t>азотної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, </a:t>
            </a:r>
            <a:r>
              <a:rPr lang="ru-RU" dirty="0" err="1"/>
              <a:t>азотних</a:t>
            </a:r>
            <a:r>
              <a:rPr lang="ru-RU" dirty="0"/>
              <a:t> добрив, </a:t>
            </a:r>
            <a:r>
              <a:rPr lang="ru-RU" dirty="0" err="1"/>
              <a:t>барвників</a:t>
            </a:r>
            <a:r>
              <a:rPr lang="ru-RU" dirty="0"/>
              <a:t>.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аміак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для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вибухових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</a:t>
            </a:r>
          </a:p>
          <a:p>
            <a:pPr algn="ctr">
              <a:buNone/>
            </a:pPr>
            <a:r>
              <a:rPr lang="ru-RU" dirty="0"/>
              <a:t>У </a:t>
            </a:r>
            <a:r>
              <a:rPr lang="ru-RU" dirty="0" err="1"/>
              <a:t>медицині</a:t>
            </a:r>
            <a:r>
              <a:rPr lang="ru-RU" dirty="0"/>
              <a:t> 10% </a:t>
            </a:r>
            <a:r>
              <a:rPr lang="ru-RU" dirty="0" err="1"/>
              <a:t>водний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 аміаку </a:t>
            </a:r>
            <a:r>
              <a:rPr lang="ru-RU" dirty="0" err="1"/>
              <a:t>відомий</a:t>
            </a:r>
            <a:r>
              <a:rPr lang="ru-RU" dirty="0"/>
              <a:t> як </a:t>
            </a:r>
            <a:r>
              <a:rPr lang="ru-RU" dirty="0" err="1"/>
              <a:t>нашатирний</a:t>
            </a:r>
            <a:r>
              <a:rPr lang="ru-RU" dirty="0"/>
              <a:t> спирт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53342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Екологічні властивості аміаку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/>
              <a:t>Аміак</a:t>
            </a:r>
            <a:r>
              <a:rPr lang="ru-RU" dirty="0"/>
              <a:t> - </a:t>
            </a:r>
            <a:r>
              <a:rPr lang="ru-RU" dirty="0" err="1"/>
              <a:t>активне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«</a:t>
            </a:r>
            <a:r>
              <a:rPr lang="ru-RU" dirty="0" err="1"/>
              <a:t>їдке</a:t>
            </a:r>
            <a:r>
              <a:rPr lang="ru-RU" dirty="0"/>
              <a:t>» </a:t>
            </a:r>
            <a:r>
              <a:rPr lang="ru-RU" dirty="0" err="1"/>
              <a:t>з'єднання</a:t>
            </a:r>
            <a:r>
              <a:rPr lang="uk-UA" dirty="0"/>
              <a:t>. </a:t>
            </a:r>
            <a:endParaRPr lang="ru-RU" dirty="0"/>
          </a:p>
          <a:p>
            <a:pPr algn="ctr">
              <a:buNone/>
            </a:pP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приготовані</a:t>
            </a:r>
            <a:r>
              <a:rPr lang="ru-RU" dirty="0"/>
              <a:t> </a:t>
            </a:r>
            <a:r>
              <a:rPr lang="ru-RU" dirty="0" err="1" smtClean="0"/>
              <a:t>рослинами</a:t>
            </a:r>
            <a:r>
              <a:rPr lang="ru-RU" dirty="0" smtClean="0"/>
              <a:t> азот</a:t>
            </a:r>
            <a:r>
              <a:rPr lang="uk-UA" dirty="0"/>
              <a:t>о</a:t>
            </a:r>
            <a:r>
              <a:rPr lang="ru-RU" dirty="0" err="1" smtClean="0"/>
              <a:t>вмісні</a:t>
            </a:r>
            <a:r>
              <a:rPr lang="ru-RU" dirty="0" smtClean="0"/>
              <a:t>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/>
              <a:t>сполуки</a:t>
            </a:r>
            <a:r>
              <a:rPr lang="ru-RU" dirty="0"/>
              <a:t>, т</a:t>
            </a:r>
            <a:r>
              <a:rPr lang="uk-UA" dirty="0"/>
              <a:t>о</a:t>
            </a:r>
            <a:r>
              <a:rPr lang="ru-RU" dirty="0" err="1"/>
              <a:t>му</a:t>
            </a:r>
            <a:r>
              <a:rPr lang="ru-RU" dirty="0"/>
              <a:t> для нас </a:t>
            </a:r>
            <a:r>
              <a:rPr lang="ru-RU" dirty="0" err="1"/>
              <a:t>з</a:t>
            </a:r>
            <a:r>
              <a:rPr lang="ru-RU" dirty="0"/>
              <a:t> вами </a:t>
            </a:r>
            <a:r>
              <a:rPr lang="ru-RU" dirty="0" err="1"/>
              <a:t>аміак</a:t>
            </a:r>
            <a:r>
              <a:rPr lang="ru-RU" dirty="0"/>
              <a:t>, </a:t>
            </a:r>
            <a:r>
              <a:rPr lang="ru-RU" dirty="0" err="1"/>
              <a:t>безумовно</a:t>
            </a:r>
            <a:r>
              <a:rPr lang="ru-RU" dirty="0"/>
              <a:t>, </a:t>
            </a:r>
            <a:r>
              <a:rPr lang="ru-RU" dirty="0" err="1"/>
              <a:t>отрута</a:t>
            </a:r>
            <a:r>
              <a:rPr lang="ru-RU" dirty="0"/>
              <a:t>. </a:t>
            </a:r>
            <a:r>
              <a:rPr lang="ru-RU" dirty="0" smtClean="0"/>
              <a:t>При </a:t>
            </a:r>
            <a:r>
              <a:rPr lang="ru-RU" dirty="0" err="1" smtClean="0"/>
              <a:t>попаданні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концентрований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 аміаку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опіки</a:t>
            </a:r>
            <a:r>
              <a:rPr lang="ru-RU" dirty="0"/>
              <a:t>, при </a:t>
            </a:r>
            <a:r>
              <a:rPr lang="ru-RU" dirty="0" err="1"/>
              <a:t>вдиханні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аміаку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наступити</a:t>
            </a:r>
            <a:r>
              <a:rPr lang="ru-RU" dirty="0"/>
              <a:t> набряк </a:t>
            </a:r>
            <a:r>
              <a:rPr lang="ru-RU" dirty="0" err="1"/>
              <a:t>легенів</a:t>
            </a:r>
            <a:r>
              <a:rPr lang="ru-RU" dirty="0"/>
              <a:t> -</a:t>
            </a:r>
          </a:p>
          <a:p>
            <a:pPr algn="ctr">
              <a:buNone/>
            </a:pPr>
            <a:r>
              <a:rPr lang="ru-RU" dirty="0" err="1"/>
              <a:t>реакція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на </a:t>
            </a:r>
            <a:r>
              <a:rPr lang="ru-RU" dirty="0" err="1"/>
              <a:t>вдихання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їдких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736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dirty="0" smtClean="0"/>
              <a:t>У великих </a:t>
            </a:r>
            <a:r>
              <a:rPr lang="ru-RU" sz="3200" dirty="0" err="1" smtClean="0"/>
              <a:t>кількостях</a:t>
            </a:r>
            <a:r>
              <a:rPr lang="ru-RU" sz="3200" dirty="0" smtClean="0"/>
              <a:t> </a:t>
            </a:r>
            <a:r>
              <a:rPr lang="ru-RU" sz="3200" dirty="0" err="1" smtClean="0"/>
              <a:t>аміак</a:t>
            </a:r>
            <a:r>
              <a:rPr lang="ru-RU" sz="3200" dirty="0" smtClean="0"/>
              <a:t> </a:t>
            </a:r>
            <a:r>
              <a:rPr lang="ru-RU" sz="3200" dirty="0" err="1" smtClean="0"/>
              <a:t>шкідливий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рослин</a:t>
            </a:r>
            <a:r>
              <a:rPr lang="ru-RU" sz="3200" dirty="0" smtClean="0"/>
              <a:t>. Але в невеликих </a:t>
            </a:r>
            <a:r>
              <a:rPr lang="ru-RU" sz="3200" dirty="0" err="1" smtClean="0"/>
              <a:t>кількостях</a:t>
            </a:r>
            <a:r>
              <a:rPr lang="ru-RU" sz="3200" dirty="0" smtClean="0"/>
              <a:t> </a:t>
            </a:r>
            <a:r>
              <a:rPr lang="ru-RU" sz="3200" dirty="0" err="1" smtClean="0"/>
              <a:t>він</a:t>
            </a:r>
            <a:r>
              <a:rPr lang="ru-RU" sz="3200" dirty="0" smtClean="0"/>
              <a:t> </a:t>
            </a:r>
            <a:r>
              <a:rPr lang="ru-RU" sz="3200" dirty="0" err="1" smtClean="0"/>
              <a:t>їм</a:t>
            </a:r>
            <a:r>
              <a:rPr lang="ru-RU" sz="3200" dirty="0" smtClean="0"/>
              <a:t> </a:t>
            </a:r>
            <a:r>
              <a:rPr lang="ru-RU" sz="3200" dirty="0" err="1" smtClean="0"/>
              <a:t>необхідний</a:t>
            </a:r>
            <a:r>
              <a:rPr lang="ru-RU" sz="3200" dirty="0" smtClean="0"/>
              <a:t>. </a:t>
            </a:r>
            <a:r>
              <a:rPr lang="ru-RU" sz="3200" dirty="0" err="1" smtClean="0"/>
              <a:t>Адже</a:t>
            </a:r>
            <a:r>
              <a:rPr lang="ru-RU" sz="3200" dirty="0" smtClean="0"/>
              <a:t> без азоту,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зокрема</a:t>
            </a:r>
            <a:r>
              <a:rPr lang="ru-RU" sz="3200" dirty="0" smtClean="0"/>
              <a:t> без аміаку, не </a:t>
            </a:r>
            <a:r>
              <a:rPr lang="ru-RU" sz="3200" dirty="0" err="1" smtClean="0"/>
              <a:t>побудувати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ті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органічні</a:t>
            </a:r>
            <a:r>
              <a:rPr lang="ru-RU" sz="3200" dirty="0" smtClean="0"/>
              <a:t> </a:t>
            </a:r>
            <a:r>
              <a:rPr lang="ru-RU" sz="3200" dirty="0" err="1" smtClean="0"/>
              <a:t>сполуки</a:t>
            </a:r>
            <a:r>
              <a:rPr lang="ru-RU" sz="3200" dirty="0" smtClean="0"/>
              <a:t>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потім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перетворюються</a:t>
            </a:r>
            <a:r>
              <a:rPr lang="ru-RU" sz="3200" dirty="0" smtClean="0"/>
              <a:t> в </a:t>
            </a:r>
            <a:r>
              <a:rPr lang="ru-RU" sz="3200" dirty="0" err="1" smtClean="0"/>
              <a:t>рослинні</a:t>
            </a:r>
            <a:r>
              <a:rPr lang="ru-RU" sz="3200" dirty="0" smtClean="0"/>
              <a:t> </a:t>
            </a:r>
            <a:r>
              <a:rPr lang="ru-RU" sz="3200" dirty="0" err="1" smtClean="0"/>
              <a:t>білки</a:t>
            </a:r>
            <a:r>
              <a:rPr lang="ru-RU" sz="3200" dirty="0" smtClean="0"/>
              <a:t>, а в </a:t>
            </a:r>
            <a:r>
              <a:rPr lang="ru-RU" sz="3200" dirty="0" err="1" smtClean="0"/>
              <a:t>подальшому</a:t>
            </a:r>
            <a:r>
              <a:rPr lang="ru-RU" sz="3200" dirty="0" smtClean="0"/>
              <a:t> - у </a:t>
            </a:r>
            <a:r>
              <a:rPr lang="ru-RU" sz="3200" dirty="0" err="1" smtClean="0"/>
              <a:t>білки</a:t>
            </a:r>
            <a:r>
              <a:rPr lang="ru-RU" sz="3200" dirty="0" smtClean="0"/>
              <a:t> </a:t>
            </a:r>
            <a:r>
              <a:rPr lang="ru-RU" sz="3200" dirty="0" err="1" smtClean="0"/>
              <a:t>тварин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Екологічна</a:t>
            </a:r>
            <a:r>
              <a:rPr lang="ru-RU" b="1" dirty="0"/>
              <a:t> </a:t>
            </a:r>
            <a:r>
              <a:rPr lang="ru-RU" b="1" dirty="0" err="1"/>
              <a:t>ситуація</a:t>
            </a:r>
            <a:r>
              <a:rPr lang="ru-RU" b="1" dirty="0"/>
              <a:t> в </a:t>
            </a:r>
            <a:r>
              <a:rPr lang="ru-RU" b="1" dirty="0" err="1"/>
              <a:t>галузі</a:t>
            </a:r>
            <a:r>
              <a:rPr lang="ru-RU" b="1" dirty="0"/>
              <a:t> </a:t>
            </a:r>
            <a:r>
              <a:rPr lang="ru-RU" b="1" dirty="0" err="1"/>
              <a:t>основної</a:t>
            </a:r>
            <a:r>
              <a:rPr lang="ru-RU" b="1" dirty="0"/>
              <a:t> </a:t>
            </a:r>
            <a:r>
              <a:rPr lang="ru-RU" b="1" dirty="0" err="1"/>
              <a:t>органічної</a:t>
            </a:r>
            <a:r>
              <a:rPr lang="ru-RU" b="1" dirty="0"/>
              <a:t> та </a:t>
            </a:r>
            <a:r>
              <a:rPr lang="ru-RU" b="1" dirty="0" err="1"/>
              <a:t>неорганічної</a:t>
            </a:r>
            <a:r>
              <a:rPr lang="ru-RU" b="1" dirty="0"/>
              <a:t> </a:t>
            </a:r>
            <a:r>
              <a:rPr lang="ru-RU" b="1" dirty="0" err="1"/>
              <a:t>хімії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містах</a:t>
            </a:r>
            <a:r>
              <a:rPr lang="ru-RU" dirty="0"/>
              <a:t>, де </a:t>
            </a:r>
            <a:r>
              <a:rPr lang="ru-RU" dirty="0" err="1"/>
              <a:t>розташовані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/>
              <a:t>життя</a:t>
            </a:r>
            <a:r>
              <a:rPr lang="ru-RU" dirty="0"/>
              <a:t> становить </a:t>
            </a:r>
            <a:r>
              <a:rPr lang="ru-RU" dirty="0" err="1"/>
              <a:t>близько</a:t>
            </a:r>
            <a:r>
              <a:rPr lang="ru-RU" dirty="0"/>
              <a:t> 45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endParaRPr lang="ru-RU" dirty="0" smtClean="0"/>
          </a:p>
          <a:p>
            <a:pPr algn="ctr">
              <a:buNone/>
            </a:pP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безпосередні</a:t>
            </a:r>
            <a:r>
              <a:rPr lang="ru-RU" dirty="0" smtClean="0"/>
              <a:t> причини </a:t>
            </a:r>
            <a:r>
              <a:rPr lang="ru-RU" dirty="0" err="1"/>
              <a:t>цього</a:t>
            </a:r>
            <a:r>
              <a:rPr lang="ru-RU" dirty="0"/>
              <a:t>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не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ясні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/>
              <a:t>Добування</a:t>
            </a:r>
            <a:r>
              <a:rPr lang="ru-RU" b="1" dirty="0"/>
              <a:t> </a:t>
            </a:r>
            <a:r>
              <a:rPr lang="ru-RU" b="1" dirty="0" err="1"/>
              <a:t>амоніаку</a:t>
            </a:r>
            <a:r>
              <a:rPr lang="ru-RU" b="1" dirty="0"/>
              <a:t> в </a:t>
            </a:r>
            <a:r>
              <a:rPr lang="ru-RU" b="1" dirty="0" err="1"/>
              <a:t>промисловості</a:t>
            </a:r>
            <a:r>
              <a:rPr lang="ru-RU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У </a:t>
            </a:r>
            <a:r>
              <a:rPr lang="ru-RU" dirty="0" err="1"/>
              <a:t>промисловості</a:t>
            </a:r>
            <a:r>
              <a:rPr lang="ru-RU" dirty="0"/>
              <a:t> </a:t>
            </a:r>
            <a:r>
              <a:rPr lang="ru-RU" dirty="0" err="1"/>
              <a:t>амоніак</a:t>
            </a:r>
            <a:r>
              <a:rPr lang="ru-RU" dirty="0"/>
              <a:t> </a:t>
            </a:r>
            <a:r>
              <a:rPr lang="ru-RU" dirty="0" err="1"/>
              <a:t>синтезують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smtClean="0"/>
              <a:t>Н₂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smtClean="0"/>
              <a:t>N₂. </a:t>
            </a:r>
            <a:r>
              <a:rPr lang="ru-RU" dirty="0" err="1"/>
              <a:t>Реакція</a:t>
            </a:r>
            <a:r>
              <a:rPr lang="ru-RU" dirty="0"/>
              <a:t> азоту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воднем</a:t>
            </a:r>
            <a:r>
              <a:rPr lang="ru-RU" dirty="0"/>
              <a:t> </a:t>
            </a:r>
            <a:r>
              <a:rPr lang="ru-RU" dirty="0" err="1"/>
              <a:t>екзотермічна</a:t>
            </a:r>
            <a:r>
              <a:rPr lang="ru-RU" dirty="0"/>
              <a:t>, вона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виділенням</a:t>
            </a:r>
            <a:r>
              <a:rPr lang="ru-RU" dirty="0"/>
              <a:t> </a:t>
            </a:r>
            <a:r>
              <a:rPr lang="ru-RU" dirty="0" err="1"/>
              <a:t>теплоти</a:t>
            </a:r>
            <a:r>
              <a:rPr lang="ru-RU" dirty="0"/>
              <a:t>. Тому для </a:t>
            </a:r>
            <a:r>
              <a:rPr lang="ru-RU" dirty="0" err="1"/>
              <a:t>зміщення</a:t>
            </a:r>
            <a:r>
              <a:rPr lang="ru-RU" dirty="0"/>
              <a:t> </a:t>
            </a:r>
            <a:r>
              <a:rPr lang="ru-RU" dirty="0" err="1"/>
              <a:t>рівноваги</a:t>
            </a:r>
            <a:r>
              <a:rPr lang="ru-RU" dirty="0"/>
              <a:t> в </a:t>
            </a:r>
            <a:r>
              <a:rPr lang="ru-RU" dirty="0" err="1"/>
              <a:t>оборотній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 smtClean="0"/>
              <a:t>зменшувати</a:t>
            </a:r>
            <a:r>
              <a:rPr lang="ru-RU" dirty="0" smtClean="0"/>
              <a:t> температуру</a:t>
            </a:r>
            <a:r>
              <a:rPr lang="ru-RU" dirty="0"/>
              <a:t>.</a:t>
            </a:r>
          </a:p>
          <a:p>
            <a:pPr algn="ctr">
              <a:buNone/>
            </a:pPr>
            <a:r>
              <a:rPr lang="ru-RU" dirty="0"/>
              <a:t>Для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err="1"/>
              <a:t>амоніаку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каталізатори</a:t>
            </a:r>
            <a:r>
              <a:rPr lang="en-US" dirty="0"/>
              <a:t> – </a:t>
            </a:r>
            <a:r>
              <a:rPr lang="ru-RU" dirty="0" err="1"/>
              <a:t>залізо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добавками </a:t>
            </a:r>
            <a:r>
              <a:rPr lang="ru-RU" dirty="0" err="1"/>
              <a:t>алюміній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калій</a:t>
            </a:r>
            <a:r>
              <a:rPr lang="ru-RU" dirty="0"/>
              <a:t> </a:t>
            </a:r>
            <a:r>
              <a:rPr lang="ru-RU" dirty="0" err="1"/>
              <a:t>оксидів</a:t>
            </a:r>
            <a:r>
              <a:rPr lang="en-US" dirty="0"/>
              <a:t>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1046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Симптоми при отруєнні аміаком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/>
              <a:t>Аміак-низькокипляча</a:t>
            </a:r>
            <a:r>
              <a:rPr lang="ru-RU" dirty="0"/>
              <a:t> </a:t>
            </a:r>
            <a:r>
              <a:rPr lang="ru-RU" dirty="0" err="1"/>
              <a:t>рідина</a:t>
            </a:r>
            <a:r>
              <a:rPr lang="ru-RU" dirty="0"/>
              <a:t>. При </a:t>
            </a:r>
            <a:r>
              <a:rPr lang="ru-RU" dirty="0" err="1"/>
              <a:t>гострих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аміаком</a:t>
            </a:r>
            <a:r>
              <a:rPr lang="ru-RU" dirty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нежить</a:t>
            </a:r>
            <a:r>
              <a:rPr lang="ru-RU" dirty="0"/>
              <a:t>, </a:t>
            </a:r>
            <a:r>
              <a:rPr lang="ru-RU" dirty="0" err="1"/>
              <a:t>першіння</a:t>
            </a:r>
            <a:r>
              <a:rPr lang="ru-RU" dirty="0"/>
              <a:t> та </a:t>
            </a:r>
            <a:r>
              <a:rPr lang="ru-RU" dirty="0" err="1"/>
              <a:t>біль</a:t>
            </a:r>
            <a:r>
              <a:rPr lang="ru-RU" dirty="0"/>
              <a:t> у </a:t>
            </a:r>
            <a:r>
              <a:rPr lang="ru-RU" dirty="0" err="1"/>
              <a:t>горлі</a:t>
            </a:r>
            <a:r>
              <a:rPr lang="ru-RU" dirty="0"/>
              <a:t>, </a:t>
            </a:r>
            <a:r>
              <a:rPr lang="ru-RU" dirty="0" err="1"/>
              <a:t>слинотеча</a:t>
            </a:r>
            <a:r>
              <a:rPr lang="ru-RU" dirty="0"/>
              <a:t>, </a:t>
            </a:r>
            <a:r>
              <a:rPr lang="ru-RU" dirty="0" err="1"/>
              <a:t>захриплість</a:t>
            </a:r>
            <a:r>
              <a:rPr lang="ru-RU" dirty="0"/>
              <a:t>, </a:t>
            </a:r>
            <a:r>
              <a:rPr lang="ru-RU" dirty="0" err="1" smtClean="0"/>
              <a:t>гіперемія</a:t>
            </a:r>
            <a:r>
              <a:rPr lang="ru-RU" dirty="0" smtClean="0"/>
              <a:t>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/>
              <a:t>оболонок</a:t>
            </a:r>
            <a:r>
              <a:rPr lang="ru-RU" dirty="0"/>
              <a:t> </a:t>
            </a:r>
            <a:r>
              <a:rPr lang="ru-RU" dirty="0" err="1"/>
              <a:t>верхніх</a:t>
            </a:r>
            <a:r>
              <a:rPr lang="ru-RU" dirty="0"/>
              <a:t> </a:t>
            </a:r>
            <a:r>
              <a:rPr lang="ru-RU" dirty="0" err="1"/>
              <a:t>дихальних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очей.</a:t>
            </a:r>
          </a:p>
          <a:p>
            <a:pPr algn="ctr">
              <a:buNone/>
            </a:pPr>
            <a:r>
              <a:rPr lang="ru-RU" dirty="0"/>
              <a:t>При </a:t>
            </a:r>
            <a:r>
              <a:rPr lang="ru-RU" dirty="0" err="1"/>
              <a:t>важких</a:t>
            </a:r>
            <a:r>
              <a:rPr lang="ru-RU" dirty="0"/>
              <a:t> </a:t>
            </a:r>
            <a:r>
              <a:rPr lang="ru-RU" dirty="0" err="1"/>
              <a:t>отруєннях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 </a:t>
            </a:r>
            <a:r>
              <a:rPr lang="ru-RU" dirty="0" err="1"/>
              <a:t>відтискування</a:t>
            </a:r>
            <a:r>
              <a:rPr lang="ru-RU" dirty="0"/>
              <a:t> в грудях,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пріступобразний</a:t>
            </a:r>
            <a:r>
              <a:rPr lang="ru-RU" dirty="0" smtClean="0"/>
              <a:t> </a:t>
            </a:r>
            <a:r>
              <a:rPr lang="ru-RU" dirty="0"/>
              <a:t>кашель, </a:t>
            </a:r>
            <a:r>
              <a:rPr lang="ru-RU" dirty="0" err="1"/>
              <a:t>задуха</a:t>
            </a:r>
            <a:r>
              <a:rPr lang="ru-RU" dirty="0"/>
              <a:t>,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, </a:t>
            </a:r>
            <a:r>
              <a:rPr lang="ru-RU" dirty="0" err="1"/>
              <a:t>біль</a:t>
            </a:r>
            <a:r>
              <a:rPr lang="ru-RU" dirty="0"/>
              <a:t> у </a:t>
            </a:r>
            <a:r>
              <a:rPr lang="ru-RU" dirty="0" err="1"/>
              <a:t>шлунку</a:t>
            </a:r>
            <a:r>
              <a:rPr lang="ru-RU" dirty="0"/>
              <a:t>, </a:t>
            </a:r>
            <a:r>
              <a:rPr lang="ru-RU" dirty="0" err="1" smtClean="0"/>
              <a:t>блювання</a:t>
            </a:r>
            <a:r>
              <a:rPr lang="ru-RU" dirty="0" smtClean="0"/>
              <a:t>, </a:t>
            </a:r>
            <a:r>
              <a:rPr lang="ru-RU" dirty="0" err="1" smtClean="0"/>
              <a:t>затримка</a:t>
            </a:r>
            <a:r>
              <a:rPr lang="ru-RU" dirty="0" smtClean="0"/>
              <a:t> </a:t>
            </a:r>
            <a:r>
              <a:rPr lang="ru-RU" dirty="0" err="1"/>
              <a:t>сечі</a:t>
            </a:r>
            <a:r>
              <a:rPr lang="ru-RU" dirty="0"/>
              <a:t>. </a:t>
            </a:r>
            <a:r>
              <a:rPr lang="ru-RU" dirty="0" err="1"/>
              <a:t>Настає</a:t>
            </a:r>
            <a:r>
              <a:rPr lang="ru-RU" dirty="0"/>
              <a:t> </a:t>
            </a:r>
            <a:r>
              <a:rPr lang="ru-RU" dirty="0" err="1"/>
              <a:t>різке</a:t>
            </a:r>
            <a:r>
              <a:rPr lang="ru-RU" dirty="0"/>
              <a:t>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При </a:t>
            </a:r>
            <a:r>
              <a:rPr lang="ru-RU" b="1" dirty="0" err="1"/>
              <a:t>отруєнні</a:t>
            </a:r>
            <a:r>
              <a:rPr lang="ru-RU" b="1" dirty="0"/>
              <a:t> </a:t>
            </a:r>
            <a:r>
              <a:rPr lang="ru-RU" b="1" dirty="0" err="1"/>
              <a:t>аміаком</a:t>
            </a:r>
            <a:r>
              <a:rPr lang="ru-RU" b="1" dirty="0"/>
              <a:t> </a:t>
            </a:r>
            <a:r>
              <a:rPr lang="ru-RU" b="1" dirty="0" err="1"/>
              <a:t>необхідно</a:t>
            </a:r>
            <a:r>
              <a:rPr lang="ru-RU" b="1" dirty="0"/>
              <a:t> </a:t>
            </a:r>
            <a:r>
              <a:rPr lang="ru-RU" b="1" dirty="0" err="1"/>
              <a:t>вжити</a:t>
            </a:r>
            <a:r>
              <a:rPr lang="ru-RU" b="1" dirty="0"/>
              <a:t> таких </a:t>
            </a:r>
            <a:r>
              <a:rPr lang="ru-RU" b="1" dirty="0" err="1"/>
              <a:t>заходів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Перша </a:t>
            </a:r>
            <a:r>
              <a:rPr lang="ru-RU" dirty="0" err="1"/>
              <a:t>медична</a:t>
            </a:r>
            <a:r>
              <a:rPr lang="ru-RU" dirty="0"/>
              <a:t> </a:t>
            </a:r>
            <a:r>
              <a:rPr lang="ru-RU" dirty="0" err="1"/>
              <a:t>допомога</a:t>
            </a:r>
            <a:r>
              <a:rPr lang="ru-RU" dirty="0"/>
              <a:t>: </a:t>
            </a:r>
            <a:r>
              <a:rPr lang="ru-RU" dirty="0" err="1"/>
              <a:t>промити</a:t>
            </a:r>
            <a:r>
              <a:rPr lang="ru-RU" dirty="0"/>
              <a:t> </a:t>
            </a:r>
            <a:r>
              <a:rPr lang="ru-RU" dirty="0" err="1"/>
              <a:t>очі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 водою, </a:t>
            </a:r>
            <a:r>
              <a:rPr lang="ru-RU" dirty="0" err="1"/>
              <a:t>надіти</a:t>
            </a:r>
            <a:r>
              <a:rPr lang="ru-RU" dirty="0"/>
              <a:t> </a:t>
            </a:r>
            <a:r>
              <a:rPr lang="ru-RU" dirty="0" err="1"/>
              <a:t>протигаз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ватно-марлеву</a:t>
            </a:r>
            <a:r>
              <a:rPr lang="ru-RU" dirty="0"/>
              <a:t> </a:t>
            </a:r>
            <a:r>
              <a:rPr lang="ru-RU" dirty="0" err="1"/>
              <a:t>пов'язку</a:t>
            </a:r>
            <a:r>
              <a:rPr lang="ru-RU" dirty="0"/>
              <a:t>, </a:t>
            </a:r>
            <a:r>
              <a:rPr lang="ru-RU" dirty="0" err="1"/>
              <a:t>змочену</a:t>
            </a:r>
            <a:r>
              <a:rPr lang="ru-RU" dirty="0"/>
              <a:t> 5% </a:t>
            </a:r>
            <a:r>
              <a:rPr lang="ru-RU" dirty="0" err="1"/>
              <a:t>розчином</a:t>
            </a:r>
            <a:r>
              <a:rPr lang="ru-RU" dirty="0"/>
              <a:t> </a:t>
            </a:r>
            <a:r>
              <a:rPr lang="ru-RU" dirty="0" err="1"/>
              <a:t>лимонної</a:t>
            </a:r>
            <a:r>
              <a:rPr lang="ru-RU" dirty="0"/>
              <a:t> </a:t>
            </a:r>
            <a:r>
              <a:rPr lang="ru-RU" dirty="0" err="1"/>
              <a:t>кислоти</a:t>
            </a:r>
            <a:r>
              <a:rPr lang="ru-RU" dirty="0"/>
              <a:t>, </a:t>
            </a:r>
            <a:r>
              <a:rPr lang="ru-RU" dirty="0" err="1"/>
              <a:t>відкриті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 </a:t>
            </a:r>
            <a:r>
              <a:rPr lang="ru-RU" dirty="0" err="1"/>
              <a:t>рясно</a:t>
            </a:r>
            <a:r>
              <a:rPr lang="ru-RU" dirty="0"/>
              <a:t> </a:t>
            </a:r>
            <a:r>
              <a:rPr lang="ru-RU" dirty="0" err="1"/>
              <a:t>промити</a:t>
            </a:r>
            <a:r>
              <a:rPr lang="ru-RU" dirty="0"/>
              <a:t> водою, </a:t>
            </a:r>
            <a:r>
              <a:rPr lang="ru-RU" dirty="0" err="1"/>
              <a:t>негайно</a:t>
            </a:r>
            <a:r>
              <a:rPr lang="ru-RU" dirty="0"/>
              <a:t> </a:t>
            </a:r>
            <a:r>
              <a:rPr lang="ru-RU" dirty="0" err="1"/>
              <a:t>покинути</a:t>
            </a:r>
            <a:r>
              <a:rPr lang="ru-RU" dirty="0"/>
              <a:t> </a:t>
            </a:r>
            <a:r>
              <a:rPr lang="ru-RU" dirty="0" err="1"/>
              <a:t>вогнище</a:t>
            </a:r>
            <a:r>
              <a:rPr lang="ru-RU" dirty="0"/>
              <a:t> </a:t>
            </a:r>
            <a:r>
              <a:rPr lang="ru-RU" dirty="0" err="1"/>
              <a:t>зараження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6759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Джерела</a:t>
            </a:r>
            <a:r>
              <a:rPr lang="ru-RU" dirty="0" smtClean="0"/>
              <a:t>, як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використан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презентац</a:t>
            </a:r>
            <a:r>
              <a:rPr lang="en-US" dirty="0" err="1" smtClean="0"/>
              <a:t>i</a:t>
            </a:r>
            <a:r>
              <a:rPr lang="ru-RU" dirty="0" err="1" smtClean="0"/>
              <a:t>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/>
          <a:lstStyle/>
          <a:p>
            <a:pPr algn="ctr">
              <a:buNone/>
            </a:pPr>
            <a:r>
              <a:rPr lang="ru-RU" dirty="0" err="1" smtClean="0"/>
              <a:t>Сайти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r>
              <a:rPr lang="ru-RU" dirty="0" err="1" smtClean="0"/>
              <a:t>нтернету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>
                <a:solidFill>
                  <a:srgbClr val="FF0000"/>
                </a:solidFill>
                <a:hlinkClick r:id="rId2"/>
              </a:rPr>
              <a:t>http://www.brocgaus.ru/text/004/202.htm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3"/>
              </a:rPr>
              <a:t>http://works.tarefer.ru/98/100418/index.html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4"/>
              </a:rPr>
              <a:t>http://uk.wikipedia.org/wiki/</a:t>
            </a:r>
            <a:r>
              <a:rPr lang="ru-RU" dirty="0" err="1" smtClean="0">
                <a:solidFill>
                  <a:srgbClr val="FF0000"/>
                </a:solidFill>
                <a:hlinkClick r:id="rId4"/>
              </a:rPr>
              <a:t>Аміак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5"/>
              </a:rPr>
              <a:t>http://helios17.org.ua/readarticle.php?article_id=382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  <a:hlinkClick r:id="rId6"/>
              </a:rPr>
              <a:t>http://referat.parta.ua/view/14283/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en-US" dirty="0" err="1" smtClean="0"/>
              <a:t>i</a:t>
            </a:r>
            <a:r>
              <a:rPr lang="ru-RU" dirty="0" err="1" smtClean="0"/>
              <a:t>дручник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</a:t>
            </a:r>
            <a:r>
              <a:rPr lang="en-US" dirty="0" err="1" smtClean="0"/>
              <a:t>i</a:t>
            </a:r>
            <a:r>
              <a:rPr lang="ru-RU" dirty="0" smtClean="0"/>
              <a:t>м</a:t>
            </a:r>
            <a:r>
              <a:rPr lang="en-US" dirty="0" err="1" smtClean="0"/>
              <a:t>i</a:t>
            </a:r>
            <a:r>
              <a:rPr lang="ru-RU" dirty="0" err="1" smtClean="0"/>
              <a:t>ї</a:t>
            </a:r>
            <a:r>
              <a:rPr lang="en-US" dirty="0" smtClean="0"/>
              <a:t> 10 </a:t>
            </a:r>
            <a:r>
              <a:rPr lang="ru-RU" dirty="0" err="1" smtClean="0"/>
              <a:t>класу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err="1" smtClean="0"/>
              <a:t>Автори</a:t>
            </a:r>
            <a:r>
              <a:rPr lang="ru-RU" dirty="0" smtClean="0"/>
              <a:t>: </a:t>
            </a:r>
            <a:r>
              <a:rPr lang="ru-RU" dirty="0" err="1" smtClean="0"/>
              <a:t>П.П.Попель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ru-RU" dirty="0" smtClean="0"/>
              <a:t> Л.С. </a:t>
            </a:r>
            <a:r>
              <a:rPr lang="ru-RU" dirty="0" err="1" smtClean="0"/>
              <a:t>Крикля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170</TotalTime>
  <Words>427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Аміак</vt:lpstr>
      <vt:lpstr>     Області застосування аміаку </vt:lpstr>
      <vt:lpstr>Екологічні властивості аміаку </vt:lpstr>
      <vt:lpstr>Слайд 4</vt:lpstr>
      <vt:lpstr>Екологічна ситуація в галузі основної органічної та неорганічної хімії </vt:lpstr>
      <vt:lpstr>Добування амоніаку в промисловості. </vt:lpstr>
      <vt:lpstr>Симптоми при отруєнні аміаком </vt:lpstr>
      <vt:lpstr>При отруєнні аміаком необхідно вжити таких заходів:</vt:lpstr>
      <vt:lpstr>Джерела, якi були використанi у презентацiї</vt:lpstr>
      <vt:lpstr>Дякую за перегляд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20</cp:revision>
  <dcterms:created xsi:type="dcterms:W3CDTF">2012-10-16T16:20:06Z</dcterms:created>
  <dcterms:modified xsi:type="dcterms:W3CDTF">2014-06-03T16:49:46Z</dcterms:modified>
</cp:coreProperties>
</file>