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84F90-E5E5-442D-936B-816F9A58175B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3311F-ACA7-4873-A8C7-709894A971D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B3311F-ACA7-4873-A8C7-709894A971D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vi-VN" b="1" dirty="0" smtClean="0"/>
              <a:t>Корольов Сергій П</a:t>
            </a:r>
            <a:r>
              <a:rPr lang="ru-RU" b="1" dirty="0" smtClean="0"/>
              <a:t>а</a:t>
            </a:r>
            <a:r>
              <a:rPr lang="vi-VN" b="1" dirty="0" smtClean="0"/>
              <a:t>влович</a:t>
            </a:r>
            <a:endParaRPr lang="ru-RU" dirty="0"/>
          </a:p>
        </p:txBody>
      </p:sp>
      <p:pic>
        <p:nvPicPr>
          <p:cNvPr id="1026" name="Picture 2" descr="C:\Documents and Settings\Admin\Рабочий стол\08labfuhl129477099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714488"/>
            <a:ext cx="4071966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В 1970році в м. </a:t>
            </a:r>
            <a:r>
              <a:rPr lang="ru-RU" sz="4000" dirty="0" err="1" smtClean="0"/>
              <a:t>Житомирі</a:t>
            </a:r>
            <a:r>
              <a:rPr lang="ru-RU" sz="4000" dirty="0" smtClean="0"/>
              <a:t> </a:t>
            </a:r>
            <a:r>
              <a:rPr lang="ru-RU" sz="4000" dirty="0" err="1" smtClean="0"/>
              <a:t>було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відкрито</a:t>
            </a:r>
            <a:r>
              <a:rPr lang="ru-RU" sz="4000" dirty="0" smtClean="0"/>
              <a:t> </a:t>
            </a:r>
            <a:r>
              <a:rPr lang="ru-RU" sz="4000" dirty="0" err="1" smtClean="0"/>
              <a:t>меморіальний</a:t>
            </a:r>
            <a:r>
              <a:rPr lang="ru-RU" sz="4000" dirty="0" smtClean="0"/>
              <a:t> </a:t>
            </a:r>
            <a:r>
              <a:rPr lang="ru-RU" sz="4000" dirty="0" err="1" smtClean="0"/>
              <a:t>будинок-музей</a:t>
            </a:r>
            <a:r>
              <a:rPr lang="ru-RU" sz="4000" dirty="0" smtClean="0"/>
              <a:t> </a:t>
            </a:r>
            <a:r>
              <a:rPr lang="ru-RU" sz="4000" dirty="0" err="1" smtClean="0"/>
              <a:t>академіка</a:t>
            </a:r>
            <a:r>
              <a:rPr lang="ru-RU" sz="4000" dirty="0" smtClean="0"/>
              <a:t> </a:t>
            </a:r>
            <a:r>
              <a:rPr lang="ru-RU" sz="4000" dirty="0" err="1" smtClean="0"/>
              <a:t>Сергія</a:t>
            </a:r>
            <a:r>
              <a:rPr lang="ru-RU" sz="4000" dirty="0" smtClean="0"/>
              <a:t> Павловича </a:t>
            </a:r>
            <a:r>
              <a:rPr lang="ru-RU" sz="4000" dirty="0" err="1" smtClean="0"/>
              <a:t>Корольова</a:t>
            </a:r>
            <a:r>
              <a:rPr lang="ru-RU" sz="4000" dirty="0" smtClean="0"/>
              <a:t>. А в 1987 </a:t>
            </a:r>
            <a:r>
              <a:rPr lang="ru-RU" sz="4000" dirty="0" err="1" smtClean="0"/>
              <a:t>році</a:t>
            </a:r>
            <a:r>
              <a:rPr lang="ru-RU" sz="4000" dirty="0" smtClean="0"/>
              <a:t> — Музей Космонавтики </a:t>
            </a:r>
            <a:r>
              <a:rPr lang="ru-RU" sz="4000" dirty="0" err="1" smtClean="0"/>
              <a:t>імени</a:t>
            </a:r>
            <a:r>
              <a:rPr lang="ru-RU" sz="4000" dirty="0" smtClean="0"/>
              <a:t> </a:t>
            </a:r>
            <a:r>
              <a:rPr lang="ru-RU" sz="4000" dirty="0" err="1" smtClean="0"/>
              <a:t>Сергія</a:t>
            </a:r>
            <a:r>
              <a:rPr lang="ru-RU" sz="4000" dirty="0" smtClean="0"/>
              <a:t> </a:t>
            </a:r>
            <a:r>
              <a:rPr lang="ru-RU" sz="4000" dirty="0" err="1" smtClean="0"/>
              <a:t>Корольова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4480" y="6072206"/>
            <a:ext cx="5486400" cy="566738"/>
          </a:xfrm>
        </p:spPr>
        <p:txBody>
          <a:bodyPr>
            <a:normAutofit/>
          </a:bodyPr>
          <a:lstStyle/>
          <a:p>
            <a:r>
              <a:rPr lang="ru-RU" sz="2400" b="0" dirty="0" smtClean="0"/>
              <a:t>Музей космонавтики </a:t>
            </a:r>
            <a:r>
              <a:rPr lang="ru-RU" sz="2400" b="0" dirty="0" err="1" smtClean="0"/>
              <a:t>ім</a:t>
            </a:r>
            <a:r>
              <a:rPr lang="ru-RU" sz="2400" b="0" dirty="0" smtClean="0"/>
              <a:t>. С. </a:t>
            </a:r>
            <a:r>
              <a:rPr lang="ru-RU" sz="2400" b="0" dirty="0" err="1" smtClean="0"/>
              <a:t>Корольова</a:t>
            </a:r>
            <a:endParaRPr lang="ru-RU" sz="2400" dirty="0"/>
          </a:p>
        </p:txBody>
      </p:sp>
      <p:pic>
        <p:nvPicPr>
          <p:cNvPr id="24578" name="Picture 2" descr="D:\Sergey_Korolyov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4667" r="4667"/>
          <a:stretch>
            <a:fillRect/>
          </a:stretch>
        </p:blipFill>
        <p:spPr bwMode="auto">
          <a:xfrm>
            <a:off x="785786" y="571480"/>
            <a:ext cx="6929486" cy="51971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600" dirty="0" smtClean="0"/>
              <a:t>Народився 30 грудня 1906 року в місті Житомир.</a:t>
            </a:r>
          </a:p>
          <a:p>
            <a:pPr>
              <a:buNone/>
            </a:pPr>
            <a:r>
              <a:rPr lang="uk-UA" sz="3600" dirty="0" smtClean="0"/>
              <a:t>Радянський вчений </a:t>
            </a:r>
            <a:r>
              <a:rPr lang="ru-RU" sz="3600" dirty="0" smtClean="0"/>
              <a:t>у </a:t>
            </a:r>
            <a:r>
              <a:rPr lang="ru-RU" sz="3600" dirty="0" err="1" smtClean="0"/>
              <a:t>галузі</a:t>
            </a:r>
            <a:r>
              <a:rPr lang="ru-RU" sz="3600" dirty="0" smtClean="0"/>
              <a:t> </a:t>
            </a:r>
            <a:r>
              <a:rPr lang="ru-RU" sz="3600" dirty="0" err="1" smtClean="0"/>
              <a:t>ракетобудування</a:t>
            </a:r>
            <a:r>
              <a:rPr lang="ru-RU" sz="3600" dirty="0" smtClean="0"/>
              <a:t> та космонавтики , конструктор. </a:t>
            </a:r>
          </a:p>
          <a:p>
            <a:pPr>
              <a:buNone/>
            </a:pPr>
            <a:r>
              <a:rPr lang="ru-RU" sz="3600" dirty="0" smtClean="0"/>
              <a:t> </a:t>
            </a:r>
            <a:r>
              <a:rPr lang="ru-RU" sz="3600" dirty="0" err="1" smtClean="0"/>
              <a:t>Під</a:t>
            </a:r>
            <a:r>
              <a:rPr lang="ru-RU" sz="3600" dirty="0" smtClean="0"/>
              <a:t> </a:t>
            </a:r>
            <a:r>
              <a:rPr lang="ru-RU" sz="3600" dirty="0" err="1" smtClean="0"/>
              <a:t>його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керівництвом</a:t>
            </a:r>
            <a:r>
              <a:rPr lang="ru-RU" sz="3600" dirty="0" smtClean="0"/>
              <a:t> запущено першу </a:t>
            </a:r>
            <a:r>
              <a:rPr lang="ru-RU" sz="3600" dirty="0" err="1" smtClean="0"/>
              <a:t>міжконтинентальну</a:t>
            </a:r>
            <a:r>
              <a:rPr lang="ru-RU" sz="3600" dirty="0" smtClean="0"/>
              <a:t> </a:t>
            </a:r>
            <a:r>
              <a:rPr lang="ru-RU" sz="3600" dirty="0" err="1" smtClean="0"/>
              <a:t>балістичну</a:t>
            </a:r>
            <a:r>
              <a:rPr lang="ru-RU" sz="3600" dirty="0" smtClean="0"/>
              <a:t> ракету, перший </a:t>
            </a:r>
            <a:r>
              <a:rPr lang="ru-RU" sz="3600" dirty="0" err="1" smtClean="0"/>
              <a:t>штучний</a:t>
            </a:r>
            <a:r>
              <a:rPr lang="ru-RU" sz="3600" dirty="0" smtClean="0"/>
              <a:t> </a:t>
            </a:r>
            <a:r>
              <a:rPr lang="ru-RU" sz="3600" dirty="0" err="1" smtClean="0"/>
              <a:t>супутник</a:t>
            </a:r>
            <a:r>
              <a:rPr lang="ru-RU" sz="3600" dirty="0" smtClean="0"/>
              <a:t> </a:t>
            </a:r>
            <a:r>
              <a:rPr lang="ru-RU" sz="3600" u="sng" dirty="0" err="1" smtClean="0"/>
              <a:t>Землі</a:t>
            </a:r>
            <a:r>
              <a:rPr lang="ru-RU" sz="3600" dirty="0" smtClean="0"/>
              <a:t>, перший </a:t>
            </a:r>
            <a:r>
              <a:rPr lang="ru-RU" sz="3600" dirty="0" err="1" smtClean="0"/>
              <a:t>політ</a:t>
            </a:r>
            <a:r>
              <a:rPr lang="ru-RU" sz="3600" dirty="0" smtClean="0"/>
              <a:t> </a:t>
            </a:r>
            <a:r>
              <a:rPr lang="ru-RU" sz="3600" dirty="0" err="1" smtClean="0"/>
              <a:t>людини</a:t>
            </a:r>
            <a:r>
              <a:rPr lang="ru-RU" sz="3600" dirty="0" smtClean="0"/>
              <a:t> в космос та </a:t>
            </a:r>
            <a:r>
              <a:rPr lang="ru-RU" sz="3600" dirty="0" err="1" smtClean="0"/>
              <a:t>вихід</a:t>
            </a:r>
            <a:r>
              <a:rPr lang="ru-RU" sz="3600" dirty="0" smtClean="0"/>
              <a:t> </a:t>
            </a:r>
            <a:r>
              <a:rPr lang="ru-RU" sz="3600" dirty="0" err="1" smtClean="0"/>
              <a:t>людини</a:t>
            </a:r>
            <a:r>
              <a:rPr lang="ru-RU" sz="3600" dirty="0" smtClean="0"/>
              <a:t> в космос.</a:t>
            </a:r>
          </a:p>
          <a:p>
            <a:pPr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50006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Ранні роки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501122" cy="564360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err="1" smtClean="0"/>
              <a:t>Народився</a:t>
            </a:r>
            <a:r>
              <a:rPr lang="ru-RU" sz="2400" dirty="0" smtClean="0"/>
              <a:t> в </a:t>
            </a:r>
            <a:r>
              <a:rPr lang="ru-RU" sz="2400" dirty="0" err="1" smtClean="0"/>
              <a:t>Житомирі</a:t>
            </a:r>
            <a:r>
              <a:rPr lang="ru-RU" sz="2400" dirty="0" smtClean="0"/>
              <a:t> </a:t>
            </a:r>
            <a:r>
              <a:rPr lang="ru-RU" sz="2400" dirty="0" err="1" smtClean="0"/>
              <a:t>в</a:t>
            </a:r>
            <a:r>
              <a:rPr lang="ru-RU" sz="2400" dirty="0" smtClean="0"/>
              <a:t> </a:t>
            </a:r>
            <a:r>
              <a:rPr lang="ru-RU" sz="2400" dirty="0" err="1" smtClean="0"/>
              <a:t>сім'ї</a:t>
            </a:r>
            <a:r>
              <a:rPr lang="ru-RU" sz="2400" dirty="0" smtClean="0"/>
              <a:t> </a:t>
            </a:r>
            <a:r>
              <a:rPr lang="ru-RU" sz="2400" dirty="0" err="1" smtClean="0"/>
              <a:t>викладача</a:t>
            </a:r>
            <a:r>
              <a:rPr lang="ru-RU" sz="2400" dirty="0" smtClean="0"/>
              <a:t> </a:t>
            </a:r>
            <a:r>
              <a:rPr lang="ru-RU" sz="2400" dirty="0" err="1" smtClean="0"/>
              <a:t>російської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словесності</a:t>
            </a:r>
            <a:r>
              <a:rPr lang="ru-RU" sz="2400" dirty="0" smtClean="0"/>
              <a:t> у </a:t>
            </a:r>
            <a:r>
              <a:rPr lang="ru-RU" sz="2400" dirty="0" err="1" smtClean="0"/>
              <a:t>гімназії</a:t>
            </a:r>
            <a:r>
              <a:rPr lang="ru-RU" sz="2400" dirty="0" smtClean="0"/>
              <a:t> Павла Яковича </a:t>
            </a:r>
            <a:r>
              <a:rPr lang="ru-RU" sz="2400" dirty="0" err="1" smtClean="0"/>
              <a:t>Корольова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err="1" smtClean="0"/>
              <a:t>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вчилась</a:t>
            </a:r>
            <a:r>
              <a:rPr lang="ru-RU" sz="2400" dirty="0" smtClean="0"/>
              <a:t> на </a:t>
            </a:r>
            <a:r>
              <a:rPr lang="ru-RU" sz="2400" dirty="0" err="1" smtClean="0"/>
              <a:t>Київських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вищих</a:t>
            </a:r>
            <a:r>
              <a:rPr lang="ru-RU" sz="2400" dirty="0" smtClean="0"/>
              <a:t> </a:t>
            </a:r>
            <a:r>
              <a:rPr lang="ru-RU" sz="2400" dirty="0" err="1" smtClean="0"/>
              <a:t>жіночих</a:t>
            </a:r>
            <a:r>
              <a:rPr lang="ru-RU" sz="2400" dirty="0" smtClean="0"/>
              <a:t> курсах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працювала</a:t>
            </a:r>
            <a:r>
              <a:rPr lang="ru-RU" sz="2400" dirty="0" smtClean="0"/>
              <a:t> там у </a:t>
            </a:r>
            <a:r>
              <a:rPr lang="ru-RU" sz="2400" u="sng" dirty="0" err="1" smtClean="0"/>
              <a:t>канцелярії</a:t>
            </a:r>
            <a:r>
              <a:rPr lang="ru-RU" sz="2400" u="sng" dirty="0" smtClean="0"/>
              <a:t>.</a:t>
            </a:r>
          </a:p>
          <a:p>
            <a:pPr>
              <a:buNone/>
            </a:pPr>
            <a:r>
              <a:rPr lang="ru-RU" sz="2400" dirty="0" smtClean="0"/>
              <a:t>У 1914 родина </a:t>
            </a:r>
            <a:r>
              <a:rPr lang="ru-RU" sz="2400" dirty="0" err="1" smtClean="0"/>
              <a:t>переїздить</a:t>
            </a:r>
            <a:r>
              <a:rPr lang="ru-RU" sz="2400" dirty="0" smtClean="0"/>
              <a:t> до </a:t>
            </a:r>
            <a:r>
              <a:rPr lang="ru-RU" sz="2400" u="sng" dirty="0" err="1" smtClean="0"/>
              <a:t>Києва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жовтні</a:t>
            </a:r>
            <a:r>
              <a:rPr lang="ru-RU" sz="2400" dirty="0" smtClean="0"/>
              <a:t> 1916 року батьки </a:t>
            </a:r>
            <a:r>
              <a:rPr lang="ru-RU" sz="2400" dirty="0" err="1" smtClean="0"/>
              <a:t>Сергія</a:t>
            </a:r>
            <a:r>
              <a:rPr lang="ru-RU" sz="2400" dirty="0" smtClean="0"/>
              <a:t> </a:t>
            </a:r>
            <a:r>
              <a:rPr lang="ru-RU" sz="2400" dirty="0" err="1" smtClean="0"/>
              <a:t>офіційно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розірвали</a:t>
            </a:r>
            <a:r>
              <a:rPr lang="ru-RU" sz="2400" dirty="0" smtClean="0"/>
              <a:t> </a:t>
            </a:r>
            <a:r>
              <a:rPr lang="ru-RU" sz="2400" dirty="0" err="1" smtClean="0"/>
              <a:t>шлюб</a:t>
            </a:r>
            <a:r>
              <a:rPr lang="ru-RU" sz="2400" dirty="0" smtClean="0"/>
              <a:t>, а через </a:t>
            </a:r>
            <a:r>
              <a:rPr lang="ru-RU" sz="2400" dirty="0" err="1" smtClean="0"/>
              <a:t>місяць</a:t>
            </a:r>
            <a:r>
              <a:rPr lang="ru-RU" sz="2400" dirty="0" smtClean="0"/>
              <a:t> </a:t>
            </a:r>
            <a:r>
              <a:rPr lang="ru-RU" sz="2400" dirty="0" err="1" smtClean="0"/>
              <a:t>мати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вийшла</a:t>
            </a:r>
            <a:r>
              <a:rPr lang="ru-RU" sz="2400" dirty="0" smtClean="0"/>
              <a:t> </a:t>
            </a:r>
            <a:r>
              <a:rPr lang="ru-RU" sz="2400" dirty="0" err="1" smtClean="0"/>
              <a:t>заміж</a:t>
            </a:r>
            <a:r>
              <a:rPr lang="ru-RU" sz="2400" dirty="0" smtClean="0"/>
              <a:t> за </a:t>
            </a:r>
            <a:r>
              <a:rPr lang="ru-RU" sz="2400" dirty="0" err="1" smtClean="0"/>
              <a:t>Григорія</a:t>
            </a:r>
            <a:r>
              <a:rPr lang="ru-RU" sz="2400" dirty="0" smtClean="0"/>
              <a:t> </a:t>
            </a:r>
            <a:r>
              <a:rPr lang="ru-RU" sz="2400" dirty="0" err="1" smtClean="0"/>
              <a:t>Баланіна</a:t>
            </a:r>
            <a:r>
              <a:rPr lang="ru-RU" sz="2400" dirty="0" smtClean="0"/>
              <a:t>, </a:t>
            </a:r>
            <a:r>
              <a:rPr lang="ru-RU" sz="2400" dirty="0" err="1" smtClean="0"/>
              <a:t>інженера-електрика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невдовзі</a:t>
            </a:r>
            <a:r>
              <a:rPr lang="ru-RU" sz="2400" dirty="0" smtClean="0"/>
              <a:t> одержав </a:t>
            </a:r>
            <a:r>
              <a:rPr lang="ru-RU" sz="2400" dirty="0" err="1" smtClean="0"/>
              <a:t>призначення</a:t>
            </a:r>
            <a:r>
              <a:rPr lang="ru-RU" sz="2400" dirty="0" smtClean="0"/>
              <a:t> до </a:t>
            </a:r>
            <a:r>
              <a:rPr lang="ru-RU" sz="2400" dirty="0" err="1" smtClean="0"/>
              <a:t>Одеси.Там</a:t>
            </a:r>
            <a:r>
              <a:rPr lang="ru-RU" sz="2400" dirty="0" smtClean="0"/>
              <a:t> </a:t>
            </a:r>
            <a:r>
              <a:rPr lang="ru-RU" sz="2400" dirty="0" err="1" smtClean="0"/>
              <a:t>Сергій</a:t>
            </a:r>
            <a:r>
              <a:rPr lang="ru-RU" sz="2400" dirty="0" smtClean="0"/>
              <a:t> </a:t>
            </a:r>
            <a:r>
              <a:rPr lang="ru-RU" sz="2400" dirty="0" err="1" smtClean="0"/>
              <a:t>пішов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першого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клас.у</a:t>
            </a:r>
            <a:r>
              <a:rPr lang="ru-RU" sz="2400" dirty="0" smtClean="0"/>
              <a:t> </a:t>
            </a:r>
            <a:r>
              <a:rPr lang="ru-RU" sz="2400" dirty="0" err="1" smtClean="0"/>
              <a:t>Третьої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гімназії</a:t>
            </a:r>
            <a:r>
              <a:rPr lang="ru-RU" sz="2400" dirty="0" smtClean="0"/>
              <a:t>.  </a:t>
            </a:r>
            <a:r>
              <a:rPr lang="ru-RU" sz="2400" dirty="0" err="1" smtClean="0"/>
              <a:t>Почалася</a:t>
            </a:r>
            <a:r>
              <a:rPr lang="ru-RU" sz="2400" dirty="0" smtClean="0"/>
              <a:t> </a:t>
            </a:r>
            <a:r>
              <a:rPr lang="ru-RU" sz="2400" dirty="0" err="1" smtClean="0"/>
              <a:t>революція</a:t>
            </a:r>
            <a:r>
              <a:rPr lang="ru-RU" sz="2400" dirty="0" smtClean="0"/>
              <a:t> </a:t>
            </a:r>
            <a:r>
              <a:rPr lang="ru-RU" sz="2400" dirty="0" err="1" smtClean="0"/>
              <a:t>й</a:t>
            </a:r>
            <a:r>
              <a:rPr lang="ru-RU" sz="2400" dirty="0" smtClean="0"/>
              <a:t> </a:t>
            </a:r>
            <a:r>
              <a:rPr lang="ru-RU" sz="2400" dirty="0" err="1" smtClean="0"/>
              <a:t>гімназію</a:t>
            </a:r>
            <a:r>
              <a:rPr lang="ru-RU" sz="2400" dirty="0" smtClean="0"/>
              <a:t> </a:t>
            </a:r>
            <a:r>
              <a:rPr lang="ru-RU" sz="2400" dirty="0" err="1" smtClean="0"/>
              <a:t>закрили</a:t>
            </a:r>
            <a:r>
              <a:rPr lang="ru-RU" sz="2400" dirty="0" smtClean="0"/>
              <a:t>.</a:t>
            </a:r>
          </a:p>
          <a:p>
            <a:pPr>
              <a:buNone/>
            </a:pPr>
            <a:r>
              <a:rPr lang="ru-RU" sz="2400" dirty="0" err="1" smtClean="0"/>
              <a:t>Вітчим</a:t>
            </a:r>
            <a:r>
              <a:rPr lang="ru-RU" sz="2400" dirty="0" smtClean="0"/>
              <a:t> записав </a:t>
            </a:r>
            <a:r>
              <a:rPr lang="ru-RU" sz="2400" dirty="0" err="1" smtClean="0"/>
              <a:t>Сергія</a:t>
            </a:r>
            <a:r>
              <a:rPr lang="ru-RU" sz="2400" dirty="0" smtClean="0"/>
              <a:t> до модельного </a:t>
            </a:r>
            <a:r>
              <a:rPr lang="ru-RU" sz="2400" dirty="0" err="1" smtClean="0"/>
              <a:t>гуртка</a:t>
            </a:r>
            <a:r>
              <a:rPr lang="ru-RU" sz="2400" dirty="0" smtClean="0"/>
              <a:t> портового клубу, </a:t>
            </a:r>
            <a:r>
              <a:rPr lang="ru-RU" sz="2400" dirty="0" err="1" smtClean="0"/>
              <a:t>згодом</a:t>
            </a:r>
            <a:r>
              <a:rPr lang="ru-RU" sz="2400" dirty="0" smtClean="0"/>
              <a:t> </a:t>
            </a:r>
            <a:r>
              <a:rPr lang="ru-RU" sz="2400" dirty="0" err="1" smtClean="0"/>
              <a:t>хлопчина</a:t>
            </a:r>
            <a:r>
              <a:rPr lang="ru-RU" sz="2400" dirty="0" smtClean="0"/>
              <a:t> </a:t>
            </a:r>
            <a:r>
              <a:rPr lang="ru-RU" sz="2400" dirty="0" err="1" smtClean="0"/>
              <a:t>запалився</a:t>
            </a:r>
            <a:r>
              <a:rPr lang="ru-RU" sz="2400" dirty="0" smtClean="0"/>
              <a:t> </a:t>
            </a:r>
            <a:r>
              <a:rPr lang="ru-RU" sz="2400" dirty="0" err="1" smtClean="0"/>
              <a:t>мрією</a:t>
            </a:r>
            <a:r>
              <a:rPr lang="ru-RU" sz="2400" dirty="0" smtClean="0"/>
              <a:t> </a:t>
            </a:r>
            <a:r>
              <a:rPr lang="ru-RU" sz="2400" dirty="0" err="1" smtClean="0"/>
              <a:t>побудувати</a:t>
            </a:r>
            <a:r>
              <a:rPr lang="ru-RU" sz="2400" dirty="0" smtClean="0"/>
              <a:t> планер.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Autofit/>
          </a:bodyPr>
          <a:lstStyle/>
          <a:p>
            <a:r>
              <a:rPr lang="uk-UA" sz="3600" dirty="0" smtClean="0"/>
              <a:t>Освіта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928670"/>
            <a:ext cx="8401080" cy="56436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3000" dirty="0" smtClean="0"/>
              <a:t>З </a:t>
            </a:r>
            <a:r>
              <a:rPr lang="ru-RU" sz="3000" dirty="0" err="1" smtClean="0"/>
              <a:t>осені</a:t>
            </a:r>
            <a:r>
              <a:rPr lang="ru-RU" sz="3000" dirty="0" smtClean="0"/>
              <a:t> 1924-го </a:t>
            </a:r>
            <a:r>
              <a:rPr lang="ru-RU" sz="3000" dirty="0" err="1" smtClean="0"/>
              <a:t>Сергій</a:t>
            </a:r>
            <a:r>
              <a:rPr lang="ru-RU" sz="3000" dirty="0" smtClean="0"/>
              <a:t> </a:t>
            </a:r>
            <a:r>
              <a:rPr lang="ru-RU" sz="3000" dirty="0" err="1" smtClean="0"/>
              <a:t>Корольов</a:t>
            </a:r>
            <a:r>
              <a:rPr lang="ru-RU" sz="3000" dirty="0" smtClean="0"/>
              <a:t> став студентом </a:t>
            </a:r>
            <a:r>
              <a:rPr lang="ru-RU" sz="3000" dirty="0" err="1" smtClean="0"/>
              <a:t>механічного</a:t>
            </a:r>
            <a:r>
              <a:rPr lang="ru-RU" sz="3000" dirty="0" smtClean="0"/>
              <a:t> факультету </a:t>
            </a:r>
            <a:r>
              <a:rPr lang="ru-RU" sz="3000" u="sng" dirty="0" err="1" smtClean="0"/>
              <a:t>Київського</a:t>
            </a:r>
            <a:r>
              <a:rPr lang="ru-RU" sz="3000" u="sng" dirty="0" smtClean="0"/>
              <a:t> </a:t>
            </a:r>
            <a:r>
              <a:rPr lang="ru-RU" sz="3000" u="sng" dirty="0" err="1" smtClean="0"/>
              <a:t>політехнічного</a:t>
            </a:r>
            <a:r>
              <a:rPr lang="ru-RU" sz="3000" u="sng" dirty="0" smtClean="0"/>
              <a:t> </a:t>
            </a:r>
            <a:r>
              <a:rPr lang="ru-RU" sz="3000" u="sng" dirty="0" err="1" smtClean="0"/>
              <a:t>інституту</a:t>
            </a:r>
            <a:r>
              <a:rPr lang="ru-RU" sz="3000" u="sng" dirty="0" smtClean="0"/>
              <a:t>.</a:t>
            </a:r>
          </a:p>
          <a:p>
            <a:pPr>
              <a:buNone/>
            </a:pPr>
            <a:r>
              <a:rPr lang="ru-RU" sz="3000" dirty="0" smtClean="0"/>
              <a:t>.</a:t>
            </a:r>
            <a:r>
              <a:rPr lang="ru-RU" sz="3000" dirty="0" err="1" smtClean="0"/>
              <a:t>Корольов</a:t>
            </a:r>
            <a:r>
              <a:rPr lang="ru-RU" sz="3000" dirty="0" smtClean="0"/>
              <a:t> </a:t>
            </a:r>
            <a:r>
              <a:rPr lang="ru-RU" sz="3000" dirty="0" err="1" smtClean="0"/>
              <a:t>вибрав</a:t>
            </a:r>
            <a:r>
              <a:rPr lang="ru-RU" sz="3000" dirty="0" smtClean="0"/>
              <a:t> </a:t>
            </a:r>
            <a:r>
              <a:rPr lang="ru-RU" sz="3000" dirty="0" err="1" smtClean="0"/>
              <a:t>аеромеханічний</a:t>
            </a:r>
            <a:r>
              <a:rPr lang="ru-RU" sz="3000" dirty="0" smtClean="0"/>
              <a:t> факультет </a:t>
            </a:r>
            <a:r>
              <a:rPr lang="ru-RU" sz="3000" u="sng" dirty="0" smtClean="0"/>
              <a:t>МВТУ </a:t>
            </a:r>
            <a:r>
              <a:rPr lang="ru-RU" sz="3000" u="sng" dirty="0" err="1" smtClean="0"/>
              <a:t>ім</a:t>
            </a:r>
            <a:r>
              <a:rPr lang="ru-RU" sz="3000" u="sng" dirty="0" smtClean="0"/>
              <a:t>. М. Баумана. </a:t>
            </a:r>
            <a:r>
              <a:rPr lang="ru-RU" sz="3000" u="sng" dirty="0" err="1" smtClean="0"/>
              <a:t>Спеціальність</a:t>
            </a:r>
            <a:r>
              <a:rPr lang="ru-RU" sz="3000" u="sng" dirty="0" smtClean="0"/>
              <a:t> – </a:t>
            </a:r>
            <a:r>
              <a:rPr lang="ru-RU" sz="3000" u="sng" dirty="0" err="1" smtClean="0"/>
              <a:t>літакобудування</a:t>
            </a:r>
            <a:r>
              <a:rPr lang="ru-RU" sz="3000" u="sng" dirty="0" smtClean="0"/>
              <a:t>. </a:t>
            </a:r>
            <a:r>
              <a:rPr lang="ru-RU" sz="3000" dirty="0" smtClean="0"/>
              <a:t>Для </a:t>
            </a:r>
            <a:r>
              <a:rPr lang="ru-RU" sz="3000" dirty="0" err="1" smtClean="0"/>
              <a:t>дипломної</a:t>
            </a:r>
            <a:r>
              <a:rPr lang="ru-RU" sz="3000" dirty="0" smtClean="0"/>
              <a:t> </a:t>
            </a:r>
            <a:r>
              <a:rPr lang="ru-RU" sz="3000" dirty="0" err="1" smtClean="0"/>
              <a:t>роботи</a:t>
            </a:r>
            <a:r>
              <a:rPr lang="ru-RU" sz="3000" dirty="0" smtClean="0"/>
              <a:t> </a:t>
            </a:r>
            <a:r>
              <a:rPr lang="ru-RU" sz="3000" dirty="0" err="1" smtClean="0"/>
              <a:t>він</a:t>
            </a:r>
            <a:r>
              <a:rPr lang="ru-RU" sz="3000" dirty="0" smtClean="0"/>
              <a:t> затвердив </a:t>
            </a:r>
            <a:r>
              <a:rPr lang="ru-RU" sz="3000" dirty="0" err="1" smtClean="0"/>
              <a:t>двомісний</a:t>
            </a:r>
            <a:r>
              <a:rPr lang="ru-RU" sz="3000" dirty="0" smtClean="0"/>
              <a:t> </a:t>
            </a:r>
            <a:r>
              <a:rPr lang="ru-RU" sz="3000" dirty="0" err="1" smtClean="0"/>
              <a:t>літак</a:t>
            </a:r>
            <a:r>
              <a:rPr lang="ru-RU" sz="3000" dirty="0" smtClean="0"/>
              <a:t> </a:t>
            </a:r>
            <a:r>
              <a:rPr lang="ru-RU" sz="3000" dirty="0" err="1" smtClean="0"/>
              <a:t>власної</a:t>
            </a:r>
            <a:r>
              <a:rPr lang="ru-RU" sz="3000" dirty="0" smtClean="0"/>
              <a:t> </a:t>
            </a:r>
            <a:r>
              <a:rPr lang="ru-RU" sz="3000" dirty="0" err="1" smtClean="0"/>
              <a:t>конструкції</a:t>
            </a:r>
            <a:r>
              <a:rPr lang="ru-RU" sz="3000" dirty="0" smtClean="0"/>
              <a:t>. </a:t>
            </a:r>
            <a:r>
              <a:rPr lang="ru-RU" sz="3000" dirty="0" err="1" smtClean="0"/>
              <a:t>Після</a:t>
            </a:r>
            <a:r>
              <a:rPr lang="ru-RU" sz="3000" dirty="0" smtClean="0"/>
              <a:t> </a:t>
            </a:r>
            <a:r>
              <a:rPr lang="ru-RU" sz="3000" dirty="0" err="1" smtClean="0"/>
              <a:t>захисту</a:t>
            </a:r>
            <a:r>
              <a:rPr lang="ru-RU" sz="3000" dirty="0" smtClean="0"/>
              <a:t> проект </a:t>
            </a:r>
            <a:r>
              <a:rPr lang="ru-RU" sz="3000" dirty="0" err="1" smtClean="0"/>
              <a:t>літака</a:t>
            </a:r>
            <a:r>
              <a:rPr lang="ru-RU" sz="3000" dirty="0" smtClean="0"/>
              <a:t> </a:t>
            </a:r>
            <a:r>
              <a:rPr lang="ru-RU" sz="3000" dirty="0" err="1" smtClean="0"/>
              <a:t>С.Корольова</a:t>
            </a:r>
            <a:r>
              <a:rPr lang="ru-RU" sz="3000" dirty="0" smtClean="0"/>
              <a:t> «СК-4» </a:t>
            </a:r>
            <a:r>
              <a:rPr lang="ru-RU" sz="3000" dirty="0" err="1" smtClean="0"/>
              <a:t>перейшов</a:t>
            </a:r>
            <a:r>
              <a:rPr lang="ru-RU" sz="3000" dirty="0" smtClean="0"/>
              <a:t> у </a:t>
            </a:r>
            <a:r>
              <a:rPr lang="ru-RU" sz="3000" dirty="0" err="1" smtClean="0"/>
              <a:t>виробничу</a:t>
            </a:r>
            <a:r>
              <a:rPr lang="ru-RU" sz="3000" dirty="0" smtClean="0"/>
              <a:t> </a:t>
            </a:r>
            <a:r>
              <a:rPr lang="ru-RU" sz="3000" dirty="0" err="1" smtClean="0"/>
              <a:t>стадію</a:t>
            </a:r>
            <a:r>
              <a:rPr lang="ru-RU" sz="3000" dirty="0" smtClean="0"/>
              <a:t>. У </a:t>
            </a:r>
            <a:r>
              <a:rPr lang="ru-RU" sz="3000" dirty="0" err="1" smtClean="0"/>
              <a:t>першому</a:t>
            </a:r>
            <a:r>
              <a:rPr lang="ru-RU" sz="3000" dirty="0" smtClean="0"/>
              <a:t> </a:t>
            </a:r>
            <a:r>
              <a:rPr lang="ru-RU" sz="3000" dirty="0" err="1" smtClean="0"/>
              <a:t>польоті</a:t>
            </a:r>
            <a:r>
              <a:rPr lang="ru-RU" sz="3000" dirty="0" smtClean="0"/>
              <a:t> за штурвалом «СК-4» </a:t>
            </a:r>
            <a:r>
              <a:rPr lang="ru-RU" sz="3000" dirty="0" err="1" smtClean="0"/>
              <a:t>був</a:t>
            </a:r>
            <a:r>
              <a:rPr lang="ru-RU" sz="3000" dirty="0" smtClean="0"/>
              <a:t> </a:t>
            </a:r>
            <a:r>
              <a:rPr lang="ru-RU" sz="3000" dirty="0" err="1" smtClean="0"/>
              <a:t>льотчик-випробувач</a:t>
            </a:r>
            <a:r>
              <a:rPr lang="ru-RU" sz="3000" dirty="0" smtClean="0"/>
              <a:t> </a:t>
            </a:r>
            <a:r>
              <a:rPr lang="ru-RU" sz="3000" dirty="0" err="1" smtClean="0"/>
              <a:t>Д.Кошиць</a:t>
            </a:r>
            <a:r>
              <a:rPr lang="ru-RU" sz="3000" dirty="0" smtClean="0"/>
              <a:t>, а </a:t>
            </a:r>
            <a:r>
              <a:rPr lang="ru-RU" sz="3000" dirty="0" err="1" smtClean="0"/>
              <a:t>С.Корольов</a:t>
            </a:r>
            <a:r>
              <a:rPr lang="ru-RU" sz="3000" dirty="0" smtClean="0"/>
              <a:t> </a:t>
            </a:r>
            <a:r>
              <a:rPr lang="ru-RU" sz="3000" dirty="0" err="1" smtClean="0"/>
              <a:t>був</a:t>
            </a:r>
            <a:r>
              <a:rPr lang="ru-RU" sz="3000" dirty="0" smtClean="0"/>
              <a:t> </a:t>
            </a:r>
            <a:r>
              <a:rPr lang="ru-RU" sz="3000" dirty="0" err="1" smtClean="0"/>
              <a:t>пасажиром</a:t>
            </a:r>
            <a:r>
              <a:rPr lang="ru-RU" sz="3000" dirty="0" smtClean="0"/>
              <a:t>. </a:t>
            </a:r>
            <a:r>
              <a:rPr lang="ru-RU" sz="3000" dirty="0" err="1" smtClean="0"/>
              <a:t>Випробування</a:t>
            </a:r>
            <a:r>
              <a:rPr lang="ru-RU" sz="3000" dirty="0" smtClean="0"/>
              <a:t> </a:t>
            </a:r>
            <a:r>
              <a:rPr lang="ru-RU" sz="3000" dirty="0" err="1" smtClean="0"/>
              <a:t>пройшло</a:t>
            </a:r>
            <a:r>
              <a:rPr lang="ru-RU" sz="3000" dirty="0" smtClean="0"/>
              <a:t> </a:t>
            </a:r>
            <a:r>
              <a:rPr lang="ru-RU" sz="3000" dirty="0" err="1" smtClean="0"/>
              <a:t>успішно</a:t>
            </a:r>
            <a:r>
              <a:rPr lang="ru-RU" sz="3000" dirty="0" smtClean="0"/>
              <a:t>, </a:t>
            </a:r>
            <a:r>
              <a:rPr lang="ru-RU" sz="3000" dirty="0" err="1" smtClean="0"/>
              <a:t>хоча</a:t>
            </a:r>
            <a:r>
              <a:rPr lang="ru-RU" sz="3000" dirty="0" smtClean="0"/>
              <a:t> </a:t>
            </a:r>
            <a:r>
              <a:rPr lang="ru-RU" sz="3000" dirty="0" err="1" smtClean="0"/>
              <a:t>під</a:t>
            </a:r>
            <a:r>
              <a:rPr lang="ru-RU" sz="3000" dirty="0" smtClean="0"/>
              <a:t> час посадки </a:t>
            </a:r>
            <a:r>
              <a:rPr lang="ru-RU" sz="3000" dirty="0" err="1" smtClean="0"/>
              <a:t>було</a:t>
            </a:r>
            <a:r>
              <a:rPr lang="ru-RU" sz="3000" dirty="0" smtClean="0"/>
              <a:t> </a:t>
            </a:r>
            <a:r>
              <a:rPr lang="ru-RU" sz="3000" dirty="0" err="1" smtClean="0"/>
              <a:t>пошкоджено</a:t>
            </a:r>
            <a:r>
              <a:rPr lang="ru-RU" sz="3000" dirty="0" smtClean="0"/>
              <a:t> </a:t>
            </a:r>
            <a:r>
              <a:rPr lang="ru-RU" sz="3000" dirty="0" err="1" smtClean="0"/>
              <a:t>шасі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6072206"/>
            <a:ext cx="5486400" cy="566738"/>
          </a:xfrm>
        </p:spPr>
        <p:txBody>
          <a:bodyPr>
            <a:normAutofit/>
          </a:bodyPr>
          <a:lstStyle/>
          <a:p>
            <a:r>
              <a:rPr lang="ru-RU" sz="2400" b="0" dirty="0" err="1" smtClean="0"/>
              <a:t>Корольов</a:t>
            </a:r>
            <a:r>
              <a:rPr lang="ru-RU" sz="2400" b="0" dirty="0" smtClean="0"/>
              <a:t> у </a:t>
            </a:r>
            <a:r>
              <a:rPr lang="ru-RU" sz="2400" b="0" dirty="0" err="1" smtClean="0"/>
              <a:t>кабіні</a:t>
            </a:r>
            <a:r>
              <a:rPr lang="ru-RU" sz="2400" b="0" dirty="0" smtClean="0"/>
              <a:t> планера «Коктебель».</a:t>
            </a:r>
            <a:endParaRPr lang="ru-RU" sz="2400" dirty="0"/>
          </a:p>
        </p:txBody>
      </p:sp>
      <p:pic>
        <p:nvPicPr>
          <p:cNvPr id="3074" name="Picture 2" descr="C:\Documents and Settings\Admin\Рабочий стол\220px-Korolyov_in_cockpit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3656" r="3656"/>
          <a:stretch>
            <a:fillRect/>
          </a:stretch>
        </p:blipFill>
        <p:spPr bwMode="auto">
          <a:xfrm>
            <a:off x="1143000" y="428625"/>
            <a:ext cx="6715125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uk-UA" dirty="0" smtClean="0"/>
              <a:t>Головний конструктор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 1946 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Корольова</a:t>
            </a:r>
            <a:r>
              <a:rPr lang="ru-RU" dirty="0" smtClean="0"/>
              <a:t> </a:t>
            </a:r>
            <a:r>
              <a:rPr lang="ru-RU" dirty="0" err="1" smtClean="0"/>
              <a:t>призначають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конструктором </a:t>
            </a:r>
            <a:r>
              <a:rPr lang="ru-RU" dirty="0" err="1" smtClean="0"/>
              <a:t>балістичних</a:t>
            </a:r>
            <a:r>
              <a:rPr lang="ru-RU" dirty="0" smtClean="0"/>
              <a:t> ракет </a:t>
            </a:r>
            <a:r>
              <a:rPr lang="ru-RU" dirty="0" err="1" smtClean="0"/>
              <a:t>і</a:t>
            </a:r>
            <a:r>
              <a:rPr lang="ru-RU" dirty="0" smtClean="0"/>
              <a:t> начальником </a:t>
            </a:r>
            <a:r>
              <a:rPr lang="ru-RU" dirty="0" err="1" smtClean="0"/>
              <a:t>відділу</a:t>
            </a:r>
            <a:r>
              <a:rPr lang="ru-RU" dirty="0" smtClean="0"/>
              <a:t> НДІ-88. Десять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творчих</a:t>
            </a:r>
            <a:r>
              <a:rPr lang="ru-RU" dirty="0" smtClean="0"/>
              <a:t> мук, </a:t>
            </a:r>
            <a:r>
              <a:rPr lang="ru-RU" dirty="0" err="1" smtClean="0"/>
              <a:t>радісних</a:t>
            </a:r>
            <a:r>
              <a:rPr lang="ru-RU" dirty="0" smtClean="0"/>
              <a:t> </a:t>
            </a:r>
            <a:r>
              <a:rPr lang="ru-RU" dirty="0" err="1" smtClean="0"/>
              <a:t>звершень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злетів</a:t>
            </a:r>
            <a:r>
              <a:rPr lang="ru-RU" dirty="0" smtClean="0"/>
              <a:t>, </a:t>
            </a:r>
            <a:r>
              <a:rPr lang="ru-RU" dirty="0" err="1" smtClean="0"/>
              <a:t>утім</a:t>
            </a:r>
            <a:r>
              <a:rPr lang="ru-RU" dirty="0" smtClean="0"/>
              <a:t>, мало кому </a:t>
            </a:r>
            <a:r>
              <a:rPr lang="ru-RU" dirty="0" err="1" smtClean="0"/>
              <a:t>відомих</a:t>
            </a:r>
            <a:r>
              <a:rPr lang="ru-RU" dirty="0" smtClean="0"/>
              <a:t>. На все </a:t>
            </a:r>
            <a:r>
              <a:rPr lang="ru-RU" dirty="0" err="1" smtClean="0"/>
              <a:t>накладено</a:t>
            </a:r>
            <a:r>
              <a:rPr lang="ru-RU" dirty="0" smtClean="0"/>
              <a:t> гриф «</a:t>
            </a:r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 smtClean="0"/>
              <a:t>таємно</a:t>
            </a:r>
            <a:r>
              <a:rPr lang="ru-RU" dirty="0" smtClean="0"/>
              <a:t>». То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справді</a:t>
            </a:r>
            <a:r>
              <a:rPr lang="ru-RU" dirty="0" smtClean="0"/>
              <a:t> 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таємниця</a:t>
            </a:r>
            <a:r>
              <a:rPr lang="ru-RU" dirty="0" smtClean="0"/>
              <a:t> </a:t>
            </a:r>
            <a:r>
              <a:rPr lang="ru-RU" dirty="0" err="1" smtClean="0"/>
              <a:t>надзвичайної</a:t>
            </a:r>
            <a:r>
              <a:rPr lang="ru-RU" dirty="0" smtClean="0"/>
              <a:t> ваги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5918" y="6072206"/>
            <a:ext cx="5486400" cy="566738"/>
          </a:xfrm>
        </p:spPr>
        <p:txBody>
          <a:bodyPr>
            <a:normAutofit/>
          </a:bodyPr>
          <a:lstStyle/>
          <a:p>
            <a:r>
              <a:rPr lang="ru-RU" sz="2800" b="0" dirty="0" smtClean="0"/>
              <a:t>Перший </a:t>
            </a:r>
            <a:r>
              <a:rPr lang="ru-RU" sz="2800" b="0" dirty="0" err="1" smtClean="0"/>
              <a:t>штучний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супутник</a:t>
            </a:r>
            <a:r>
              <a:rPr lang="ru-RU" sz="2800" b="0" dirty="0" smtClean="0"/>
              <a:t> </a:t>
            </a:r>
            <a:r>
              <a:rPr lang="ru-RU" sz="2800" b="0" dirty="0" err="1" smtClean="0"/>
              <a:t>Землі</a:t>
            </a:r>
            <a:r>
              <a:rPr lang="ru-RU" sz="2800" b="0" dirty="0" smtClean="0"/>
              <a:t>.</a:t>
            </a:r>
            <a:endParaRPr lang="ru-RU" sz="2800" dirty="0"/>
          </a:p>
        </p:txBody>
      </p:sp>
      <p:pic>
        <p:nvPicPr>
          <p:cNvPr id="4098" name="Picture 2" descr="http://upload.wikimedia.org/wikipedia/commons/thumb/b/be/Sputnik_asm.jpg/220px-Sputnik_asm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t="4215" b="4215"/>
          <a:stretch>
            <a:fillRect/>
          </a:stretch>
        </p:blipFill>
        <p:spPr bwMode="auto">
          <a:xfrm>
            <a:off x="714348" y="345130"/>
            <a:ext cx="7643866" cy="55127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00166" y="2500306"/>
          <a:ext cx="5746757" cy="1714512"/>
        </p:xfrm>
        <a:graphic>
          <a:graphicData uri="http://schemas.openxmlformats.org/presentationml/2006/ole">
            <p:oleObj spid="_x0000_s1026" name="Пакет" r:id="rId3" imgW="3448080" imgH="485640" progId="Package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r>
              <a:rPr lang="uk-UA" sz="2800" dirty="0" smtClean="0"/>
              <a:t>Помер Корольов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14 </a:t>
            </a:r>
            <a:r>
              <a:rPr lang="ru-RU" sz="2800" dirty="0" err="1" smtClean="0"/>
              <a:t>січня</a:t>
            </a:r>
            <a:r>
              <a:rPr lang="ru-RU" sz="2800" dirty="0" smtClean="0"/>
              <a:t> </a:t>
            </a:r>
            <a:r>
              <a:rPr lang="ru-RU" sz="2800" u="sng" dirty="0" smtClean="0"/>
              <a:t>1966</a:t>
            </a:r>
            <a:endParaRPr lang="ru-RU" sz="2800" dirty="0"/>
          </a:p>
        </p:txBody>
      </p:sp>
      <p:pic>
        <p:nvPicPr>
          <p:cNvPr id="23554" name="Picture 2" descr="C:\Documents and Settings\Admin\Рабочий стол\200px-Korolev.Zhitomir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1285860"/>
            <a:ext cx="4247136" cy="53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57</Words>
  <Application>Microsoft Office PowerPoint</Application>
  <PresentationFormat>Экран (4:3)</PresentationFormat>
  <Paragraphs>21</Paragraphs>
  <Slides>11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Пакет</vt:lpstr>
      <vt:lpstr>Корольов Сергій Павлович</vt:lpstr>
      <vt:lpstr>Слайд 2</vt:lpstr>
      <vt:lpstr>Ранні роки</vt:lpstr>
      <vt:lpstr>Освіта</vt:lpstr>
      <vt:lpstr>Корольов у кабіні планера «Коктебель».</vt:lpstr>
      <vt:lpstr>Головний конструктор</vt:lpstr>
      <vt:lpstr>Перший штучний супутник Землі.</vt:lpstr>
      <vt:lpstr>Слайд 8</vt:lpstr>
      <vt:lpstr>Помер Корольов  14 січня 1966</vt:lpstr>
      <vt:lpstr>Слайд 10</vt:lpstr>
      <vt:lpstr>Музей космонавтики ім. С. Корольова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Корольов Сергій Павлович</dc:title>
  <cp:lastModifiedBy>Admin</cp:lastModifiedBy>
  <cp:revision>10</cp:revision>
  <dcterms:modified xsi:type="dcterms:W3CDTF">2014-12-05T19:14:19Z</dcterms:modified>
</cp:coreProperties>
</file>