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1" autoAdjust="0"/>
    <p:restoredTop sz="94660"/>
  </p:normalViewPr>
  <p:slideViewPr>
    <p:cSldViewPr>
      <p:cViewPr varScale="1">
        <p:scale>
          <a:sx n="68" d="100"/>
          <a:sy n="68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heel spokes="8"/>
    <p:sndAc>
      <p:stSnd>
        <p:snd r:embed="rId13" name="click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14290"/>
            <a:ext cx="6215106" cy="35004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безпечного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побутової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Підготувала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err="1" smtClean="0">
                <a:latin typeface="Arial Black" pitchFamily="34" charset="0"/>
              </a:rPr>
              <a:t>Матюхова</a:t>
            </a:r>
            <a:r>
              <a:rPr lang="ru-RU" sz="2400" dirty="0" smtClean="0">
                <a:latin typeface="Arial Black" pitchFamily="34" charset="0"/>
              </a:rPr>
              <a:t> Ольга </a:t>
            </a:r>
          </a:p>
          <a:p>
            <a:r>
              <a:rPr lang="ru-RU" sz="2400" dirty="0" err="1" smtClean="0">
                <a:latin typeface="Arial Black" pitchFamily="34" charset="0"/>
              </a:rPr>
              <a:t>учениця</a:t>
            </a:r>
            <a:r>
              <a:rPr lang="ru-RU" sz="2400" dirty="0" smtClean="0">
                <a:latin typeface="Arial Black" pitchFamily="34" charset="0"/>
              </a:rPr>
              <a:t> 10-А </a:t>
            </a:r>
            <a:r>
              <a:rPr lang="ru-RU" sz="2400" dirty="0" err="1" smtClean="0">
                <a:latin typeface="Arial Black" pitchFamily="34" charset="0"/>
              </a:rPr>
              <a:t>класу</a:t>
            </a:r>
            <a:r>
              <a:rPr lang="ru-RU" sz="2400" dirty="0" smtClean="0">
                <a:latin typeface="Arial Black" pitchFamily="34" charset="0"/>
              </a:rPr>
              <a:t> 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642918"/>
            <a:ext cx="69294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1</a:t>
            </a:r>
            <a:r>
              <a:rPr lang="ru-RU" sz="2400" dirty="0" smtClean="0"/>
              <a:t>Категорично </a:t>
            </a:r>
            <a:r>
              <a:rPr lang="ru-RU" sz="2400" dirty="0" err="1" smtClean="0"/>
              <a:t>забороняється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розпорошувати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наносити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боротьби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шкідливими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комахами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продукти</a:t>
            </a:r>
            <a:r>
              <a:rPr lang="ru-RU" sz="2400" dirty="0" smtClean="0"/>
              <a:t> </a:t>
            </a:r>
            <a:r>
              <a:rPr lang="ru-RU" sz="2400" dirty="0" err="1" smtClean="0"/>
              <a:t>харчування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питну</a:t>
            </a:r>
            <a:r>
              <a:rPr lang="ru-RU" sz="2400" dirty="0" smtClean="0"/>
              <a:t> воду та корм для </a:t>
            </a:r>
            <a:r>
              <a:rPr lang="ru-RU" sz="2400" dirty="0" err="1" smtClean="0"/>
              <a:t>тварин</a:t>
            </a:r>
            <a:r>
              <a:rPr lang="ru-RU" sz="2400" dirty="0" smtClean="0"/>
              <a:t>!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в </a:t>
            </a:r>
            <a:r>
              <a:rPr lang="ru-RU" sz="2400" dirty="0" err="1" smtClean="0"/>
              <a:t>будинку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акваріум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рибами</a:t>
            </a:r>
            <a:r>
              <a:rPr lang="ru-RU" sz="2400" dirty="0" smtClean="0"/>
              <a:t> - перед </a:t>
            </a:r>
            <a:r>
              <a:rPr lang="ru-RU" sz="2400" dirty="0" err="1" smtClean="0"/>
              <a:t>застосуванням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аерозолів</a:t>
            </a:r>
            <a:r>
              <a:rPr lang="ru-RU" sz="2400" dirty="0" smtClean="0"/>
              <a:t> </a:t>
            </a:r>
            <a:r>
              <a:rPr lang="ru-RU" sz="2400" dirty="0" err="1" smtClean="0"/>
              <a:t>обов'язково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накрийте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. </a:t>
            </a:r>
          </a:p>
          <a:p>
            <a:r>
              <a:rPr lang="ru-RU" sz="2400" dirty="0" smtClean="0">
                <a:latin typeface="Arial Black" pitchFamily="34" charset="0"/>
                <a:cs typeface="Arial" pitchFamily="34" charset="0"/>
              </a:rPr>
              <a:t>2</a:t>
            </a:r>
            <a:r>
              <a:rPr lang="ru-RU" sz="2400" dirty="0" smtClean="0"/>
              <a:t>Засоби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мурашок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порошків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забороняється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поблизу</a:t>
            </a:r>
            <a:r>
              <a:rPr lang="ru-RU" sz="2400" dirty="0" smtClean="0"/>
              <a:t> (</a:t>
            </a:r>
            <a:r>
              <a:rPr lang="ru-RU" sz="2400" dirty="0" err="1" smtClean="0"/>
              <a:t>мінімум</a:t>
            </a:r>
            <a:r>
              <a:rPr lang="ru-RU" sz="2400" dirty="0" smtClean="0"/>
              <a:t> на 10 </a:t>
            </a:r>
            <a:r>
              <a:rPr lang="ru-RU" sz="2400" dirty="0" err="1" smtClean="0"/>
              <a:t>метрів</a:t>
            </a:r>
            <a:r>
              <a:rPr lang="ru-RU" sz="2400" dirty="0" smtClean="0"/>
              <a:t>) </a:t>
            </a:r>
            <a:r>
              <a:rPr lang="ru-RU" sz="2400" dirty="0" err="1" smtClean="0"/>
              <a:t>відкритих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водоймів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джерел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питної</a:t>
            </a:r>
            <a:r>
              <a:rPr lang="ru-RU" sz="2400" dirty="0" smtClean="0"/>
              <a:t> води!</a:t>
            </a:r>
          </a:p>
          <a:p>
            <a:r>
              <a:rPr lang="ru-RU" sz="2400" dirty="0" smtClean="0">
                <a:latin typeface="Arial Black" pitchFamily="34" charset="0"/>
              </a:rPr>
              <a:t>3</a:t>
            </a:r>
            <a:r>
              <a:rPr lang="ru-RU" sz="2400" dirty="0" smtClean="0"/>
              <a:t>Після </a:t>
            </a:r>
            <a:r>
              <a:rPr lang="ru-RU" sz="2400" dirty="0" err="1" smtClean="0"/>
              <a:t>нанесення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дачній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садовій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ділянці</a:t>
            </a:r>
            <a:r>
              <a:rPr lang="ru-RU" sz="2400" dirty="0" smtClean="0"/>
              <a:t> не дозволяйте </a:t>
            </a:r>
            <a:r>
              <a:rPr lang="ru-RU" sz="2400" dirty="0" err="1" smtClean="0"/>
              <a:t>дітям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поблизу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оброблених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ділянок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днів</a:t>
            </a:r>
            <a:r>
              <a:rPr lang="ru-RU" sz="2400" dirty="0" smtClean="0"/>
              <a:t>.</a:t>
            </a:r>
          </a:p>
          <a:p>
            <a:r>
              <a:rPr lang="ru-RU" sz="2400" dirty="0" smtClean="0">
                <a:latin typeface="Arial Black" pitchFamily="34" charset="0"/>
              </a:rPr>
              <a:t>4</a:t>
            </a:r>
            <a:r>
              <a:rPr lang="ru-RU" sz="2400" dirty="0" smtClean="0"/>
              <a:t>Після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ретельно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милом </a:t>
            </a:r>
            <a:r>
              <a:rPr lang="ru-RU" sz="2400" dirty="0" err="1" smtClean="0"/>
              <a:t>вимийте</a:t>
            </a:r>
            <a:r>
              <a:rPr lang="ru-RU" sz="2400" dirty="0" smtClean="0"/>
              <a:t> руки.</a:t>
            </a:r>
            <a:endParaRPr lang="ru-RU" sz="2400" dirty="0"/>
          </a:p>
        </p:txBody>
      </p:sp>
      <p:pic>
        <p:nvPicPr>
          <p:cNvPr id="3" name="Рисунок 2" descr="frosch_aloe_vera_handspuel-lotion_800x534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18"/>
            <a:ext cx="2071670" cy="1627632"/>
          </a:xfrm>
          <a:prstGeom prst="rect">
            <a:avLst/>
          </a:prstGeom>
        </p:spPr>
      </p:pic>
      <p:pic>
        <p:nvPicPr>
          <p:cNvPr id="4" name="Рисунок 3" descr="myttya-ru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86058"/>
            <a:ext cx="1928794" cy="214314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accent1"/>
                </a:solidFill>
              </a:rPr>
              <a:t>Ознаки</a:t>
            </a:r>
            <a:r>
              <a:rPr lang="ru-RU" sz="3200" b="1" dirty="0" smtClean="0">
                <a:solidFill>
                  <a:schemeClr val="accent1"/>
                </a:solidFill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</a:rPr>
              <a:t>отруєння</a:t>
            </a:r>
            <a:r>
              <a:rPr lang="ru-RU" sz="3200" b="1" dirty="0" smtClean="0">
                <a:solidFill>
                  <a:schemeClr val="accent1"/>
                </a:solidFill>
              </a:rPr>
              <a:t>  препаратами </a:t>
            </a:r>
            <a:r>
              <a:rPr lang="ru-RU" sz="3200" b="1" dirty="0" err="1" smtClean="0">
                <a:solidFill>
                  <a:schemeClr val="accent1"/>
                </a:solidFill>
              </a:rPr>
              <a:t>побутової</a:t>
            </a:r>
            <a:r>
              <a:rPr lang="ru-RU" sz="3200" b="1" dirty="0" smtClean="0">
                <a:solidFill>
                  <a:schemeClr val="accent1"/>
                </a:solidFill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</a:rPr>
              <a:t>хімії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3" name="Рисунок 2" descr="1239953003_s_123235674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85926"/>
            <a:ext cx="2143140" cy="2586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whooping_cough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071942"/>
            <a:ext cx="242889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eczema_adult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1857364"/>
            <a:ext cx="200026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kak_lechit_pokrasnenie_gla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786322"/>
            <a:ext cx="2567303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715436" cy="1143008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tx1"/>
                </a:solidFill>
              </a:rPr>
              <a:t>Перша </a:t>
            </a:r>
            <a:r>
              <a:rPr lang="ru-RU" sz="3600" u="sng" dirty="0" err="1" smtClean="0">
                <a:solidFill>
                  <a:schemeClr val="tx1"/>
                </a:solidFill>
              </a:rPr>
              <a:t>допомога</a:t>
            </a:r>
            <a:r>
              <a:rPr lang="ru-RU" sz="3600" u="sng" dirty="0" smtClean="0">
                <a:solidFill>
                  <a:schemeClr val="tx1"/>
                </a:solidFill>
              </a:rPr>
              <a:t>  при </a:t>
            </a:r>
            <a:r>
              <a:rPr lang="ru-RU" sz="3600" u="sng" dirty="0" err="1" smtClean="0">
                <a:solidFill>
                  <a:schemeClr val="tx1"/>
                </a:solidFill>
              </a:rPr>
              <a:t>отруєнні</a:t>
            </a:r>
            <a:r>
              <a:rPr lang="ru-RU" sz="3600" u="sng" dirty="0" smtClean="0">
                <a:solidFill>
                  <a:schemeClr val="tx1"/>
                </a:solidFill>
              </a:rPr>
              <a:t> препаратами </a:t>
            </a:r>
            <a:r>
              <a:rPr lang="ru-RU" sz="3600" u="sng" dirty="0" err="1" smtClean="0">
                <a:solidFill>
                  <a:schemeClr val="tx1"/>
                </a:solidFill>
              </a:rPr>
              <a:t>побутової</a:t>
            </a:r>
            <a:r>
              <a:rPr lang="ru-RU" sz="3600" u="sng" dirty="0" smtClean="0">
                <a:solidFill>
                  <a:schemeClr val="tx1"/>
                </a:solidFill>
              </a:rPr>
              <a:t> </a:t>
            </a:r>
            <a:r>
              <a:rPr lang="ru-RU" sz="3600" u="sng" dirty="0" err="1" smtClean="0">
                <a:solidFill>
                  <a:schemeClr val="tx1"/>
                </a:solidFill>
              </a:rPr>
              <a:t>хімії</a:t>
            </a:r>
            <a:r>
              <a:rPr lang="ru-RU" sz="3600" u="sng" dirty="0" smtClean="0">
                <a:solidFill>
                  <a:schemeClr val="tx1"/>
                </a:solidFill>
              </a:rPr>
              <a:t> .</a:t>
            </a:r>
            <a:endParaRPr lang="ru-RU" sz="3600" u="sng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3116"/>
            <a:ext cx="6143668" cy="45243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1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Якщо препарат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потрапив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шлунок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необхідно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негайно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викликати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швидку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допомогу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2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До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приїзду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потрібно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викликати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потерпілого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блювання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дати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випити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дві-три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склянки води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кімнатної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температури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latin typeface="Arial Black" pitchFamily="34" charset="0"/>
              </a:rPr>
              <a:t>3</a:t>
            </a:r>
            <a:r>
              <a:rPr lang="ru-RU" sz="2400" b="1" dirty="0" smtClean="0"/>
              <a:t>Після </a:t>
            </a:r>
            <a:r>
              <a:rPr lang="ru-RU" sz="2400" b="1" dirty="0" err="1" smtClean="0"/>
              <a:t>цього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випити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рослинну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олію</a:t>
            </a:r>
            <a:r>
              <a:rPr lang="ru-RU" sz="2400" b="1" dirty="0" smtClean="0"/>
              <a:t>, молоко, </a:t>
            </a:r>
            <a:r>
              <a:rPr lang="ru-RU" sz="2400" b="1" dirty="0" err="1" smtClean="0"/>
              <a:t>збитий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яєчний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білкову</a:t>
            </a:r>
            <a:r>
              <a:rPr lang="ru-RU" sz="2400" b="1" dirty="0" smtClean="0"/>
              <a:t> воду.</a:t>
            </a:r>
          </a:p>
          <a:p>
            <a:r>
              <a:rPr lang="ru-RU" sz="2400" b="1" dirty="0" smtClean="0">
                <a:latin typeface="Arial Black" pitchFamily="34" charset="0"/>
              </a:rPr>
              <a:t>4</a:t>
            </a:r>
            <a:r>
              <a:rPr lang="ru-RU" sz="2400" b="1" dirty="0" smtClean="0"/>
              <a:t>Якщо </a:t>
            </a:r>
            <a:r>
              <a:rPr lang="ru-RU" sz="2400" b="1" dirty="0" err="1" smtClean="0"/>
              <a:t>отруєний</a:t>
            </a:r>
            <a:r>
              <a:rPr lang="ru-RU" sz="2400" b="1" dirty="0" smtClean="0"/>
              <a:t> утратив </a:t>
            </a:r>
            <a:r>
              <a:rPr lang="ru-RU" sz="2400" b="1" dirty="0" err="1" smtClean="0"/>
              <a:t>свідомість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треба </a:t>
            </a:r>
            <a:r>
              <a:rPr lang="ru-RU" sz="2400" b="1" i="1" dirty="0" smtClean="0"/>
              <a:t> </a:t>
            </a:r>
            <a:r>
              <a:rPr lang="ru-RU" sz="2400" b="1" dirty="0" err="1" smtClean="0"/>
              <a:t>покласти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бік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Рисунок 3" descr="Скорая_помощь_ГА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6981" y="2786058"/>
            <a:ext cx="2667019" cy="200026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58246" cy="2643182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dirty="0" err="1" smtClean="0"/>
              <a:t>Пам’ятайте</a:t>
            </a:r>
            <a:r>
              <a:rPr lang="ru-RU" sz="2800" b="1" dirty="0" smtClean="0"/>
              <a:t>!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Кожний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препаратів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побутової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хімії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специфічні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властивості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Всі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побутові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хімікати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потребують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підвищеної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обережності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</a:t>
            </a:r>
            <a:r>
              <a:rPr lang="ru-RU" sz="2800" b="1" dirty="0" smtClean="0"/>
              <a:t> час </a:t>
            </a:r>
            <a:r>
              <a:rPr lang="ru-RU" sz="2800" b="1" dirty="0" err="1" smtClean="0"/>
              <a:t>поводження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ними, тому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вони </a:t>
            </a:r>
            <a:r>
              <a:rPr lang="ru-RU" sz="2800" b="1" dirty="0" err="1" smtClean="0"/>
              <a:t>потенційно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небезпечні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здоров’я</a:t>
            </a:r>
            <a:r>
              <a:rPr lang="ru-RU" sz="2800" b="1" dirty="0" smtClean="0"/>
              <a:t>!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5" name="Содержимое 4" descr="HwgKYMkb-5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3571876"/>
            <a:ext cx="3857652" cy="3089485"/>
          </a:xfrm>
        </p:spPr>
      </p:pic>
      <p:pic>
        <p:nvPicPr>
          <p:cNvPr id="6" name="Содержимое 5" descr="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61688" y="3571874"/>
            <a:ext cx="3910840" cy="3137063"/>
          </a:xfrm>
        </p:spPr>
      </p:pic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/>
              <a:t>План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sz="4400" dirty="0" smtClean="0">
                <a:latin typeface="Arial Black" pitchFamily="34" charset="0"/>
              </a:rPr>
              <a:t>1.</a:t>
            </a:r>
            <a:r>
              <a:rPr lang="ru-RU" sz="4400" dirty="0" smtClean="0">
                <a:latin typeface="Arial Black" pitchFamily="34" charset="0"/>
              </a:rPr>
              <a:t> </a:t>
            </a:r>
            <a:r>
              <a:rPr lang="ru-RU" sz="4800" dirty="0" smtClean="0"/>
              <a:t> </a:t>
            </a:r>
            <a:r>
              <a:rPr lang="ru-RU" sz="4800" dirty="0" err="1" smtClean="0"/>
              <a:t>Засоби</a:t>
            </a:r>
            <a:r>
              <a:rPr lang="ru-RU" sz="4800" dirty="0" smtClean="0"/>
              <a:t> </a:t>
            </a:r>
            <a:r>
              <a:rPr lang="ru-RU" sz="4800" dirty="0" err="1" smtClean="0"/>
              <a:t>побутової</a:t>
            </a:r>
            <a:r>
              <a:rPr lang="ru-RU" sz="4800" dirty="0" smtClean="0"/>
              <a:t> </a:t>
            </a:r>
            <a:r>
              <a:rPr lang="ru-RU" sz="4800" dirty="0" err="1" smtClean="0"/>
              <a:t>хімії</a:t>
            </a:r>
            <a:r>
              <a:rPr lang="ru-RU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.</a:t>
            </a:r>
          </a:p>
          <a:p>
            <a:r>
              <a:rPr lang="uk-UA" sz="4400" dirty="0" smtClean="0">
                <a:latin typeface="Arial Black" pitchFamily="34" charset="0"/>
              </a:rPr>
              <a:t>2.</a:t>
            </a:r>
            <a:r>
              <a:rPr lang="ru-RU" sz="4400" dirty="0" smtClean="0">
                <a:latin typeface="Arial Black" pitchFamily="34" charset="0"/>
              </a:rPr>
              <a:t> </a:t>
            </a:r>
            <a:r>
              <a:rPr lang="ru-RU" sz="4400" dirty="0" smtClean="0"/>
              <a:t>Особливо </a:t>
            </a:r>
            <a:r>
              <a:rPr lang="ru-RU" sz="4400" dirty="0" err="1" smtClean="0"/>
              <a:t>небезпечні</a:t>
            </a:r>
            <a:r>
              <a:rPr lang="ru-RU" sz="4400" dirty="0" smtClean="0"/>
              <a:t> </a:t>
            </a:r>
            <a:r>
              <a:rPr lang="ru-RU" sz="4400" dirty="0" err="1" smtClean="0"/>
              <a:t>речовини</a:t>
            </a:r>
            <a:r>
              <a:rPr lang="ru-RU" sz="4400" dirty="0" smtClean="0"/>
              <a:t> </a:t>
            </a:r>
            <a:r>
              <a:rPr lang="ru-RU" sz="4400" dirty="0" smtClean="0">
                <a:latin typeface="Arial Black" pitchFamily="34" charset="0"/>
              </a:rPr>
              <a:t> </a:t>
            </a:r>
          </a:p>
          <a:p>
            <a:r>
              <a:rPr lang="uk-UA" sz="4400" dirty="0" smtClean="0">
                <a:latin typeface="Arial Black" pitchFamily="34" charset="0"/>
              </a:rPr>
              <a:t>3.</a:t>
            </a:r>
            <a:r>
              <a:rPr lang="ru-RU" sz="4400" dirty="0" smtClean="0"/>
              <a:t> . </a:t>
            </a:r>
            <a:r>
              <a:rPr lang="uk-UA" sz="4800" dirty="0" smtClean="0"/>
              <a:t>Символи,які попереджають про шкідливість продукту </a:t>
            </a:r>
            <a:endParaRPr lang="ru-RU" sz="4800" dirty="0" smtClean="0">
              <a:latin typeface="Arial Black" pitchFamily="34" charset="0"/>
            </a:endParaRPr>
          </a:p>
          <a:p>
            <a:endParaRPr lang="ru-RU" sz="6600" dirty="0"/>
          </a:p>
        </p:txBody>
      </p:sp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C00000"/>
                </a:solidFill>
              </a:rPr>
              <a:t>Засоби</a:t>
            </a:r>
            <a:r>
              <a:rPr lang="ru-RU" sz="6000" dirty="0" smtClean="0">
                <a:solidFill>
                  <a:srgbClr val="C00000"/>
                </a:solidFill>
              </a:rPr>
              <a:t> </a:t>
            </a:r>
            <a:r>
              <a:rPr lang="ru-RU" sz="6000" dirty="0" err="1" smtClean="0">
                <a:solidFill>
                  <a:srgbClr val="C00000"/>
                </a:solidFill>
              </a:rPr>
              <a:t>побутової</a:t>
            </a:r>
            <a:r>
              <a:rPr lang="ru-RU" sz="6000" dirty="0" smtClean="0">
                <a:solidFill>
                  <a:srgbClr val="C00000"/>
                </a:solidFill>
              </a:rPr>
              <a:t> </a:t>
            </a:r>
            <a:r>
              <a:rPr lang="ru-RU" sz="6000" dirty="0" err="1" smtClean="0">
                <a:solidFill>
                  <a:srgbClr val="C00000"/>
                </a:solidFill>
              </a:rPr>
              <a:t>хімії</a:t>
            </a:r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543824" cy="2357454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. До </a:t>
            </a:r>
            <a:r>
              <a:rPr lang="ru-RU" sz="3200" dirty="0" err="1" smtClean="0"/>
              <a:t>товарів</a:t>
            </a:r>
            <a:r>
              <a:rPr lang="ru-RU" sz="3200" dirty="0" smtClean="0"/>
              <a:t> </a:t>
            </a:r>
            <a:r>
              <a:rPr lang="ru-RU" sz="3200" dirty="0" err="1" smtClean="0"/>
              <a:t>побутової</a:t>
            </a:r>
            <a:r>
              <a:rPr lang="ru-RU" sz="3200" dirty="0" smtClean="0"/>
              <a:t> </a:t>
            </a:r>
            <a:r>
              <a:rPr lang="ru-RU" sz="3200" dirty="0" err="1" smtClean="0"/>
              <a:t>хімії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відносять</a:t>
            </a:r>
            <a:r>
              <a:rPr lang="ru-RU" sz="3200" dirty="0" smtClean="0"/>
              <a:t> </a:t>
            </a:r>
            <a:r>
              <a:rPr lang="ru-RU" sz="3200" dirty="0" err="1" smtClean="0"/>
              <a:t>клеї</a:t>
            </a:r>
            <a:r>
              <a:rPr lang="ru-RU" sz="3200" dirty="0" smtClean="0"/>
              <a:t>, </a:t>
            </a:r>
            <a:r>
              <a:rPr lang="ru-RU" sz="3200" dirty="0" err="1" smtClean="0"/>
              <a:t>абразивні</a:t>
            </a:r>
            <a:r>
              <a:rPr lang="ru-RU" sz="3200" dirty="0" smtClean="0"/>
              <a:t> </a:t>
            </a:r>
            <a:r>
              <a:rPr lang="ru-RU" sz="3200" dirty="0" err="1" smtClean="0"/>
              <a:t>матеріали</a:t>
            </a:r>
            <a:r>
              <a:rPr lang="ru-RU" sz="3200" dirty="0" smtClean="0"/>
              <a:t>, </a:t>
            </a:r>
            <a:r>
              <a:rPr lang="ru-RU" sz="3200" dirty="0" err="1" smtClean="0"/>
              <a:t>засоби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прання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миття</a:t>
            </a:r>
            <a:r>
              <a:rPr lang="ru-RU" sz="3200" dirty="0" smtClean="0"/>
              <a:t>, </a:t>
            </a:r>
            <a:r>
              <a:rPr lang="ru-RU" sz="3200" dirty="0" err="1" smtClean="0"/>
              <a:t>засоби</a:t>
            </a:r>
            <a:r>
              <a:rPr lang="ru-RU" sz="3200" dirty="0" smtClean="0"/>
              <a:t> </a:t>
            </a:r>
            <a:r>
              <a:rPr lang="ru-RU" sz="3200" dirty="0" err="1" smtClean="0"/>
              <a:t>для</a:t>
            </a:r>
            <a:r>
              <a:rPr lang="ru-RU" sz="3200" dirty="0" smtClean="0"/>
              <a:t> </a:t>
            </a:r>
            <a:r>
              <a:rPr lang="ru-RU" sz="3200" dirty="0" err="1" smtClean="0"/>
              <a:t>чищення</a:t>
            </a:r>
            <a:r>
              <a:rPr lang="ru-RU" sz="3200" dirty="0" smtClean="0"/>
              <a:t>, </a:t>
            </a:r>
            <a:r>
              <a:rPr lang="ru-RU" sz="3200" dirty="0" err="1" smtClean="0"/>
              <a:t>лакофарбові</a:t>
            </a:r>
            <a:r>
              <a:rPr lang="ru-RU" sz="3200" dirty="0" smtClean="0"/>
              <a:t> </a:t>
            </a:r>
            <a:r>
              <a:rPr lang="ru-RU" sz="3200" dirty="0" err="1" smtClean="0"/>
              <a:t>товари</a:t>
            </a:r>
            <a:r>
              <a:rPr lang="ru-RU" sz="3200" dirty="0" smtClean="0"/>
              <a:t>, </a:t>
            </a:r>
            <a:r>
              <a:rPr lang="ru-RU" sz="3200" dirty="0" err="1" smtClean="0"/>
              <a:t>засоби</a:t>
            </a:r>
            <a:r>
              <a:rPr lang="ru-RU" sz="3200" dirty="0" smtClean="0"/>
              <a:t> по догляду за </a:t>
            </a:r>
            <a:r>
              <a:rPr lang="ru-RU" sz="3200" dirty="0" err="1" smtClean="0"/>
              <a:t>житлом</a:t>
            </a:r>
            <a:r>
              <a:rPr lang="ru-RU" sz="3200" dirty="0" smtClean="0"/>
              <a:t>. предметами </a:t>
            </a:r>
            <a:r>
              <a:rPr lang="ru-RU" sz="3200" dirty="0" err="1" smtClean="0"/>
              <a:t>побуту</a:t>
            </a:r>
            <a:r>
              <a:rPr lang="ru-RU" sz="3200" dirty="0" smtClean="0"/>
              <a:t>, садом </a:t>
            </a:r>
            <a:r>
              <a:rPr lang="ru-RU" sz="3200" dirty="0" err="1" smtClean="0"/>
              <a:t>і</a:t>
            </a:r>
            <a:r>
              <a:rPr lang="ru-RU" sz="3200" dirty="0" smtClean="0"/>
              <a:t> городом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ін</a:t>
            </a:r>
            <a:r>
              <a:rPr lang="ru-RU" sz="3200" dirty="0" smtClean="0"/>
              <a:t>.</a:t>
            </a:r>
          </a:p>
          <a:p>
            <a:endParaRPr lang="ru-RU" sz="3200" dirty="0"/>
          </a:p>
        </p:txBody>
      </p:sp>
      <p:pic>
        <p:nvPicPr>
          <p:cNvPr id="5" name="Рисунок 4" descr="920006_717340_132704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357562"/>
            <a:ext cx="4907782" cy="3286148"/>
          </a:xfrm>
          <a:prstGeom prst="rect">
            <a:avLst/>
          </a:prstGeom>
        </p:spPr>
      </p:pic>
      <p:pic>
        <p:nvPicPr>
          <p:cNvPr id="6" name="Рисунок 5" descr="WEZY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1876"/>
            <a:ext cx="3571868" cy="328612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428736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ДИТЯЧІ КОСМЕТИЧНІ ЗАСОБИ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0" y="1357298"/>
            <a:ext cx="8929718" cy="5500702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 smtClean="0"/>
              <a:t>Існують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загальноприйняті</a:t>
            </a:r>
            <a:r>
              <a:rPr lang="ru-RU" sz="2800" dirty="0" smtClean="0"/>
              <a:t> в </a:t>
            </a:r>
            <a:r>
              <a:rPr lang="ru-RU" sz="2800" dirty="0" err="1" smtClean="0"/>
              <a:t>усім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вимоги</a:t>
            </a:r>
            <a:r>
              <a:rPr lang="ru-RU" sz="2800" dirty="0" smtClean="0"/>
              <a:t> до тих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іншим</a:t>
            </a:r>
            <a:r>
              <a:rPr lang="ru-RU" sz="2800" dirty="0" smtClean="0"/>
              <a:t> </a:t>
            </a:r>
            <a:r>
              <a:rPr lang="ru-RU" sz="2800" dirty="0" err="1" smtClean="0"/>
              <a:t>дитячим</a:t>
            </a:r>
            <a:r>
              <a:rPr lang="ru-RU" sz="2800" dirty="0" smtClean="0"/>
              <a:t> </a:t>
            </a:r>
            <a:r>
              <a:rPr lang="ru-RU" sz="2800" dirty="0" err="1" smtClean="0"/>
              <a:t>косметичним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засобам</a:t>
            </a:r>
            <a:r>
              <a:rPr lang="ru-RU" sz="2800" dirty="0" smtClean="0"/>
              <a:t>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гіпоалергенність</a:t>
            </a:r>
            <a:r>
              <a:rPr lang="ru-RU" sz="2800" dirty="0" smtClean="0"/>
              <a:t>, натуральна основа, </a:t>
            </a:r>
            <a:r>
              <a:rPr lang="ru-RU" sz="2800" dirty="0" err="1" smtClean="0"/>
              <a:t>відсутність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штучних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барвників</a:t>
            </a:r>
            <a:r>
              <a:rPr lang="ru-RU" sz="2800" dirty="0" smtClean="0"/>
              <a:t>, а для </a:t>
            </a:r>
            <a:r>
              <a:rPr lang="ru-RU" sz="2800" dirty="0" err="1" smtClean="0"/>
              <a:t>мийних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засобів</a:t>
            </a:r>
            <a:r>
              <a:rPr lang="ru-RU" sz="2800" dirty="0" smtClean="0"/>
              <a:t> - </a:t>
            </a:r>
            <a:r>
              <a:rPr lang="ru-RU" sz="2800" dirty="0" err="1" smtClean="0"/>
              <a:t>нейтральне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рН</a:t>
            </a:r>
            <a:r>
              <a:rPr lang="ru-RU" sz="2800" dirty="0" smtClean="0"/>
              <a:t>. І тому рецептура </a:t>
            </a:r>
            <a:r>
              <a:rPr lang="ru-RU" sz="2800" dirty="0" err="1" smtClean="0"/>
              <a:t>їх</a:t>
            </a:r>
            <a:r>
              <a:rPr lang="ru-RU" sz="2800" dirty="0" smtClean="0"/>
              <a:t>, </a:t>
            </a:r>
            <a:r>
              <a:rPr lang="ru-RU" sz="2800" dirty="0" err="1" smtClean="0"/>
              <a:t>незалежно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фірми-виробника</a:t>
            </a:r>
            <a:r>
              <a:rPr lang="ru-RU" sz="2800" dirty="0" smtClean="0"/>
              <a:t>, </a:t>
            </a:r>
            <a:r>
              <a:rPr lang="ru-RU" sz="2800" dirty="0" err="1" smtClean="0"/>
              <a:t>багато</a:t>
            </a:r>
            <a:r>
              <a:rPr lang="ru-RU" sz="2800" dirty="0" smtClean="0"/>
              <a:t> в </a:t>
            </a:r>
            <a:r>
              <a:rPr lang="ru-RU" sz="2800" dirty="0" err="1" smtClean="0"/>
              <a:t>чому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однакова</a:t>
            </a:r>
            <a:r>
              <a:rPr lang="ru-RU" sz="2800" dirty="0" smtClean="0"/>
              <a:t>. </a:t>
            </a:r>
            <a:r>
              <a:rPr lang="ru-RU" sz="2800" dirty="0" err="1" smtClean="0"/>
              <a:t>Різні</a:t>
            </a:r>
            <a:r>
              <a:rPr lang="ru-RU" sz="2800" dirty="0" smtClean="0"/>
              <a:t>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деякі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складові</a:t>
            </a:r>
            <a:r>
              <a:rPr lang="ru-RU" sz="2800" dirty="0" smtClean="0"/>
              <a:t> - </a:t>
            </a:r>
            <a:r>
              <a:rPr lang="ru-RU" sz="2800" dirty="0" err="1" smtClean="0"/>
              <a:t>активні</a:t>
            </a:r>
            <a:r>
              <a:rPr lang="ru-RU" sz="2800" dirty="0" smtClean="0"/>
              <a:t> добавки, </a:t>
            </a:r>
            <a:r>
              <a:rPr lang="ru-RU" sz="2800" dirty="0" err="1" smtClean="0"/>
              <a:t>біокомпоненти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ДИТЯЧІ КОСМЕТИЧНІ ЗАСОБИ</a:t>
            </a:r>
            <a:endParaRPr lang="ru-RU" dirty="0"/>
          </a:p>
        </p:txBody>
      </p:sp>
      <p:pic>
        <p:nvPicPr>
          <p:cNvPr id="6" name="Содержимое 5" descr="image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3643322"/>
            <a:ext cx="3214678" cy="3214678"/>
          </a:xfrm>
        </p:spPr>
      </p:pic>
      <p:pic>
        <p:nvPicPr>
          <p:cNvPr id="7" name="Рисунок 6" descr="img2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5284" y="1785926"/>
            <a:ext cx="2408716" cy="2500330"/>
          </a:xfrm>
          <a:prstGeom prst="rect">
            <a:avLst/>
          </a:prstGeom>
        </p:spPr>
      </p:pic>
      <p:pic>
        <p:nvPicPr>
          <p:cNvPr id="10" name="Содержимое 9" descr="kupanie-rebenka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-1" y="2000240"/>
            <a:ext cx="4933629" cy="4857760"/>
          </a:xfrm>
        </p:spPr>
      </p:pic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786742" cy="157163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. </a:t>
            </a:r>
            <a:r>
              <a:rPr lang="ru-RU" sz="5300" dirty="0" smtClean="0"/>
              <a:t>Особливо </a:t>
            </a:r>
            <a:r>
              <a:rPr lang="ru-RU" sz="5300" dirty="0" err="1" smtClean="0"/>
              <a:t>небезпечні</a:t>
            </a:r>
            <a:r>
              <a:rPr lang="ru-RU" sz="5300" dirty="0" smtClean="0"/>
              <a:t> </a:t>
            </a:r>
            <a:r>
              <a:rPr lang="ru-RU" sz="5300" dirty="0" err="1" smtClean="0"/>
              <a:t>речовини</a:t>
            </a:r>
            <a:r>
              <a:rPr lang="ru-RU" sz="5300" dirty="0" smtClean="0"/>
              <a:t>.</a:t>
            </a:r>
            <a:endParaRPr lang="ru-RU" sz="5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8868"/>
            <a:ext cx="8686800" cy="389573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71744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/>
              <a:t>а) агресивні речовини (кислоти, луги, аміак, хлороводень, хлор, озон);</a:t>
            </a:r>
            <a:endParaRPr lang="uk-UA" sz="3200" dirty="0" smtClean="0"/>
          </a:p>
          <a:p>
            <a:r>
              <a:rPr lang="uk-UA" sz="3200" i="1" dirty="0" smtClean="0"/>
              <a:t> б) легкозаймисті речовини (спирти, ацетон, рідкі вуглеводні);</a:t>
            </a:r>
            <a:endParaRPr lang="uk-UA" sz="3200" dirty="0" smtClean="0"/>
          </a:p>
          <a:p>
            <a:r>
              <a:rPr lang="uk-UA" sz="3200" i="1" dirty="0" smtClean="0"/>
              <a:t> в) ртуть та </a:t>
            </a:r>
            <a:r>
              <a:rPr lang="uk-UA" sz="3200" i="1" dirty="0" err="1" smtClean="0"/>
              <a:t>демеркуризація</a:t>
            </a:r>
            <a:r>
              <a:rPr lang="uk-UA" sz="3200" i="1" dirty="0" smtClean="0"/>
              <a:t>.</a:t>
            </a:r>
            <a:endParaRPr lang="uk-UA" sz="3200" dirty="0"/>
          </a:p>
        </p:txBody>
      </p:sp>
      <p:pic>
        <p:nvPicPr>
          <p:cNvPr id="5" name="Рисунок 4" descr="458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071942"/>
            <a:ext cx="3500430" cy="278605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756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Символи,які попереджають про шкідливість продукту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928802"/>
            <a:ext cx="8001024" cy="2571768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Подразнюючий</a:t>
            </a:r>
            <a:r>
              <a:rPr lang="ru-RU" sz="2400" dirty="0" smtClean="0"/>
              <a:t> .</a:t>
            </a:r>
            <a:r>
              <a:rPr lang="ru-RU" sz="2800" dirty="0" err="1" smtClean="0"/>
              <a:t>Слід</a:t>
            </a:r>
            <a:r>
              <a:rPr lang="ru-RU" sz="2800" dirty="0" smtClean="0"/>
              <a:t> не </a:t>
            </a:r>
            <a:r>
              <a:rPr lang="ru-RU" sz="2800" dirty="0" err="1" smtClean="0"/>
              <a:t>допускати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попадання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очі</a:t>
            </a:r>
            <a:r>
              <a:rPr lang="ru-RU" sz="2800" dirty="0" smtClean="0"/>
              <a:t>, 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ретельно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мити</a:t>
            </a:r>
            <a:r>
              <a:rPr lang="ru-RU" sz="2800" dirty="0" smtClean="0"/>
              <a:t> руки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цією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речовиною</a:t>
            </a:r>
            <a:r>
              <a:rPr lang="ru-RU" sz="2800" dirty="0" smtClean="0"/>
              <a:t>. </a:t>
            </a:r>
            <a:r>
              <a:rPr lang="ru-RU" sz="2800" dirty="0" err="1" smtClean="0"/>
              <a:t>Намагайтеся</a:t>
            </a:r>
            <a:r>
              <a:rPr lang="ru-RU" sz="2800" dirty="0" smtClean="0"/>
              <a:t>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працювати</a:t>
            </a:r>
            <a:r>
              <a:rPr lang="ru-RU" sz="2800" dirty="0" smtClean="0"/>
              <a:t> в добре </a:t>
            </a:r>
            <a:r>
              <a:rPr lang="ru-RU" sz="2800" dirty="0" err="1" smtClean="0"/>
              <a:t>провітрюваних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приміщеннях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5" name="Содержимое 4" descr="110860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928802"/>
            <a:ext cx="1171575" cy="1171575"/>
          </a:xfrm>
        </p:spPr>
      </p:pic>
      <p:pic>
        <p:nvPicPr>
          <p:cNvPr id="6" name="Рисунок 5" descr="11086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71942"/>
            <a:ext cx="1295598" cy="13573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728" y="4429132"/>
            <a:ext cx="77152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Шкідливий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800" dirty="0" smtClean="0"/>
              <a:t>Цей значок </a:t>
            </a:r>
            <a:r>
              <a:rPr lang="ru-RU" sz="2800" dirty="0" err="1" smtClean="0"/>
              <a:t>найчастіше</a:t>
            </a:r>
            <a:r>
              <a:rPr lang="ru-RU" sz="2800" dirty="0" smtClean="0"/>
              <a:t> </a:t>
            </a:r>
            <a:r>
              <a:rPr lang="ru-RU" sz="2800" dirty="0" err="1" smtClean="0"/>
              <a:t>зустрічається</a:t>
            </a:r>
            <a:r>
              <a:rPr lang="ru-RU" sz="2800" dirty="0" smtClean="0"/>
              <a:t> на упаковках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розчинниками</a:t>
            </a:r>
            <a:r>
              <a:rPr lang="ru-RU" sz="2800" dirty="0" smtClean="0"/>
              <a:t>, лаками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фарбами</a:t>
            </a:r>
            <a:r>
              <a:rPr lang="ru-RU" sz="2800" dirty="0" smtClean="0"/>
              <a:t>.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говорить про те,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продукт </a:t>
            </a:r>
            <a:r>
              <a:rPr lang="ru-RU" sz="2800" dirty="0" err="1" smtClean="0"/>
              <a:t>містить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одне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шкідливих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токсичних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85810"/>
            <a:ext cx="285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8621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1357322" cy="13683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928671"/>
            <a:ext cx="7786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Arial Black" pitchFamily="34" charset="0"/>
              </a:rPr>
              <a:t>Їдкими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бути, </a:t>
            </a:r>
            <a:r>
              <a:rPr lang="ru-RU" sz="2800" dirty="0" err="1" smtClean="0"/>
              <a:t>різні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очищення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каналізаційних</a:t>
            </a:r>
            <a:r>
              <a:rPr lang="ru-RU" sz="2800" dirty="0" smtClean="0"/>
              <a:t> труб. До складу продукту входить луг у </a:t>
            </a:r>
            <a:r>
              <a:rPr lang="ru-RU" sz="2800" dirty="0" err="1" smtClean="0"/>
              <a:t>великій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концентрації</a:t>
            </a:r>
            <a:r>
              <a:rPr lang="ru-RU" sz="2800" dirty="0" smtClean="0"/>
              <a:t>. А, при </a:t>
            </a:r>
            <a:r>
              <a:rPr lang="ru-RU" sz="2800" dirty="0" err="1" smtClean="0"/>
              <a:t>попаданні</a:t>
            </a:r>
            <a:r>
              <a:rPr lang="ru-RU" sz="2800" dirty="0" smtClean="0"/>
              <a:t> на </a:t>
            </a:r>
            <a:r>
              <a:rPr lang="ru-RU" sz="2800" dirty="0" err="1" smtClean="0"/>
              <a:t>шкіру</a:t>
            </a:r>
            <a:r>
              <a:rPr lang="ru-RU" sz="2800" dirty="0" smtClean="0"/>
              <a:t> </a:t>
            </a:r>
            <a:r>
              <a:rPr lang="ru-RU" sz="2800" dirty="0" err="1" smtClean="0"/>
              <a:t>засіб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викликати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важкі</a:t>
            </a:r>
            <a:r>
              <a:rPr lang="ru-RU" sz="2800" dirty="0" smtClean="0"/>
              <a:t> </a:t>
            </a:r>
            <a:r>
              <a:rPr lang="ru-RU" sz="2800" dirty="0" err="1" smtClean="0"/>
              <a:t>опіки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серйозні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пошкодження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шкіри</a:t>
            </a:r>
            <a:r>
              <a:rPr lang="ru-RU" sz="2800" dirty="0" smtClean="0"/>
              <a:t>.. </a:t>
            </a:r>
            <a:endParaRPr lang="ru-RU" sz="2800" dirty="0"/>
          </a:p>
        </p:txBody>
      </p:sp>
      <p:pic>
        <p:nvPicPr>
          <p:cNvPr id="4" name="Рисунок 3" descr="1108618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3380"/>
            <a:ext cx="1285852" cy="12335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3786190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Arial Black" pitchFamily="34" charset="0"/>
              </a:rPr>
              <a:t>Небезпечний</a:t>
            </a:r>
            <a:r>
              <a:rPr lang="ru-RU" sz="2800" dirty="0" smtClean="0">
                <a:latin typeface="Arial Black" pitchFamily="34" charset="0"/>
              </a:rPr>
              <a:t> для </a:t>
            </a:r>
            <a:r>
              <a:rPr lang="ru-RU" sz="2800" dirty="0" err="1" smtClean="0">
                <a:latin typeface="Arial Black" pitchFamily="34" charset="0"/>
              </a:rPr>
              <a:t>навколишнього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середовища</a:t>
            </a:r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/>
              <a:t> Цей символ </a:t>
            </a:r>
            <a:r>
              <a:rPr lang="ru-RU" sz="2800" dirty="0" err="1" smtClean="0"/>
              <a:t>попереджає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шкідливість</a:t>
            </a:r>
            <a:r>
              <a:rPr lang="ru-RU" sz="2800" dirty="0" smtClean="0"/>
              <a:t> продукту для </a:t>
            </a:r>
            <a:r>
              <a:rPr lang="ru-RU" sz="2800" dirty="0" err="1" smtClean="0"/>
              <a:t>природи</a:t>
            </a:r>
            <a:r>
              <a:rPr lang="ru-RU" sz="2800" dirty="0" smtClean="0"/>
              <a:t>. До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складу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входити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загрозу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64386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безпечного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ефективного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швидкого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чищення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слідуйте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 </a:t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будь ласка,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наступним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рекомендаціям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928934"/>
            <a:ext cx="8286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.</a:t>
            </a:r>
          </a:p>
          <a:p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1857364"/>
            <a:ext cx="6215106" cy="47863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Arial Black" pitchFamily="34" charset="0"/>
              </a:rPr>
              <a:t>1</a:t>
            </a:r>
            <a:r>
              <a:rPr lang="ru-RU" sz="2000" dirty="0" smtClean="0"/>
              <a:t> </a:t>
            </a:r>
            <a:r>
              <a:rPr lang="ru-RU" sz="2000" dirty="0" err="1" smtClean="0"/>
              <a:t>Ніколи</a:t>
            </a:r>
            <a:r>
              <a:rPr lang="ru-RU" sz="2000" dirty="0" smtClean="0"/>
              <a:t> не </a:t>
            </a:r>
            <a:r>
              <a:rPr lang="ru-RU" sz="2000" dirty="0" err="1" smtClean="0"/>
              <a:t>вдихайте</a:t>
            </a:r>
            <a:r>
              <a:rPr lang="ru-RU" sz="2000" dirty="0" smtClean="0"/>
              <a:t> пари </a:t>
            </a:r>
            <a:r>
              <a:rPr lang="ru-RU" sz="2000" dirty="0" err="1" smtClean="0"/>
              <a:t>чистячих</a:t>
            </a:r>
            <a:r>
              <a:rPr lang="ru-RU" sz="2000" dirty="0" smtClean="0"/>
              <a:t> </a:t>
            </a:r>
            <a:r>
              <a:rPr lang="ru-RU" sz="2000" dirty="0" err="1" smtClean="0"/>
              <a:t>засобів</a:t>
            </a:r>
            <a:r>
              <a:rPr lang="ru-RU" sz="2000" dirty="0" smtClean="0"/>
              <a:t>! </a:t>
            </a:r>
            <a:r>
              <a:rPr lang="ru-RU" sz="2000" dirty="0" err="1" smtClean="0"/>
              <a:t>Це</a:t>
            </a:r>
            <a:r>
              <a:rPr lang="ru-RU" sz="2000" dirty="0" smtClean="0"/>
              <a:t> </a:t>
            </a:r>
            <a:r>
              <a:rPr lang="ru-RU" sz="2000" dirty="0" err="1" smtClean="0"/>
              <a:t>небезпечно</a:t>
            </a:r>
            <a:r>
              <a:rPr lang="ru-RU" sz="2000" dirty="0" smtClean="0"/>
              <a:t> для </a:t>
            </a:r>
            <a:r>
              <a:rPr lang="ru-RU" sz="2000" dirty="0" err="1" smtClean="0"/>
              <a:t>здоров'я</a:t>
            </a:r>
            <a:r>
              <a:rPr lang="ru-RU" sz="2000" dirty="0" smtClean="0"/>
              <a:t>!</a:t>
            </a:r>
          </a:p>
          <a:p>
            <a:r>
              <a:rPr lang="ru-RU" sz="2000" dirty="0" smtClean="0">
                <a:latin typeface="Arial Black" pitchFamily="34" charset="0"/>
              </a:rPr>
              <a:t>2</a:t>
            </a:r>
            <a:r>
              <a:rPr lang="ru-RU" sz="2000" dirty="0" smtClean="0"/>
              <a:t> 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 </a:t>
            </a:r>
            <a:r>
              <a:rPr lang="ru-RU" sz="2000" dirty="0" err="1" smtClean="0"/>
              <a:t>зберігайте</a:t>
            </a:r>
            <a:r>
              <a:rPr lang="ru-RU" sz="2000" dirty="0" smtClean="0"/>
              <a:t> </a:t>
            </a:r>
            <a:r>
              <a:rPr lang="ru-RU" sz="2000" dirty="0" err="1" smtClean="0"/>
              <a:t>засоби</a:t>
            </a:r>
            <a:r>
              <a:rPr lang="ru-RU" sz="2000" dirty="0" smtClean="0"/>
              <a:t> в </a:t>
            </a:r>
            <a:r>
              <a:rPr lang="ru-RU" sz="2000" dirty="0" err="1" smtClean="0"/>
              <a:t>недосяжному</a:t>
            </a:r>
            <a:r>
              <a:rPr lang="ru-RU" sz="2000" dirty="0" smtClean="0"/>
              <a:t> для 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 </a:t>
            </a:r>
            <a:r>
              <a:rPr lang="ru-RU" sz="2000" dirty="0" err="1" smtClean="0"/>
              <a:t>місці</a:t>
            </a:r>
            <a:r>
              <a:rPr lang="ru-RU" sz="2000" dirty="0" smtClean="0"/>
              <a:t>.</a:t>
            </a:r>
          </a:p>
          <a:p>
            <a:r>
              <a:rPr lang="ru-RU" sz="2000" dirty="0" smtClean="0">
                <a:latin typeface="Arial Black" pitchFamily="34" charset="0"/>
              </a:rPr>
              <a:t>3</a:t>
            </a:r>
            <a:r>
              <a:rPr lang="ru-RU" sz="2000" dirty="0" smtClean="0"/>
              <a:t> Не допускайте </a:t>
            </a:r>
            <a:r>
              <a:rPr lang="ru-RU" sz="2000" dirty="0" err="1" smtClean="0"/>
              <a:t>потрапляння</a:t>
            </a:r>
            <a:r>
              <a:rPr lang="ru-RU" sz="2000" dirty="0" smtClean="0"/>
              <a:t> </a:t>
            </a:r>
            <a:r>
              <a:rPr lang="ru-RU" sz="2000" dirty="0" err="1" smtClean="0"/>
              <a:t>чистячих</a:t>
            </a:r>
            <a:r>
              <a:rPr lang="ru-RU" sz="2000" dirty="0" smtClean="0"/>
              <a:t> </a:t>
            </a:r>
            <a:r>
              <a:rPr lang="ru-RU" sz="2000" dirty="0" err="1" smtClean="0"/>
              <a:t>засобів</a:t>
            </a:r>
            <a:r>
              <a:rPr lang="ru-RU" sz="2000" dirty="0" smtClean="0"/>
              <a:t> в </a:t>
            </a:r>
            <a:r>
              <a:rPr lang="ru-RU" sz="2000" dirty="0" err="1" smtClean="0"/>
              <a:t>очі</a:t>
            </a:r>
            <a:r>
              <a:rPr lang="ru-RU" sz="2000" dirty="0" smtClean="0"/>
              <a:t> </a:t>
            </a:r>
            <a:r>
              <a:rPr lang="ru-RU" sz="2000" dirty="0" err="1" smtClean="0"/>
              <a:t>і</a:t>
            </a:r>
            <a:r>
              <a:rPr lang="ru-RU" sz="2000" dirty="0" smtClean="0"/>
              <a:t> на </a:t>
            </a:r>
            <a:r>
              <a:rPr lang="ru-RU" sz="2000" dirty="0" err="1" smtClean="0"/>
              <a:t>слизові</a:t>
            </a:r>
            <a:r>
              <a:rPr lang="ru-RU" sz="2000" dirty="0" smtClean="0"/>
              <a:t> </a:t>
            </a:r>
            <a:r>
              <a:rPr lang="ru-RU" sz="2000" dirty="0" err="1" smtClean="0"/>
              <a:t>оболонки</a:t>
            </a:r>
            <a:r>
              <a:rPr lang="ru-RU" sz="2000" dirty="0" smtClean="0"/>
              <a:t>.</a:t>
            </a:r>
          </a:p>
          <a:p>
            <a:r>
              <a:rPr lang="ru-RU" sz="2000" dirty="0" smtClean="0">
                <a:latin typeface="Arial Black" pitchFamily="34" charset="0"/>
              </a:rPr>
              <a:t>4</a:t>
            </a:r>
            <a:r>
              <a:rPr lang="ru-RU" sz="2000" dirty="0" smtClean="0"/>
              <a:t>Перед </a:t>
            </a:r>
            <a:r>
              <a:rPr lang="ru-RU" sz="2000" dirty="0" err="1" smtClean="0"/>
              <a:t>застосуванням</a:t>
            </a:r>
            <a:r>
              <a:rPr lang="ru-RU" sz="2000" dirty="0" smtClean="0"/>
              <a:t> </a:t>
            </a:r>
            <a:r>
              <a:rPr lang="ru-RU" sz="2000" dirty="0" err="1" smtClean="0"/>
              <a:t>засобу</a:t>
            </a:r>
            <a:r>
              <a:rPr lang="ru-RU" sz="2000" dirty="0" smtClean="0"/>
              <a:t> </a:t>
            </a:r>
            <a:r>
              <a:rPr lang="ru-RU" sz="2000" dirty="0" err="1" smtClean="0"/>
              <a:t>уважно</a:t>
            </a:r>
            <a:r>
              <a:rPr lang="ru-RU" sz="2000" dirty="0" smtClean="0"/>
              <a:t> </a:t>
            </a:r>
            <a:r>
              <a:rPr lang="ru-RU" sz="2000" dirty="0" err="1" smtClean="0"/>
              <a:t>вивчите</a:t>
            </a:r>
            <a:r>
              <a:rPr lang="ru-RU" sz="2000" dirty="0" smtClean="0"/>
              <a:t> </a:t>
            </a:r>
            <a:r>
              <a:rPr lang="ru-RU" sz="2000" dirty="0" err="1" smtClean="0"/>
              <a:t>етикетку</a:t>
            </a:r>
            <a:r>
              <a:rPr lang="ru-RU" sz="2000" dirty="0" smtClean="0"/>
              <a:t> </a:t>
            </a:r>
            <a:r>
              <a:rPr lang="ru-RU" sz="2000" dirty="0" err="1" smtClean="0"/>
              <a:t>виробу</a:t>
            </a:r>
            <a:r>
              <a:rPr lang="ru-RU" sz="2000" dirty="0" smtClean="0"/>
              <a:t> - </a:t>
            </a:r>
            <a:r>
              <a:rPr lang="ru-RU" sz="2000" dirty="0" err="1" smtClean="0"/>
              <a:t>виробник</a:t>
            </a:r>
            <a:r>
              <a:rPr lang="ru-RU" sz="2000" dirty="0" smtClean="0"/>
              <a:t> 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 </a:t>
            </a:r>
            <a:r>
              <a:rPr lang="ru-RU" sz="2000" dirty="0" err="1" smtClean="0"/>
              <a:t>вказує</a:t>
            </a:r>
            <a:r>
              <a:rPr lang="ru-RU" sz="2000" dirty="0" smtClean="0"/>
              <a:t> </a:t>
            </a:r>
            <a:r>
              <a:rPr lang="ru-RU" sz="2000" dirty="0" err="1" smtClean="0"/>
              <a:t>необхідні</a:t>
            </a:r>
            <a:r>
              <a:rPr lang="ru-RU" sz="2000" dirty="0" smtClean="0"/>
              <a:t> </a:t>
            </a:r>
            <a:r>
              <a:rPr lang="ru-RU" sz="2000" dirty="0" err="1" smtClean="0"/>
              <a:t>температурні</a:t>
            </a:r>
            <a:r>
              <a:rPr lang="ru-RU" sz="2000" dirty="0" smtClean="0"/>
              <a:t> </a:t>
            </a:r>
            <a:r>
              <a:rPr lang="ru-RU" sz="2000" dirty="0" err="1" smtClean="0"/>
              <a:t>режими</a:t>
            </a:r>
            <a:r>
              <a:rPr lang="ru-RU" sz="2000" dirty="0" smtClean="0"/>
              <a:t>, </a:t>
            </a:r>
            <a:r>
              <a:rPr lang="ru-RU" sz="2000" dirty="0" err="1" smtClean="0"/>
              <a:t>оптимальний</a:t>
            </a:r>
            <a:r>
              <a:rPr lang="ru-RU" sz="2000" dirty="0" smtClean="0"/>
              <a:t> </a:t>
            </a:r>
            <a:r>
              <a:rPr lang="ru-RU" sz="2000" dirty="0" err="1" smtClean="0"/>
              <a:t>спосіб</a:t>
            </a:r>
            <a:r>
              <a:rPr lang="ru-RU" sz="2000" dirty="0" smtClean="0"/>
              <a:t> </a:t>
            </a:r>
            <a:r>
              <a:rPr lang="ru-RU" sz="2000" dirty="0" err="1" smtClean="0"/>
              <a:t>чищення</a:t>
            </a:r>
            <a:r>
              <a:rPr lang="ru-RU" sz="2000" dirty="0" smtClean="0"/>
              <a:t> та </a:t>
            </a:r>
            <a:r>
              <a:rPr lang="ru-RU" sz="2000" dirty="0" err="1" smtClean="0"/>
              <a:t>іншу</a:t>
            </a:r>
            <a:r>
              <a:rPr lang="ru-RU" sz="2000" dirty="0" smtClean="0"/>
              <a:t> </a:t>
            </a:r>
            <a:r>
              <a:rPr lang="ru-RU" sz="2000" dirty="0" err="1" smtClean="0"/>
              <a:t>важливу</a:t>
            </a:r>
            <a:r>
              <a:rPr lang="ru-RU" sz="2000" dirty="0" smtClean="0"/>
              <a:t> </a:t>
            </a:r>
            <a:r>
              <a:rPr lang="ru-RU" sz="2000" dirty="0" err="1" smtClean="0"/>
              <a:t>інформацію</a:t>
            </a:r>
            <a:endParaRPr lang="ru-RU" sz="2000" dirty="0"/>
          </a:p>
        </p:txBody>
      </p:sp>
      <p:pic>
        <p:nvPicPr>
          <p:cNvPr id="29" name="Рисунок 28" descr="limpando-a-cozin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857364"/>
            <a:ext cx="2643206" cy="1759384"/>
          </a:xfrm>
          <a:prstGeom prst="rect">
            <a:avLst/>
          </a:prstGeom>
        </p:spPr>
      </p:pic>
      <p:pic>
        <p:nvPicPr>
          <p:cNvPr id="30" name="Рисунок 29" descr="200902071050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071942"/>
            <a:ext cx="2583908" cy="2143140"/>
          </a:xfrm>
          <a:prstGeom prst="rect">
            <a:avLst/>
          </a:prstGeom>
        </p:spPr>
      </p:pic>
    </p:spTree>
  </p:cSld>
  <p:clrMapOvr>
    <a:masterClrMapping/>
  </p:clrMapOvr>
  <p:transition spd="slow">
    <p:zoom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</TotalTime>
  <Words>431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Правила безпечного використання засобів побутової хімії.</vt:lpstr>
      <vt:lpstr>План</vt:lpstr>
      <vt:lpstr>Засоби побутової хімії.</vt:lpstr>
      <vt:lpstr> ДИТЯЧІ КОСМЕТИЧНІ ЗАСОБИ</vt:lpstr>
      <vt:lpstr>ДИТЯЧІ КОСМЕТИЧНІ ЗАСОБИ</vt:lpstr>
      <vt:lpstr>. Особливо небезпечні речовини.</vt:lpstr>
      <vt:lpstr>Символи,які попереджають про шкідливість продукту </vt:lpstr>
      <vt:lpstr>Слайд 8</vt:lpstr>
      <vt:lpstr>Слайд 9</vt:lpstr>
      <vt:lpstr>Слайд 10</vt:lpstr>
      <vt:lpstr>Слайд 11</vt:lpstr>
      <vt:lpstr>Перша допомога  при отруєнні препаратами побутової хімії .</vt:lpstr>
      <vt:lpstr>Пам’ятайте! Кожний з препаратів побутової хімії має свої специфічні властивості. Всі побутові хімікати потребують підвищеної обережності під час поводження з ними, тому що вони потенційно небезпечні для здоров’я!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безпечного використання засобів побутової хімії.</dc:title>
  <dc:creator>J!</dc:creator>
  <cp:lastModifiedBy>J!</cp:lastModifiedBy>
  <cp:revision>45</cp:revision>
  <dcterms:created xsi:type="dcterms:W3CDTF">2013-10-11T17:03:35Z</dcterms:created>
  <dcterms:modified xsi:type="dcterms:W3CDTF">2013-10-16T15:52:12Z</dcterms:modified>
</cp:coreProperties>
</file>