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0" r:id="rId3"/>
    <p:sldId id="266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0" r:id="rId12"/>
    <p:sldId id="271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94660"/>
  </p:normalViewPr>
  <p:slideViewPr>
    <p:cSldViewPr>
      <p:cViewPr varScale="1">
        <p:scale>
          <a:sx n="124" d="100"/>
          <a:sy n="124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8091-D961-42EA-BD5A-0D55F6B54B6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3173-BC96-4A6B-8568-7365CE7D0DB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8091-D961-42EA-BD5A-0D55F6B54B6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3173-BC96-4A6B-8568-7365CE7D0D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8091-D961-42EA-BD5A-0D55F6B54B6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3173-BC96-4A6B-8568-7365CE7D0D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8091-D961-42EA-BD5A-0D55F6B54B6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3173-BC96-4A6B-8568-7365CE7D0D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8091-D961-42EA-BD5A-0D55F6B54B6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3173-BC96-4A6B-8568-7365CE7D0DB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8091-D961-42EA-BD5A-0D55F6B54B6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3173-BC96-4A6B-8568-7365CE7D0D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8091-D961-42EA-BD5A-0D55F6B54B6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3173-BC96-4A6B-8568-7365CE7D0D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8091-D961-42EA-BD5A-0D55F6B54B6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3173-BC96-4A6B-8568-7365CE7D0D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8091-D961-42EA-BD5A-0D55F6B54B6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3173-BC96-4A6B-8568-7365CE7D0D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8091-D961-42EA-BD5A-0D55F6B54B6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3173-BC96-4A6B-8568-7365CE7D0D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8091-D961-42EA-BD5A-0D55F6B54B6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823173-BC96-4A6B-8568-7365CE7D0DB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DD8091-D961-42EA-BD5A-0D55F6B54B6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823173-BC96-4A6B-8568-7365CE7D0DB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 rot="20610768">
            <a:off x="2014556" y="1946617"/>
            <a:ext cx="9137509" cy="2076840"/>
          </a:xfr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scene3d>
            <a:camera prst="perspectiveHeroicExtremeRightFacing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Вода: смерть чи життя?</a:t>
            </a:r>
            <a:br>
              <a:rPr lang="ru-RU" dirty="0" smtClean="0"/>
            </a:br>
            <a:r>
              <a:rPr lang="ru-RU" dirty="0" smtClean="0"/>
              <a:t>Вивчення якості води у водоймах  і водоспадах.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2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7772400" cy="1362456"/>
          </a:xfrm>
        </p:spPr>
        <p:txBody>
          <a:bodyPr/>
          <a:lstStyle/>
          <a:p>
            <a:r>
              <a:rPr lang="ru-RU" sz="3600" dirty="0" smtClean="0"/>
              <a:t>Водоспад </a:t>
            </a:r>
            <a:r>
              <a:rPr lang="ru-RU" sz="3600" dirty="0"/>
              <a:t>— падіння водного потоку річки з уступу.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356992"/>
            <a:ext cx="7772400" cy="1509712"/>
          </a:xfrm>
        </p:spPr>
        <p:txBody>
          <a:bodyPr/>
          <a:lstStyle/>
          <a:p>
            <a:r>
              <a:rPr lang="ru-RU" dirty="0"/>
              <a:t>Більшість водоспадів формуються в гірських ландшафтах у результаті багаторічного впливу води на геологічну структуру. Водоспад також може бути результатом відносно раптових геологічних процесів</a:t>
            </a:r>
          </a:p>
        </p:txBody>
      </p:sp>
    </p:spTree>
    <p:extLst>
      <p:ext uri="{BB962C8B-B14F-4D97-AF65-F5344CB8AC3E}">
        <p14:creationId xmlns:p14="http://schemas.microsoft.com/office/powerpoint/2010/main" val="18450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12776"/>
            <a:ext cx="6984776" cy="672104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/>
          <a:lstStyle/>
          <a:p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Шкідливість</a:t>
            </a:r>
            <a:r>
              <a:rPr lang="ru-RU" sz="3600" dirty="0"/>
              <a:t> </a:t>
            </a: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та</a:t>
            </a:r>
            <a:r>
              <a:rPr lang="ru-RU" sz="3600" dirty="0"/>
              <a:t> </a:t>
            </a: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небезпека</a:t>
            </a:r>
            <a:r>
              <a:rPr lang="ru-RU" sz="3600" dirty="0"/>
              <a:t> </a:t>
            </a: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води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8988" y="2924944"/>
            <a:ext cx="7426024" cy="3532648"/>
          </a:xfrm>
          <a:solidFill>
            <a:schemeClr val="accent6">
              <a:lumMod val="60000"/>
              <a:lumOff val="40000"/>
            </a:schemeClr>
          </a:solidFill>
          <a:scene3d>
            <a:camera prst="perspectiveRelaxed"/>
            <a:lightRig rig="threePt" dir="t"/>
          </a:scene3d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Medium Cond" pitchFamily="34" charset="0"/>
              </a:rPr>
              <a:t>Шкідливою дією вод є:</a:t>
            </a:r>
          </a:p>
          <a:p>
            <a:r>
              <a:rPr lang="ru-RU" dirty="0">
                <a:solidFill>
                  <a:schemeClr val="bg1"/>
                </a:solidFill>
                <a:latin typeface="Franklin Gothic Medium Cond" pitchFamily="34" charset="0"/>
              </a:rPr>
              <a:t>- наслідки повені, що призвели до затоплення і підтоплення земель та населених пунктів;</a:t>
            </a:r>
          </a:p>
          <a:p>
            <a:r>
              <a:rPr lang="ru-RU" dirty="0">
                <a:solidFill>
                  <a:schemeClr val="bg1"/>
                </a:solidFill>
                <a:latin typeface="Franklin Gothic Medium Cond" pitchFamily="34" charset="0"/>
              </a:rPr>
              <a:t>- руйнування берегів, захисних дамб та інших споруд;</a:t>
            </a:r>
          </a:p>
          <a:p>
            <a:r>
              <a:rPr lang="ru-RU" dirty="0">
                <a:solidFill>
                  <a:schemeClr val="bg1"/>
                </a:solidFill>
                <a:latin typeface="Franklin Gothic Medium Cond" pitchFamily="34" charset="0"/>
              </a:rPr>
              <a:t>- заболочення, підтоплення і засолення </a:t>
            </a:r>
            <a:r>
              <a:rPr lang="ru-RU" dirty="0" smtClean="0">
                <a:solidFill>
                  <a:schemeClr val="bg1"/>
                </a:solidFill>
                <a:latin typeface="Franklin Gothic Medium Cond" pitchFamily="34" charset="0"/>
              </a:rPr>
              <a:t>земель; </a:t>
            </a:r>
            <a:endParaRPr lang="ru-RU" dirty="0">
              <a:solidFill>
                <a:schemeClr val="bg1"/>
              </a:solidFill>
              <a:latin typeface="Franklin Gothic Medium Cond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Franklin Gothic Medium Cond" pitchFamily="34" charset="0"/>
              </a:rPr>
              <a:t>- забруднення (засолення) земель в районах видобування корисних копалин;</a:t>
            </a:r>
          </a:p>
          <a:p>
            <a:r>
              <a:rPr lang="ru-RU" dirty="0">
                <a:solidFill>
                  <a:schemeClr val="bg1"/>
                </a:solidFill>
                <a:latin typeface="Franklin Gothic Medium Cond" pitchFamily="34" charset="0"/>
              </a:rPr>
              <a:t>- ерозія ґрунтів, утворення ярів, зсувів.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8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56" y="3573016"/>
            <a:ext cx="5430698" cy="318782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131946">
            <a:off x="-66847" y="800938"/>
            <a:ext cx="7772400" cy="1362456"/>
          </a:xfrm>
        </p:spPr>
        <p:txBody>
          <a:bodyPr/>
          <a:lstStyle/>
          <a:p>
            <a:r>
              <a:rPr lang="uk-UA" dirty="0" smtClean="0"/>
              <a:t>Дослідження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16016" y="764704"/>
            <a:ext cx="4320480" cy="302433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Ми вирішили дослідити якість водопровідної води в м. Прилуки. Якщо подивитися на стакан із проточною водою, то звичайно ми не побачимо домішок , які б могли загрожувати життю чи здоров’ю людини. Відомо, що чим нижче розташоване місто за течією річки, тим брудніше вода в трубопроводах. Якщо запитати представників контрольно - випробувальних центрів, вони скажуть, що в місті водопровідна вода відповідає всім санітарним вимогам. Припустимо, це дійсно так, - але тепер виникає питання, чи відповідають цим вимогам самі водопроводи. Як правило, вони сильно зношені, а вода , яка за ним проходить , насичується шкідливими домішками. </a:t>
            </a:r>
          </a:p>
        </p:txBody>
      </p:sp>
    </p:spTree>
    <p:extLst>
      <p:ext uri="{BB962C8B-B14F-4D97-AF65-F5344CB8AC3E}">
        <p14:creationId xmlns:p14="http://schemas.microsoft.com/office/powerpoint/2010/main" val="10752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5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008112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4869160"/>
            <a:ext cx="8229600" cy="1781552"/>
          </a:xfrm>
        </p:spPr>
        <p:txBody>
          <a:bodyPr/>
          <a:lstStyle/>
          <a:p>
            <a:r>
              <a:rPr lang="uk-UA" dirty="0" smtClean="0"/>
              <a:t>Отже, вода – це джерело життя. Без води не може існувати жодна жива істота. Але на жаль вода може бути шкідливою та небезпечною.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2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9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6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8" y="0"/>
            <a:ext cx="915485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Актуальність теми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Вода - джерело життя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Контроль якості води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Гідрологія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Очищення природної води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Артезіанська вода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Водоспад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Шкідливість та небезпека води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Висновок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93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5972200" cy="1124744"/>
          </a:xfrm>
        </p:spPr>
        <p:txBody>
          <a:bodyPr/>
          <a:lstStyle/>
          <a:p>
            <a:r>
              <a:rPr lang="uk-UA" sz="4800" dirty="0" smtClean="0"/>
              <a:t>Актуальність теми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4146" y="5229200"/>
            <a:ext cx="7772400" cy="1509712"/>
          </a:xfrm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У Всесвіті немає іншої речовини, яка б могла замінити воду.</a:t>
            </a:r>
          </a:p>
          <a:p>
            <a:r>
              <a:rPr lang="uk-UA" dirty="0" smtClean="0"/>
              <a:t>Без води не може існувати жодна жива істота, не обходиться жодна галузь промисловості. Взагалі без води не існує життя, тому потрібно робити все можливе для того, щоб вода не забруднювалася і несла людству тільки користь.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4" y="692696"/>
            <a:ext cx="6984776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24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366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3140968"/>
            <a:ext cx="2351856" cy="2400415"/>
          </a:xfrm>
          <a:scene3d>
            <a:camera prst="perspectiveRight"/>
            <a:lightRig rig="threePt" dir="t"/>
          </a:scene3d>
        </p:spPr>
        <p:txBody>
          <a:bodyPr>
            <a:noAutofit/>
          </a:bodyPr>
          <a:lstStyle/>
          <a:p>
            <a:r>
              <a:rPr lang="ru-RU" sz="1600" dirty="0"/>
              <a:t>Якщо правильно пити якісну </a:t>
            </a:r>
            <a:r>
              <a:rPr lang="ru-RU" sz="1600" dirty="0" smtClean="0"/>
              <a:t>воду, </a:t>
            </a:r>
            <a:r>
              <a:rPr lang="ru-RU" sz="1600" dirty="0"/>
              <a:t>можна завжди бути здоровим і відчувати себе чудово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Дійсно, </a:t>
            </a:r>
            <a:r>
              <a:rPr lang="ru-RU" sz="1600" dirty="0"/>
              <a:t>вода знімає </a:t>
            </a:r>
            <a:r>
              <a:rPr lang="ru-RU" sz="1600" dirty="0" smtClean="0"/>
              <a:t>напругу, </a:t>
            </a:r>
            <a:r>
              <a:rPr lang="ru-RU" sz="1600" dirty="0"/>
              <a:t>втому і піднімає настрій. Кожен </a:t>
            </a:r>
            <a:r>
              <a:rPr lang="ru-RU" sz="1600" dirty="0" smtClean="0"/>
              <a:t>знає, </a:t>
            </a:r>
            <a:r>
              <a:rPr lang="ru-RU" sz="1600" dirty="0"/>
              <a:t>як прохолодна джерельна вода додає енергії і сил.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r="10531"/>
          <a:stretch>
            <a:fillRect/>
          </a:stretch>
        </p:blipFill>
        <p:spPr>
          <a:xfrm rot="420000">
            <a:off x="3357179" y="1197117"/>
            <a:ext cx="4977708" cy="4002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764704"/>
            <a:ext cx="2736304" cy="2088232"/>
          </a:xfrm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r>
              <a:rPr lang="uk-UA" sz="2800" dirty="0" smtClean="0"/>
              <a:t>Вода – джерело життя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75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488832" cy="792088"/>
          </a:xfrm>
          <a:scene3d>
            <a:camera prst="perspectiveRelaxedModerately"/>
            <a:lightRig rig="threePt" dir="t"/>
          </a:scene3d>
        </p:spPr>
        <p:txBody>
          <a:bodyPr/>
          <a:lstStyle/>
          <a:p>
            <a:r>
              <a:rPr lang="ru-RU" sz="2400" dirty="0"/>
              <a:t>Контроль якості води – важлива вимога </a:t>
            </a:r>
            <a:r>
              <a:rPr lang="ru-RU" sz="2400" dirty="0" smtClean="0"/>
              <a:t>сьогодення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700808"/>
            <a:ext cx="4536504" cy="5040560"/>
          </a:xfrm>
        </p:spPr>
        <p:txBody>
          <a:bodyPr>
            <a:normAutofit fontScale="62500" lnSpcReduction="20000"/>
          </a:bodyPr>
          <a:lstStyle/>
          <a:p>
            <a:endParaRPr lang="ru-RU" sz="2600" dirty="0"/>
          </a:p>
          <a:p>
            <a:r>
              <a:rPr lang="ru-RU" sz="2600" dirty="0" smtClean="0"/>
              <a:t>Вода, що використовується населенням для пиття і господарсько-побутових цілей, повинна відповідати певним санітарним нормам.</a:t>
            </a:r>
          </a:p>
          <a:p>
            <a:endParaRPr lang="ru-RU" sz="2600" dirty="0" smtClean="0"/>
          </a:p>
          <a:p>
            <a:r>
              <a:rPr lang="ru-RU" sz="2600" dirty="0" smtClean="0"/>
              <a:t>Згідно </a:t>
            </a:r>
            <a:r>
              <a:rPr lang="ru-RU" sz="2600" dirty="0"/>
              <a:t>з вимогами доброякісна питна вода повинна:</a:t>
            </a:r>
          </a:p>
          <a:p>
            <a:endParaRPr lang="ru-RU" sz="2600" dirty="0"/>
          </a:p>
          <a:p>
            <a:r>
              <a:rPr lang="ru-RU" sz="2600" dirty="0"/>
              <a:t>1. Бути безпечною в епідемічному відношенні. Вода не повинна </a:t>
            </a:r>
            <a:r>
              <a:rPr lang="ru-RU" sz="2600" dirty="0" smtClean="0"/>
              <a:t>містити </a:t>
            </a:r>
            <a:r>
              <a:rPr lang="ru-RU" sz="2600" dirty="0"/>
              <a:t>мікробів, вірусів та інших біологічних включень, небезпечних для здоров'я споживачів.</a:t>
            </a:r>
          </a:p>
          <a:p>
            <a:endParaRPr lang="ru-RU" sz="2600" dirty="0"/>
          </a:p>
          <a:p>
            <a:r>
              <a:rPr lang="ru-RU" sz="2600" dirty="0"/>
              <a:t>2. Бути нешкідливою за хімічним складом (хімічні речовини не повинні завдавати шкоди </a:t>
            </a:r>
            <a:r>
              <a:rPr lang="ru-RU" sz="2600" dirty="0" smtClean="0"/>
              <a:t>споживачеві)</a:t>
            </a:r>
          </a:p>
          <a:p>
            <a:endParaRPr lang="ru-RU" sz="2600" dirty="0"/>
          </a:p>
          <a:p>
            <a:r>
              <a:rPr lang="ru-RU" sz="2600" dirty="0"/>
              <a:t>3. Мати добрі органолептичні властивості (бути прозорою, без кольору, не </a:t>
            </a:r>
            <a:r>
              <a:rPr lang="ru-RU" sz="2600" dirty="0" smtClean="0"/>
              <a:t>мати </a:t>
            </a:r>
            <a:r>
              <a:rPr lang="ru-RU" sz="2600" dirty="0"/>
              <a:t>присмаку або запаху).</a:t>
            </a:r>
          </a:p>
          <a:p>
            <a:endParaRPr lang="ru-RU" sz="2600" dirty="0"/>
          </a:p>
          <a:p>
            <a:r>
              <a:rPr lang="ru-RU" sz="2600" dirty="0"/>
              <a:t>4. Бути безпечною в радіаційному відношенні.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600401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0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5193776" cy="1464192"/>
          </a:xfrm>
        </p:spPr>
        <p:txBody>
          <a:bodyPr/>
          <a:lstStyle/>
          <a:p>
            <a:r>
              <a:rPr lang="uk-UA" dirty="0" smtClean="0"/>
              <a:t>     Гідрологія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628800"/>
            <a:ext cx="7714056" cy="122839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Гідрологія — наука, що вивчає природні води, їх взаємодію з атмосферою і літосферою, а також явища і процеси, які в них протікають (випаровування, замерзання тощо) .</a:t>
            </a:r>
          </a:p>
          <a:p>
            <a:r>
              <a:rPr lang="ru-RU" dirty="0"/>
              <a:t>Предметом вивчення гідрології є всі види вод гідросфери в океанах, морях, річках, озерах, водосховищах, болотах, грунтових і підземних вод.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8208912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44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7930080" cy="3172608"/>
          </a:xfrm>
          <a:scene3d>
            <a:camera prst="isometricOffAxis1Righ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r>
              <a:rPr lang="ru-RU" dirty="0"/>
              <a:t>Природна вода ніколи не буває цілковито чистою. У ній завжди містяться розчинені речовини, а інколи й нерозчинні домішки. Найчистішою є дощова і снігова вода. Але й дощова вода містить розчинені мінеральні речовини, які перебувають в повітрі у вигляді пилу і вимиваються дощем.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1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2137152"/>
            <a:ext cx="4295592" cy="388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88832" cy="1362456"/>
          </a:xfrm>
        </p:spPr>
        <p:txBody>
          <a:bodyPr/>
          <a:lstStyle/>
          <a:p>
            <a:r>
              <a:rPr lang="ru-RU" sz="4400" dirty="0"/>
              <a:t>Очищення природної води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204864"/>
            <a:ext cx="3888432" cy="41764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Оскільки природна вода не буває цілком чистою, то у більшості випадків для безпосереднього вжитку вона непридатна. Тому її попередньо піддають очищенню як від механічних домішок, так і деяких розчинених солей, а інколи і від усіх сторонніх речовин. Характер очищення води залежить від того, для якої мети її вживають.</a:t>
            </a:r>
          </a:p>
        </p:txBody>
      </p:sp>
    </p:spTree>
    <p:extLst>
      <p:ext uri="{BB962C8B-B14F-4D97-AF65-F5344CB8AC3E}">
        <p14:creationId xmlns:p14="http://schemas.microsoft.com/office/powerpoint/2010/main" val="22994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24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7772400" cy="3096344"/>
          </a:xfrm>
          <a:scene3d>
            <a:camera prst="perspectiveHeroicExtremeLeftFacing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3200" dirty="0"/>
              <a:t>Найкращою для пиття вважається джерельна і артезіанська вода. Річкову воду теж вживають для пиття після її очистки.</a:t>
            </a:r>
          </a:p>
        </p:txBody>
      </p:sp>
    </p:spTree>
    <p:extLst>
      <p:ext uri="{BB962C8B-B14F-4D97-AF65-F5344CB8AC3E}">
        <p14:creationId xmlns:p14="http://schemas.microsoft.com/office/powerpoint/2010/main" val="277532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</TotalTime>
  <Words>640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Вода: смерть чи життя? Вивчення якості води у водоймах  і водоспадах. </vt:lpstr>
      <vt:lpstr>Зміст</vt:lpstr>
      <vt:lpstr>Актуальність теми</vt:lpstr>
      <vt:lpstr>Вода – джерело життя</vt:lpstr>
      <vt:lpstr>Контроль якості води – важлива вимога сьогодення </vt:lpstr>
      <vt:lpstr>     Гідрологія </vt:lpstr>
      <vt:lpstr>Презентация PowerPoint</vt:lpstr>
      <vt:lpstr>Очищення природної води</vt:lpstr>
      <vt:lpstr>Презентация PowerPoint</vt:lpstr>
      <vt:lpstr>Водоспад — падіння водного потоку річки з уступу.</vt:lpstr>
      <vt:lpstr>Шкідливість та небезпека води </vt:lpstr>
      <vt:lpstr>Дослідження </vt:lpstr>
      <vt:lpstr>Висновок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Вода: смерть чи життя? Вивчення якості води у водоймах  і водоспадах.</dc:title>
  <dc:creator>Volden</dc:creator>
  <cp:lastModifiedBy>Volden</cp:lastModifiedBy>
  <cp:revision>18</cp:revision>
  <dcterms:created xsi:type="dcterms:W3CDTF">2014-03-27T08:03:53Z</dcterms:created>
  <dcterms:modified xsi:type="dcterms:W3CDTF">2014-04-28T12:37:46Z</dcterms:modified>
</cp:coreProperties>
</file>