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9" r:id="rId5"/>
    <p:sldId id="258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246A3B-DA74-4896-8A9E-F472B723D554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826CA02-BB88-4005-88D4-C7B8428F5F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ld.internet-school.ru/demo/530384?page=1" TargetMode="External"/><Relationship Id="rId2" Type="http://schemas.openxmlformats.org/officeDocument/2006/relationships/hyperlink" Target="http://alhimikov.net/organikbook/alcen_01.html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images.yandex.ua/?uinfo=ww-1263-wh-917-fw-0-fh-598-pd-1" TargetMode="External"/><Relationship Id="rId4" Type="http://schemas.openxmlformats.org/officeDocument/2006/relationships/hyperlink" Target="http://ru.wikipedia.org/wiki/%D0%90%D0%BB%D0%BA%D0%B5%D0%BD%D1%8B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4249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Химические свойства </a:t>
            </a:r>
            <a:br>
              <a:rPr lang="ru-RU" dirty="0" smtClean="0"/>
            </a:br>
            <a:r>
              <a:rPr lang="ru-RU" dirty="0" smtClean="0"/>
              <a:t>и </a:t>
            </a:r>
            <a:br>
              <a:rPr lang="ru-RU" dirty="0" smtClean="0"/>
            </a:br>
            <a:r>
              <a:rPr lang="ru-RU" dirty="0" smtClean="0"/>
              <a:t>применение </a:t>
            </a:r>
            <a:r>
              <a:rPr lang="ru-RU" dirty="0" err="1" smtClean="0"/>
              <a:t>алкенов</a:t>
            </a:r>
            <a:endParaRPr lang="ru-RU" dirty="0"/>
          </a:p>
        </p:txBody>
      </p:sp>
      <p:pic>
        <p:nvPicPr>
          <p:cNvPr id="5" name="Рисунок 4" descr="img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861048"/>
            <a:ext cx="2088232" cy="22922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36096" y="4221088"/>
            <a:ext cx="31683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«Границ научному познанию и предсказанию предвидеть не возможно»</a:t>
            </a:r>
          </a:p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 И. Менделеев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548680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Окисление перманганатом калия в </a:t>
            </a:r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растворе</a:t>
            </a:r>
          </a:p>
          <a:p>
            <a:pPr algn="ctr"/>
            <a:endParaRPr lang="ru-RU" sz="28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Предельные углеводороды, как вы знаете, не окисляются водным раствором перманганата калия. </a:t>
            </a:r>
            <a:r>
              <a:rPr lang="ru-RU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Алкены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же окисляются с образованием гликолей(двухатомных спиртов), при этом происходит обесцвечивание фиолетового раствора перманганата калия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(реакция Вагнера). Схема этой реакции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8370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05064"/>
            <a:ext cx="6552728" cy="1790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548680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Каталитическое окисление этилена </a:t>
            </a:r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кислородом</a:t>
            </a:r>
          </a:p>
          <a:p>
            <a:pPr algn="ctr"/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Промышленный 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 получения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ацетальдегида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0418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45024"/>
            <a:ext cx="8118048" cy="12588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http://old.internet-school.ru/@@1088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800"/>
            <a:ext cx="7128792" cy="43979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27584" y="548680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Опорная схема «Химические свойства </a:t>
            </a:r>
            <a:r>
              <a:rPr lang="ru-RU" sz="28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алкенов</a:t>
            </a:r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548680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</a:t>
            </a:r>
            <a:r>
              <a:rPr lang="ru-RU" sz="32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алкенов</a:t>
            </a:r>
            <a:r>
              <a:rPr lang="ru-RU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196752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Изучая химические свойства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алкенов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вы, очевидно, поняли, что благодаря высокой реакционной способности они являются ценным сырьем для химической промышленности. На их основе получают сотни практически важных продуктов и материалов.</a:t>
            </a:r>
          </a:p>
        </p:txBody>
      </p:sp>
      <p:pic>
        <p:nvPicPr>
          <p:cNvPr id="62466" name="Picture 2" descr="http://old.internet-school.ru/@@1127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924944"/>
            <a:ext cx="4248472" cy="3243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183880" cy="15280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Выполнил:</a:t>
            </a:r>
            <a:br>
              <a:rPr lang="ru-RU" dirty="0" smtClean="0"/>
            </a:br>
            <a:r>
              <a:rPr lang="ru-RU" dirty="0" smtClean="0"/>
              <a:t>Строкань Владислав </a:t>
            </a:r>
            <a:br>
              <a:rPr lang="ru-RU" dirty="0" smtClean="0"/>
            </a:br>
            <a:r>
              <a:rPr lang="ru-RU" dirty="0" smtClean="0"/>
              <a:t>11-В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2204864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http://alhimikov.net/organikbook/alcen_01.html</a:t>
            </a: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http://old.internet-school.ru/demo/530384?page=1</a:t>
            </a: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http://ru.wikipedia.org/wiki/%D0%90%D0%BB%D0%BA%D0%B5%D0%BD%D1%8B</a:t>
            </a: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http://images.yandex.ua/?uinfo=ww-1263-wh-917-fw-0-fh-598-pd-1</a:t>
            </a: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6915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Химические свойства </a:t>
            </a:r>
            <a:r>
              <a:rPr lang="ru-RU" dirty="0" err="1" smtClean="0"/>
              <a:t>алкенов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340768"/>
            <a:ext cx="734481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Присоединение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Гидрирование</a:t>
            </a:r>
            <a:b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Галогенирование</a:t>
            </a:r>
            <a:b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0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Гидрогалогенирование</a:t>
            </a: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Гидратация</a:t>
            </a:r>
          </a:p>
          <a:p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Полимеризация</a:t>
            </a:r>
          </a:p>
          <a:p>
            <a:endParaRPr lang="ru-RU" sz="2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Окисление</a:t>
            </a:r>
          </a:p>
          <a:p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Горение</a:t>
            </a:r>
          </a:p>
          <a:p>
            <a:r>
              <a:rPr lang="ru-RU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Каталитическое окисление</a:t>
            </a:r>
            <a:endParaRPr lang="ru-RU" sz="2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780928"/>
            <a:ext cx="7416824" cy="13304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9552" y="692696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Гидрирование </a:t>
            </a:r>
            <a:endParaRPr lang="ru-RU" sz="32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32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присоединение водорода)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692696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Гидрогалогенирование</a:t>
            </a:r>
            <a:endParaRPr lang="ru-RU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(присоединение </a:t>
            </a:r>
            <a:r>
              <a:rPr lang="ru-RU" sz="28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галогеноводородов</a:t>
            </a:r>
            <a:r>
              <a:rPr lang="ru-RU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3250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852936"/>
            <a:ext cx="7920880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620688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Галогенирование</a:t>
            </a:r>
          </a:p>
          <a:p>
            <a:pPr algn="ctr"/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(присоединение хлора, брома)</a:t>
            </a:r>
          </a:p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274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314" y="2636912"/>
            <a:ext cx="8084134" cy="108011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27584" y="548680"/>
            <a:ext cx="7632848" cy="266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использовании раствора брома в воде (бромной воды), имеющей желтовато-коричневую окраску, происходит ее обесцвечивание, что вы и наблюдали в ранее проведенном опыте.</a:t>
            </a:r>
          </a:p>
          <a:p>
            <a:pPr algn="ctr"/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случае гомологов этилена важно выполнять условия проведения реакции галогенирования.</a:t>
            </a:r>
          </a:p>
          <a:p>
            <a:pPr algn="ctr"/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Например, при обычной температуре 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пропен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вступает в реакцию присоединения хлора:</a:t>
            </a:r>
          </a:p>
          <a:p>
            <a:endParaRPr lang="ru-RU" dirty="0"/>
          </a:p>
        </p:txBody>
      </p:sp>
      <p:pic>
        <p:nvPicPr>
          <p:cNvPr id="14" name="Picture 2" descr="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284984"/>
            <a:ext cx="7992888" cy="1224136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827584" y="54868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при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500oС идет замещение атомов водорода в </a:t>
            </a:r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метильной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группе на атомы хлора:</a:t>
            </a:r>
            <a:endParaRPr lang="ru-RU" dirty="0"/>
          </a:p>
        </p:txBody>
      </p:sp>
      <p:pic>
        <p:nvPicPr>
          <p:cNvPr id="16" name="Picture 4" descr="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132856"/>
            <a:ext cx="7920880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3" grpId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-115416"/>
            <a:ext cx="184731" cy="230832"/>
          </a:xfrm>
          <a:prstGeom prst="rect">
            <a:avLst/>
          </a:prstGeom>
          <a:solidFill>
            <a:srgbClr val="F3F7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6326" name="Picture 6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228184" y="3933056"/>
            <a:ext cx="1304956" cy="2435918"/>
          </a:xfrm>
          <a:prstGeom prst="rect">
            <a:avLst/>
          </a:prstGeom>
          <a:noFill/>
        </p:spPr>
      </p:pic>
      <p:pic>
        <p:nvPicPr>
          <p:cNvPr id="56327" name="Picture 7" descr="http://old.internet-school.ru/iSchool/_attach_/30335_5427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275856" y="3861048"/>
            <a:ext cx="396582" cy="1140173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39552" y="404664"/>
            <a:ext cx="73448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Рассмотрим </a:t>
            </a:r>
            <a:r>
              <a:rPr lang="ru-RU" b="1" i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механизм </a:t>
            </a:r>
            <a:r>
              <a:rPr lang="ru-RU" b="1" i="1" dirty="0" err="1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электрофильного</a:t>
            </a:r>
            <a:r>
              <a:rPr lang="ru-RU" b="1" i="1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присоединения</a:t>
            </a:r>
            <a:r>
              <a:rPr lang="ru-RU" dirty="0" err="1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бромоводорода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 к </a:t>
            </a:r>
            <a:r>
              <a:rPr lang="ru-RU" dirty="0" err="1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этену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.  </a:t>
            </a:r>
            <a:endParaRPr lang="ru-RU" sz="36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Реакция начинается с процесса диссоциации </a:t>
            </a:r>
            <a:r>
              <a:rPr lang="ru-RU" dirty="0" err="1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бромоводорода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:</a:t>
            </a:r>
            <a:b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</a:br>
            <a:endParaRPr lang="ru-RU" dirty="0">
              <a:solidFill>
                <a:srgbClr val="002060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err="1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HBr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 </a:t>
            </a:r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 H</a:t>
            </a:r>
            <a:r>
              <a:rPr lang="ru-RU" sz="1200" baseline="30000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+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 +  </a:t>
            </a:r>
            <a:r>
              <a:rPr lang="ru-RU" dirty="0" err="1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Br</a:t>
            </a:r>
            <a:r>
              <a:rPr lang="ru-RU" baseline="30000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–</a:t>
            </a:r>
            <a:endParaRPr lang="ru-RU" dirty="0">
              <a:solidFill>
                <a:srgbClr val="002060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Катион водорода H</a:t>
            </a:r>
            <a:r>
              <a:rPr lang="ru-RU" sz="1200" baseline="30000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+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 атакует 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err="1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-связь 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(как бы натыкается на выступающую из плоскости молекулы электронную плотность 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err="1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-связи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) и присоединяется к ней, образуя 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err="1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-комплекс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CH</a:t>
            </a:r>
            <a:r>
              <a:rPr lang="ru-RU" baseline="-30000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2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 = CH</a:t>
            </a:r>
            <a:r>
              <a:rPr lang="ru-RU" baseline="-30000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2  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+  H</a:t>
            </a:r>
            <a:r>
              <a:rPr lang="ru-RU" sz="1200" baseline="30000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+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 → CH</a:t>
            </a:r>
            <a:r>
              <a:rPr lang="ru-RU" baseline="-30000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2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 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  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C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H</a:t>
            </a:r>
            <a:r>
              <a:rPr lang="ru-RU" baseline="-30000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2</a:t>
            </a:r>
            <a:endParaRPr lang="ru-RU" sz="2000" dirty="0">
              <a:solidFill>
                <a:srgbClr val="002060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67544" y="-10833"/>
            <a:ext cx="8244408" cy="37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За счет 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π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-электронной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пары происходит образование ковалентной связи протона H</a:t>
            </a:r>
            <a:r>
              <a:rPr kumimoji="0" lang="ru-RU" sz="1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+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 с одним из атомов углерода по донорно-акцепторному механизму: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CH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    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H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2   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→ </a:t>
            </a:r>
            <a:r>
              <a:rPr kumimoji="0" lang="ru-RU" sz="1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+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CH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 – CH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3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-30000" dirty="0" smtClean="0">
              <a:ln>
                <a:noFill/>
              </a:ln>
              <a:solidFill>
                <a:srgbClr val="00206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aseline="-30000" dirty="0">
              <a:solidFill>
                <a:srgbClr val="002060"/>
              </a:solidFill>
              <a:latin typeface="Verdana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-30000" dirty="0" smtClean="0">
              <a:ln>
                <a:noFill/>
              </a:ln>
              <a:solidFill>
                <a:srgbClr val="00206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Образовавшийся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карбкатион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r>
              <a:rPr kumimoji="0" lang="ru-RU" sz="1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+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CH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 – CH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3 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присоединяет анион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Br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 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+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CH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 – CH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3 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+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Br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 → CH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Br – CH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cs typeface="Arial" pitchFamily="34" charset="0"/>
              </a:rPr>
              <a:t>3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13" name="Picture 2" descr="http://old.internet-school.ru/iSchool/_attach_/30335_5427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772816"/>
            <a:ext cx="360040" cy="1035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548680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Гидратация</a:t>
            </a:r>
          </a:p>
          <a:p>
            <a:pPr algn="ctr"/>
            <a:r>
              <a:rPr lang="ru-RU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(присоединение </a:t>
            </a:r>
            <a:r>
              <a:rPr lang="ru-RU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воды)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1628800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Протекает 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аналогичному механизму, но в присутствии катализаторов – неорганических кислот. Они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диссоциируют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образуя ион Н</a:t>
            </a:r>
            <a:r>
              <a:rPr lang="ru-RU" sz="2000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который превращает молекулу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алкена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 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π-комплекс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57348" name="Picture 4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212976"/>
            <a:ext cx="7382527" cy="1177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620688"/>
            <a:ext cx="799288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Полимеризация</a:t>
            </a:r>
            <a:r>
              <a:rPr lang="ru-RU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sz="28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особый тип реакций присоединения, в которых молекулы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алкенов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соединяются друг с другом с образованием больших длинных молекул, макромолекул)</a:t>
            </a:r>
          </a:p>
        </p:txBody>
      </p:sp>
      <p:pic>
        <p:nvPicPr>
          <p:cNvPr id="52228" name="Picture 4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45024"/>
            <a:ext cx="8187220" cy="1292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620688"/>
            <a:ext cx="792088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Горение</a:t>
            </a:r>
          </a:p>
          <a:p>
            <a:pPr algn="ctr"/>
            <a:endParaRPr lang="ru-RU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Поскольку элементный состав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алкенов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тот же, что и у предельных углеводородов, то они имеют общее свойство – горючесть. При поджигании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алкены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горят.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88</TotalTime>
  <Words>240</Words>
  <Application>Microsoft Office PowerPoint</Application>
  <PresentationFormat>Экран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Химические свойства  и  применение алкенов</vt:lpstr>
      <vt:lpstr>Химические свойства алкенов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Выполнил: Строкань Владислав  11-В</vt:lpstr>
      <vt:lpstr>Литература:</vt:lpstr>
    </vt:vector>
  </TitlesOfParts>
  <Company>UralSOFT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Химические свойства  и  применение алкенов</dc:title>
  <dc:creator>C2H5OH</dc:creator>
  <cp:lastModifiedBy>C2H5OH</cp:lastModifiedBy>
  <cp:revision>9</cp:revision>
  <dcterms:created xsi:type="dcterms:W3CDTF">2013-11-13T16:44:45Z</dcterms:created>
  <dcterms:modified xsi:type="dcterms:W3CDTF">2013-11-13T18:13:36Z</dcterms:modified>
</cp:coreProperties>
</file>