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1FD4644-F8DE-44C8-BE69-6004E7C8E719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FBBABEC-FD8F-49B8-9826-F2C0B61CB7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4644-F8DE-44C8-BE69-6004E7C8E719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BEC-FD8F-49B8-9826-F2C0B61CB7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4644-F8DE-44C8-BE69-6004E7C8E719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BEC-FD8F-49B8-9826-F2C0B61CB7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4644-F8DE-44C8-BE69-6004E7C8E719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BEC-FD8F-49B8-9826-F2C0B61CB7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4644-F8DE-44C8-BE69-6004E7C8E719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BEC-FD8F-49B8-9826-F2C0B61CB7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4644-F8DE-44C8-BE69-6004E7C8E719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BEC-FD8F-49B8-9826-F2C0B61CB7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FD4644-F8DE-44C8-BE69-6004E7C8E719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BBABEC-FD8F-49B8-9826-F2C0B61CB758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1FD4644-F8DE-44C8-BE69-6004E7C8E719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FBBABEC-FD8F-49B8-9826-F2C0B61CB7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4644-F8DE-44C8-BE69-6004E7C8E719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BEC-FD8F-49B8-9826-F2C0B61CB7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4644-F8DE-44C8-BE69-6004E7C8E719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BEC-FD8F-49B8-9826-F2C0B61CB7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4644-F8DE-44C8-BE69-6004E7C8E719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BEC-FD8F-49B8-9826-F2C0B61CB7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1FD4644-F8DE-44C8-BE69-6004E7C8E719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FBBABEC-FD8F-49B8-9826-F2C0B61CB7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3800" dirty="0" smtClean="0"/>
              <a:t>Fast food</a:t>
            </a:r>
            <a:endParaRPr lang="ru-RU" sz="13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Mikheyeva </a:t>
            </a:r>
            <a:r>
              <a:rPr lang="en-US" dirty="0" err="1" smtClean="0"/>
              <a:t>Nastya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11-P</a:t>
            </a:r>
            <a:br>
              <a:rPr lang="en-US" dirty="0" smtClean="0"/>
            </a:br>
            <a:r>
              <a:rPr lang="en-US" dirty="0" smtClean="0"/>
              <a:t>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446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dirty="0"/>
              <a:t>it's almost </a:t>
            </a:r>
            <a:r>
              <a:rPr lang="en-US" dirty="0" smtClean="0"/>
              <a:t>impossible </a:t>
            </a:r>
            <a:r>
              <a:rPr lang="en-US" dirty="0"/>
              <a:t>not to find a fast food restaurant in your way to work or to school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4392488" cy="329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21088"/>
            <a:ext cx="29432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34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dirty="0"/>
              <a:t>it's easier to eat from a drive in fast food than to look for a parking place in a crowded area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5541640" cy="415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412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2924944"/>
            <a:ext cx="7772400" cy="1362075"/>
          </a:xfrm>
        </p:spPr>
        <p:txBody>
          <a:bodyPr/>
          <a:lstStyle/>
          <a:p>
            <a:r>
              <a:rPr lang="en-US" sz="13800" dirty="0" smtClean="0"/>
              <a:t>The cons</a:t>
            </a:r>
            <a:endParaRPr lang="ru-RU" sz="138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028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it's pretty catchy... it's tasty, it's good, it solves the hunger problem and it becomes the solution for every day lunch. High-fat, high-sugar foods are widely available, taste good and cost less than healthier foods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93096"/>
            <a:ext cx="3322340" cy="207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361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sizes keep increasing, making us more and more dependent on this type of food; in addition, because it is tasty, you'll try to eat the entire "super-size" meal, even if your body doesn't need that much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1905283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583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beautiful pictures with perfect burgers, pizzas or kebabs are so perfect only in magazines and promos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56992"/>
            <a:ext cx="4390628" cy="328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021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biggest problem of fast food is that it's very easy to find and very </a:t>
            </a:r>
            <a:r>
              <a:rPr lang="en-US" dirty="0" smtClean="0"/>
              <a:t>accessible </a:t>
            </a:r>
            <a:r>
              <a:rPr lang="en-US" dirty="0"/>
              <a:t>for kids; during childhood, they need healthy food, water or natural juice, not soda and activity.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37112"/>
            <a:ext cx="2848744" cy="213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799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 food represents elevate risk for diabetes an increased risk of developing insulin resistance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56358"/>
            <a:ext cx="5158755" cy="351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531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 food is loaded with calories from refined sugar and fats; it's high in sodium, coming from common salt and other additives and deficient in dietary fiber and essential micro-nutrients like vitamins and minerals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840" y="4077072"/>
            <a:ext cx="3145532" cy="261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538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 food means empty calories in the body, stored as body fat. A regular meal at McDonald's (a Big Mac, large fries, and a large Coca-Cola) has 1430 calories. We need 2000 calories for an entire day (depending on factors such as weight, height, physical activity and gender)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55248"/>
            <a:ext cx="3019179" cy="200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867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2276872"/>
            <a:ext cx="2818656" cy="130108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First </a:t>
            </a:r>
            <a:r>
              <a:rPr lang="en-US" sz="2800" dirty="0">
                <a:solidFill>
                  <a:schemeClr val="tx1"/>
                </a:solidFill>
              </a:rPr>
              <a:t>popularized in the 1950s in the United States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49424"/>
            <a:ext cx="4618856" cy="1683632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Fast food</a:t>
            </a:r>
            <a:r>
              <a:rPr lang="en-US" dirty="0"/>
              <a:t> is the term given to food that can be prepared and served very quickly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17032"/>
            <a:ext cx="4799856" cy="2707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193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for me, fast food is a great decision if you need a fast and a tasty food, but only sometimes. At all, </a:t>
            </a:r>
            <a:r>
              <a:rPr lang="en-US" dirty="0" smtClean="0"/>
              <a:t>this unhealthy lifestyle can bring you many problems. </a:t>
            </a:r>
            <a:br>
              <a:rPr lang="en-US" dirty="0" smtClean="0"/>
            </a:br>
            <a:r>
              <a:rPr lang="en-US" dirty="0" smtClean="0"/>
              <a:t>So, if you want to keep fit and save your health you should do sport and eat more home food. It’s more delicious and </a:t>
            </a:r>
            <a:r>
              <a:rPr lang="en-US" dirty="0" err="1" smtClean="0"/>
              <a:t>undangerous</a:t>
            </a:r>
            <a:r>
              <a:rPr lang="en-US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167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772400" cy="1362075"/>
          </a:xfrm>
        </p:spPr>
        <p:txBody>
          <a:bodyPr/>
          <a:lstStyle/>
          <a:p>
            <a:r>
              <a:rPr lang="en-US" sz="8800" dirty="0" smtClean="0"/>
              <a:t>The Pros</a:t>
            </a:r>
            <a:endParaRPr lang="ru-RU" sz="8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422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ü"/>
            </a:pPr>
            <a:r>
              <a:rPr lang="en-US" dirty="0"/>
              <a:t>pretty cheap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4608512" cy="3066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4576">
            <a:off x="6118454" y="3557219"/>
            <a:ext cx="1681157" cy="1983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157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ü"/>
            </a:pPr>
            <a:r>
              <a:rPr lang="en-US" dirty="0"/>
              <a:t>ready to go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33361"/>
            <a:ext cx="6552728" cy="3844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575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dirty="0"/>
              <a:t>perfect for when you are really hungry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3710186" cy="258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1" y="3164169"/>
            <a:ext cx="3810000" cy="3038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955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Wingdings" pitchFamily="2" charset="2"/>
              <a:buChar char="ü"/>
            </a:pPr>
            <a:r>
              <a:rPr lang="en-US" dirty="0"/>
              <a:t>an easy solution for those who don't feel like cooking or preparing a home made meal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3922192" cy="2983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3922192" cy="2614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341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ü"/>
            </a:pPr>
            <a:r>
              <a:rPr lang="en-US" dirty="0"/>
              <a:t>you don't have to wait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2975106" cy="265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3312368" cy="2064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404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4900" dirty="0"/>
              <a:t>a very tasty food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3456384" cy="259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31631"/>
            <a:ext cx="2908168" cy="259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370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347</TotalTime>
  <Words>396</Words>
  <Application>Microsoft Office PowerPoint</Application>
  <PresentationFormat>Экран (4:3)</PresentationFormat>
  <Paragraphs>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Городская</vt:lpstr>
      <vt:lpstr>Fast food</vt:lpstr>
      <vt:lpstr> First popularized in the 1950s in the United States</vt:lpstr>
      <vt:lpstr>The Pros</vt:lpstr>
      <vt:lpstr>pretty cheap</vt:lpstr>
      <vt:lpstr>ready to go</vt:lpstr>
      <vt:lpstr>perfect for when you are really hungry</vt:lpstr>
      <vt:lpstr>an easy solution for those who don't feel like cooking or preparing a home made meal</vt:lpstr>
      <vt:lpstr>you don't have to wait</vt:lpstr>
      <vt:lpstr>a very tasty food </vt:lpstr>
      <vt:lpstr>it's almost impossible not to find a fast food restaurant in your way to work or to school </vt:lpstr>
      <vt:lpstr>it's easier to eat from a drive in fast food than to look for a parking place in a crowded area </vt:lpstr>
      <vt:lpstr>The cons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food</dc:title>
  <dc:creator>User</dc:creator>
  <cp:lastModifiedBy>User</cp:lastModifiedBy>
  <cp:revision>15</cp:revision>
  <dcterms:created xsi:type="dcterms:W3CDTF">2013-12-07T10:37:40Z</dcterms:created>
  <dcterms:modified xsi:type="dcterms:W3CDTF">2013-12-18T17:15:12Z</dcterms:modified>
</cp:coreProperties>
</file>