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D4813-6773-4CCA-ABBC-F308BA3733D9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07647-AF5A-4B55-A93C-12139D7580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3116"/>
            <a:ext cx="8286808" cy="3429024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Використання неметалів</a:t>
            </a:r>
            <a:b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та їх сполук , кругообіг </a:t>
            </a:r>
            <a:b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uk-UA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неметалів у природі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72198" y="5429264"/>
            <a:ext cx="285526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Підготував</a:t>
            </a:r>
          </a:p>
          <a:p>
            <a:pPr algn="ctr"/>
            <a:r>
              <a:rPr lang="uk-UA" sz="2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учень 10 класу</a:t>
            </a:r>
          </a:p>
          <a:p>
            <a:pPr algn="ctr"/>
            <a:r>
              <a:rPr lang="uk-UA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Нікіфорчук</a:t>
            </a:r>
            <a:r>
              <a:rPr lang="uk-UA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Дмитро</a:t>
            </a:r>
            <a:r>
              <a:rPr lang="uk-UA" sz="2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endParaRPr lang="ru-RU" sz="2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Рисунок 5" descr="kolba.gif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786322"/>
            <a:ext cx="1428760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Використання неметалів  та їх сполук , кругообіг  неметалів у природі </vt:lpstr>
      <vt:lpstr>Слайд 2</vt:lpstr>
      <vt:lpstr>Слайд 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неметалів  та їх сполук , кругообіг  неметалів у природі </dc:title>
  <dc:creator>Пользователь</dc:creator>
  <cp:lastModifiedBy>Пользователь</cp:lastModifiedBy>
  <cp:revision>1</cp:revision>
  <dcterms:created xsi:type="dcterms:W3CDTF">2014-01-23T19:06:39Z</dcterms:created>
  <dcterms:modified xsi:type="dcterms:W3CDTF">2014-01-23T19:16:02Z</dcterms:modified>
</cp:coreProperties>
</file>