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259" r:id="rId3"/>
    <p:sldId id="265" r:id="rId4"/>
    <p:sldId id="257" r:id="rId5"/>
    <p:sldId id="258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F30EB-03C6-4631-8B30-FE516BAA851B}" type="datetimeFigureOut">
              <a:rPr lang="uk-UA" smtClean="0"/>
              <a:pPr/>
              <a:t>11.03.2013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2192A-3E8C-43C9-B7A2-18150C3CC1C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99.beon.ru/www.wiley-vch.de/books/tis/cover_big/35273041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30480">
            <a:off x="1338058" y="1815032"/>
            <a:ext cx="2733913" cy="43924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620688"/>
            <a:ext cx="6984776" cy="108012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 </a:t>
            </a:r>
            <a:r>
              <a:rPr lang="uk-UA" sz="5400" dirty="0" err="1" smtClean="0"/>
              <a:t>оксиген</a:t>
            </a:r>
            <a:endParaRPr lang="uk-UA" sz="5400" dirty="0"/>
          </a:p>
        </p:txBody>
      </p:sp>
      <p:pic>
        <p:nvPicPr>
          <p:cNvPr id="13316" name="Picture 4" descr="http://www.oxygen.mk.ua/templates/O2-design-demo/img/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87166">
            <a:off x="4116786" y="3050842"/>
            <a:ext cx="3963567" cy="199261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3300000">
              <a:rot lat="0" lon="1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scienceclarified.com/photos/oxygen-family-28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291888">
            <a:off x="5878031" y="4089015"/>
            <a:ext cx="2197167" cy="244827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86600" cy="731168"/>
          </a:xfrm>
        </p:spPr>
        <p:txBody>
          <a:bodyPr/>
          <a:lstStyle/>
          <a:p>
            <a:r>
              <a:rPr lang="uk-UA" sz="4000" dirty="0" smtClean="0"/>
              <a:t>Характеристика </a:t>
            </a:r>
            <a:r>
              <a:rPr lang="uk-UA" sz="4000" dirty="0" err="1" smtClean="0"/>
              <a:t>Оксигену</a:t>
            </a: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916832"/>
            <a:ext cx="9468544" cy="4464496"/>
          </a:xfrm>
        </p:spPr>
        <p:txBody>
          <a:bodyPr>
            <a:noAutofit/>
          </a:bodyPr>
          <a:lstStyle/>
          <a:p>
            <a: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Хімічний символ елемента </a:t>
            </a:r>
            <a:r>
              <a:rPr lang="uk-UA" sz="3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Оксигену</a:t>
            </a:r>
            <a: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— </a:t>
            </a:r>
            <a: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O. </a:t>
            </a:r>
            <a:b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Відносна атомна маса </a:t>
            </a:r>
            <a:r>
              <a:rPr lang="uk-UA" sz="3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Оксигену</a:t>
            </a:r>
            <a: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— А</a:t>
            </a:r>
            <a:r>
              <a:rPr lang="en-GB" sz="3000" b="1" spc="50" baseline="-250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</a:t>
            </a:r>
            <a: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(O) = 16. </a:t>
            </a:r>
            <a:b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Валентність </a:t>
            </a:r>
            <a:r>
              <a:rPr lang="uk-UA" sz="3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Оксигену</a:t>
            </a:r>
            <a: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 сполуках — 2. </a:t>
            </a:r>
            <a:b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Хімічна формула простої речовини кисню — </a:t>
            </a:r>
            <a: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</a:t>
            </a:r>
            <a:r>
              <a:rPr lang="en-GB" sz="3000" b="1" spc="50" baseline="-250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</a:t>
            </a:r>
            <a: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 </a:t>
            </a:r>
            <a:b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uk-UA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Відносна молекулярна маса кисню — М</a:t>
            </a:r>
            <a:r>
              <a:rPr lang="en-GB" sz="3000" b="1" spc="50" baseline="-250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</a:t>
            </a:r>
            <a: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(O</a:t>
            </a:r>
            <a:r>
              <a:rPr lang="en-GB" sz="3000" b="1" spc="50" baseline="-2500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</a:t>
            </a:r>
            <a:r>
              <a:rPr lang="en-GB" sz="3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) = 32.</a:t>
            </a:r>
            <a:endParaRPr lang="uk-UA" sz="3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school.xvatit.com/images/2/21/18.09-0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196752"/>
            <a:ext cx="4176464" cy="51708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24128" y="2708920"/>
            <a:ext cx="2376264" cy="7920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Молекула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Arial Black" pitchFamily="34" charset="0"/>
                <a:cs typeface="Aharoni" pitchFamily="2" charset="-79"/>
              </a:rPr>
              <a:t>кисню</a:t>
            </a:r>
            <a:endParaRPr lang="uk-UA" b="1" dirty="0">
              <a:solidFill>
                <a:schemeClr val="bg1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5949280"/>
            <a:ext cx="2880320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5724128" y="59492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Молекула озону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6322714"/>
          </a:xfrm>
        </p:spPr>
        <p:txBody>
          <a:bodyPr>
            <a:normAutofit/>
          </a:bodyPr>
          <a:lstStyle/>
          <a:p>
            <a:r>
              <a:rPr lang="uk-UA" dirty="0" err="1" smtClean="0"/>
              <a:t>Оксиген</a:t>
            </a:r>
            <a:r>
              <a:rPr lang="uk-UA" dirty="0" smtClean="0"/>
              <a:t> утворює такі прості речовини як кисень і озон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086600" cy="1368152"/>
          </a:xfrm>
        </p:spPr>
        <p:txBody>
          <a:bodyPr/>
          <a:lstStyle/>
          <a:p>
            <a:r>
              <a:rPr lang="ru-RU" b="0" dirty="0" smtClean="0"/>
              <a:t> </a:t>
            </a:r>
            <a:r>
              <a:rPr lang="ru-RU" sz="3600" b="0" dirty="0" smtClean="0"/>
              <a:t>Оксиген</a:t>
            </a:r>
            <a:r>
              <a:rPr lang="ru-RU" b="0" dirty="0" smtClean="0"/>
              <a:t> </a:t>
            </a:r>
            <a:r>
              <a:rPr lang="ru-RU" sz="3600" b="0" dirty="0" smtClean="0"/>
              <a:t>— </a:t>
            </a:r>
            <a:r>
              <a:rPr lang="ru-RU" sz="3600" b="0" dirty="0" err="1" smtClean="0"/>
              <a:t>найпоширеніший</a:t>
            </a:r>
            <a:r>
              <a:rPr lang="ru-RU" sz="3600" b="0" dirty="0" smtClean="0"/>
              <a:t> </a:t>
            </a:r>
            <a:r>
              <a:rPr lang="ru-RU" sz="3600" b="0" dirty="0" err="1" smtClean="0"/>
              <a:t>хімічний</a:t>
            </a:r>
            <a:r>
              <a:rPr lang="ru-RU" sz="3600" b="0" dirty="0" smtClean="0"/>
              <a:t> </a:t>
            </a:r>
            <a:r>
              <a:rPr lang="ru-RU" sz="3600" b="0" dirty="0" err="1" smtClean="0"/>
              <a:t>елемент</a:t>
            </a:r>
            <a:r>
              <a:rPr lang="ru-RU" sz="3600" b="0" dirty="0" smtClean="0"/>
              <a:t> на </a:t>
            </a:r>
            <a:r>
              <a:rPr lang="ru-RU" sz="3600" b="0" dirty="0" err="1" smtClean="0"/>
              <a:t>Землі</a:t>
            </a:r>
            <a:r>
              <a:rPr lang="ru-RU" sz="3600" b="0" dirty="0" smtClean="0"/>
              <a:t>.</a:t>
            </a:r>
            <a:endParaRPr lang="uk-UA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916832"/>
            <a:ext cx="7374632" cy="4176464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Масова частка його в оболонці Землі (в атмосфері, гідросфері, літосфері) становить близько 52 %. У зв'язаному стані, тобто як хімічний елемент, </a:t>
            </a:r>
            <a:r>
              <a:rPr lang="uk-U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Оксиген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 входить до складу води, піску, глини, гірських порід і мінералів. Він є у складі всіх речовин, з яких побудовані живі організми. Зокрема в організмі людини на вміст </a:t>
            </a:r>
            <a:r>
              <a:rPr lang="uk-UA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Оксигену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 припадає майже 65 %.</a:t>
            </a:r>
            <a:b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</a:b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У вільному стані, тобто як проста речовина, кисень О</a:t>
            </a:r>
            <a:r>
              <a:rPr lang="uk-UA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2</a:t>
            </a: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 є у повітрі. Масова частка його — 23 %, об'ємна — 21 %. Кисень міститься також у природних водах. </a:t>
            </a:r>
          </a:p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Біохімічне очищення річкової та</a:t>
            </a:r>
          </a:p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 морської води відбувається за</a:t>
            </a:r>
          </a:p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 допомогою розчиненого </a:t>
            </a:r>
          </a:p>
          <a:p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</a:rPr>
              <a:t>у воді кисню.</a:t>
            </a:r>
            <a:endParaRPr lang="uk-UA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4338" name="Picture 2" descr="http://shkola.ua/web/uploads/book/21/images/VKojrjT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149080"/>
            <a:ext cx="4752528" cy="24829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4320480" cy="576064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Історія </a:t>
            </a:r>
            <a:r>
              <a:rPr lang="uk-UA" sz="4000" dirty="0" smtClean="0"/>
              <a:t>відкриття</a:t>
            </a: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56792"/>
            <a:ext cx="7164288" cy="4752528"/>
          </a:xfrm>
        </p:spPr>
        <p:txBody>
          <a:bodyPr>
            <a:normAutofit/>
          </a:bodyPr>
          <a:lstStyle/>
          <a:p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Світовий пріоритет відкриття </a:t>
            </a:r>
            <a:r>
              <a:rPr lang="uk-UA" sz="221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оксигену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належить Китаю. Китайський учений </a:t>
            </a:r>
            <a:r>
              <a:rPr lang="en-GB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VIII 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ст. </a:t>
            </a:r>
            <a:r>
              <a:rPr lang="uk-UA" sz="221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Мао-Хоа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встановив наявність у складі повітря двох газів, один із яких мав властивість підтримувати дихання й горіння.</a:t>
            </a:r>
            <a:b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Європі кисень відкрили майже через 1000 років одночасно два видатні хіміки другої половини </a:t>
            </a:r>
            <a:r>
              <a:rPr lang="en-GB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XVIII 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ст. — швед Карл </a:t>
            </a:r>
            <a:r>
              <a:rPr lang="uk-UA" sz="221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Шеєле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(1771) та англієць Джозеф </a:t>
            </a:r>
            <a:r>
              <a:rPr lang="uk-UA" sz="221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Прістлі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(1774). Однак К. </a:t>
            </a:r>
            <a:r>
              <a:rPr lang="uk-UA" sz="221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Шеєле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опублікував своє відкриття пізніше, ніж Дж. </a:t>
            </a:r>
            <a:r>
              <a:rPr lang="uk-UA" sz="221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Прістлі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На одному з майданів міста </a:t>
            </a:r>
            <a:r>
              <a:rPr lang="uk-UA" sz="221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Лідса</a:t>
            </a:r>
            <a:r>
              <a:rPr lang="uk-UA" sz="22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вдячні англійці встановили бронзову скульптуру свого видатного співвітчизника.</a:t>
            </a:r>
            <a:endParaRPr lang="uk-UA" sz="221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6386" name="Picture 2" descr="Джозеф Прістлі.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556792"/>
            <a:ext cx="1962150" cy="42862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1800000">
              <a:rot lat="0" lon="1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yak-prosto.com/images/1/e/yak-otrimati-kis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93096"/>
            <a:ext cx="4762500" cy="21621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9458" name="Picture 2" descr="http://yak-prosto.com/images/2/1/yak-znayti-masu-kisny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789040"/>
            <a:ext cx="3861297" cy="26642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427168" cy="792088"/>
          </a:xfrm>
        </p:spPr>
        <p:txBody>
          <a:bodyPr/>
          <a:lstStyle/>
          <a:p>
            <a:r>
              <a:rPr lang="uk-UA" dirty="0" smtClean="0"/>
              <a:t>Застосування </a:t>
            </a:r>
            <a:r>
              <a:rPr lang="uk-UA" dirty="0" err="1" smtClean="0"/>
              <a:t>оксигену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7715200" cy="3369486"/>
          </a:xfrm>
        </p:spPr>
        <p:txBody>
          <a:bodyPr>
            <a:normAutofit/>
          </a:bodyPr>
          <a:lstStyle/>
          <a:p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Кисень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повітря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має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надзвичайно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важливе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значення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для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процесів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горіння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Спалюючи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різні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види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палива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одержують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тепло, яке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використовують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для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задоволення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найрізноманітніших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потреб, в тому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числі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для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перетворення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його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механічну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електричну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енергію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За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участі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кисню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повітря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згоряє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паливо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теплоелектростанціях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пальне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двигунах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автомобілів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випалюють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металічні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руди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на заводах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кольорової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металургії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uk-UA" sz="232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803176"/>
          </a:xfrm>
        </p:spPr>
        <p:txBody>
          <a:bodyPr/>
          <a:lstStyle/>
          <a:p>
            <a:r>
              <a:rPr lang="uk-UA" dirty="0" smtClean="0"/>
              <a:t>Основні відомості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060848"/>
            <a:ext cx="5256584" cy="1509712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Оксиге́н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(О)</a:t>
            </a:r>
            <a:r>
              <a:rPr lang="uk-UA" sz="2800" dirty="0" smtClean="0"/>
              <a:t> </a:t>
            </a:r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«той, що породжує кислоту»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—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хімічний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елемент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головної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підгрупи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6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групи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періодичної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системи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групи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атомним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номером 8,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простими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речовинами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гази 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кисень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та озон.</a:t>
            </a:r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1508" name="Picture 4" descr="http://www.juliahart.co.uk/wp-content/uploads/2010/10/iStock_000013088822X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276872"/>
            <a:ext cx="3095625" cy="351472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800000" rev="0"/>
            </a:camera>
            <a:lightRig rig="soft" dir="t"/>
          </a:scene3d>
          <a:sp3d prstMaterial="softEdge">
            <a:bevelT w="63500" h="508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upload.wikimedia.org/wikipedia/commons/8/82/Liquid_Oxyg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348880"/>
            <a:ext cx="1944216" cy="36123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 fov="2100000">
              <a:rot lat="21594000" lon="1200000" rev="2100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86600" cy="864096"/>
          </a:xfrm>
        </p:spPr>
        <p:txBody>
          <a:bodyPr/>
          <a:lstStyle/>
          <a:p>
            <a:r>
              <a:rPr lang="uk-UA" dirty="0" smtClean="0"/>
              <a:t>Фізичні властивості 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2132856"/>
            <a:ext cx="7715200" cy="2937438"/>
          </a:xfrm>
        </p:spPr>
        <p:txBody>
          <a:bodyPr>
            <a:normAutofit/>
          </a:bodyPr>
          <a:lstStyle/>
          <a:p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Кисень —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безбарвний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газ без запаху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смаку. При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температурі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—183° С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він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скрапляється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рідину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голубуватого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кольору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яка при —218,7° С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замерзає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синю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кристалічну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масу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Розчинність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кисню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воді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невелика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при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звичайній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температурі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становить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всього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3,1 см³ в 100 г води. У продаж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кисень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поступає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сталевих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балонах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тиском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32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приблизно</a:t>
            </a:r>
            <a:r>
              <a:rPr lang="ru-RU" sz="232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150 атм.</a:t>
            </a:r>
            <a:endParaRPr lang="uk-UA" sz="232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rot="499481">
            <a:off x="6534227" y="5635180"/>
            <a:ext cx="1656184" cy="36933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HeroicExtremeLeftFacing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Рідкий кисень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studentam.net.ua/pbook/se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0"/>
            <a:ext cx="8388424" cy="67747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Кругообіг </a:t>
            </a:r>
            <a:r>
              <a:rPr lang="uk-UA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оксигену</a:t>
            </a:r>
            <a:r>
              <a:rPr lang="uk-UA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природі</a:t>
            </a:r>
            <a:endParaRPr lang="uk-UA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96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 оксиген</vt:lpstr>
      <vt:lpstr>Характеристика Оксигену</vt:lpstr>
      <vt:lpstr>Оксиген утворює такі прості речовини як кисень і озон</vt:lpstr>
      <vt:lpstr> Оксиген — найпоширеніший хімічний елемент на Землі.</vt:lpstr>
      <vt:lpstr>Історія відкриття</vt:lpstr>
      <vt:lpstr>Застосування оксигену</vt:lpstr>
      <vt:lpstr>Основні відомості</vt:lpstr>
      <vt:lpstr>Фізичні властивості </vt:lpstr>
      <vt:lpstr>Кругообіг оксигену у природі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Значення оксигену у житті людини</dc:title>
  <dc:creator>Yana</dc:creator>
  <cp:lastModifiedBy>Yana</cp:lastModifiedBy>
  <cp:revision>10</cp:revision>
  <dcterms:created xsi:type="dcterms:W3CDTF">2013-03-11T15:22:53Z</dcterms:created>
  <dcterms:modified xsi:type="dcterms:W3CDTF">2013-03-11T16:42:50Z</dcterms:modified>
</cp:coreProperties>
</file>