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58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C00"/>
    <a:srgbClr val="1A2907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024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2400" cy="1362075"/>
          </a:xfrm>
        </p:spPr>
        <p:txBody>
          <a:bodyPr>
            <a:prstTxWarp prst="textWave1">
              <a:avLst/>
            </a:prstTxWarp>
          </a:bodyPr>
          <a:lstStyle/>
          <a:p>
            <a:pPr>
              <a:buSzPct val="100000"/>
            </a:pPr>
            <a:r>
              <a:rPr lang="ru-RU" sz="6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charset="0"/>
                <a:sym typeface="Arial" charset="0"/>
              </a:rPr>
              <a:t>Хімія і екологія</a:t>
            </a:r>
            <a:endParaRPr lang="ru-RU" sz="66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5123" name="Text Placeholder 6"/>
          <p:cNvSpPr>
            <a:spLocks noGrp="1"/>
          </p:cNvSpPr>
          <p:nvPr>
            <p:ph type="body" idx="1"/>
          </p:nvPr>
        </p:nvSpPr>
        <p:spPr>
          <a:xfrm>
            <a:off x="1259632" y="5229200"/>
            <a:ext cx="7772400" cy="1500187"/>
          </a:xfrm>
        </p:spPr>
        <p:txBody>
          <a:bodyPr/>
          <a:lstStyle/>
          <a:p>
            <a:r>
              <a:rPr lang="uk-UA" dirty="0" smtClean="0">
                <a:cs typeface="Arial" charset="0"/>
                <a:sym typeface="Arial" charset="0"/>
              </a:rPr>
              <a:t>	Підготувала учениця 11 класу </a:t>
            </a:r>
          </a:p>
          <a:p>
            <a:r>
              <a:rPr lang="uk-UA" dirty="0" smtClean="0">
                <a:cs typeface="Arial" charset="0"/>
                <a:sym typeface="Arial" charset="0"/>
              </a:rPr>
              <a:t>Плоска Ярина</a:t>
            </a:r>
          </a:p>
          <a:p>
            <a:endParaRPr lang="ru-RU" dirty="0" smtClean="0"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7200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Для України, де розвиток виробництва й урбанізація значно розширили витрачання води, це особливо важливо.Загальний обсяг водоспоживання з урахуванням втрат в Україні досяг 30 км кубічних на рік,що становить 60% усього стоку її річок.Уже зараз відчувається нестача води у Донбасі, Криворіжжі, Приазов’ї, Криму.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Нині в Україні багато зроблено щодо захисту вод від забруднень.На багатьох заводах зведено очисні споруди, нейтралізатори, ставки-відстійники з повторним використанням води, установки біохімічного очищення промислових стоків (Криворізький коксохімічний завод) тощо.</a:t>
            </a:r>
          </a:p>
        </p:txBody>
      </p:sp>
    </p:spTree>
    <p:extLst>
      <p:ext uri="{BB962C8B-B14F-4D97-AF65-F5344CB8AC3E}">
        <p14:creationId xmlns:p14="http://schemas.microsoft.com/office/powerpoint/2010/main" val="38331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Конституція України встановлює, що в інтересах нинішнього і майбутнього поколінь в Україні вживаються необхідні заводи для охорони і науково обгрунтованого раціонального використання землі, її надр, природних 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ресурсів з метою поліпшення навколишнього середовища, в якому живе людина.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Екологічні проблеми, породжені сучасним суспільним розвитком, спричинили в усьому світі суспільно-політичний рух проти забруднення довкілля та інших негативних наслідків науково-технічного прогресу.В Україні у цьому плані діє Партія зелених.</a:t>
            </a:r>
          </a:p>
        </p:txBody>
      </p:sp>
    </p:spTree>
    <p:extLst>
      <p:ext uri="{BB962C8B-B14F-4D97-AF65-F5344CB8AC3E}">
        <p14:creationId xmlns:p14="http://schemas.microsoft.com/office/powerpoint/2010/main" val="28303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548680"/>
            <a:ext cx="7470576" cy="2800767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88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Бережіть природу!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reflection blurRad="6350" stA="55000" endA="300" endPos="45500" dir="5400000" sy="-100000" algn="bl" rotWithShape="0"/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348880"/>
            <a:ext cx="65882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У живій і неживій природі відбуваються різні фізичні, хімічні та біологічні процеси, які у більшості випадків взаємозв’язані й перебувають у нестійкій рівновазі; спостерігається так званий колообіг хімічних елементів і речовин, наприклад кисню, води, оксиду карбону(</a:t>
            </a:r>
            <a:r>
              <a:rPr lang="en-US" sz="3200" dirty="0">
                <a:latin typeface="Monotype Corsiva" panose="03010101010201010101" pitchFamily="66" charset="0"/>
              </a:rPr>
              <a:t>IV)</a:t>
            </a:r>
            <a:r>
              <a:rPr lang="ru-RU" sz="3200" dirty="0">
                <a:latin typeface="Monotype Corsiva" panose="03010101010201010101" pitchFamily="66" charset="0"/>
              </a:rPr>
              <a:t>тощо.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39"/>
            <a:ext cx="1224136" cy="214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772816"/>
            <a:ext cx="6048672" cy="4896544"/>
          </a:xfrm>
          <a:prstGeom prst="roundRect">
            <a:avLst/>
          </a:prstGeom>
          <a:solidFill>
            <a:schemeClr val="bg1"/>
          </a:solidFill>
          <a:ln>
            <a:solidFill>
              <a:srgbClr val="4A9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58930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Діяльність людини внесла зміни у природний колообіг елементів і речовин.У </a:t>
            </a:r>
            <a:r>
              <a:rPr lang="en-US" sz="2400" dirty="0">
                <a:latin typeface="Monotype Corsiva" panose="03010101010201010101" pitchFamily="66" charset="0"/>
              </a:rPr>
              <a:t>XX </a:t>
            </a:r>
            <a:r>
              <a:rPr lang="ru-RU" sz="2400" dirty="0">
                <a:latin typeface="Monotype Corsiva" panose="03010101010201010101" pitchFamily="66" charset="0"/>
              </a:rPr>
              <a:t>ст. У зв’язку з науково-технічним прогресом особливо посилився вплив людини на природу, що спричинило різні негативні зміни у навколишньому середовищі: отруєння і забруднення прісної води, забруднення Світового океану і земної атмосфери,спустошення надр, винищення тварин і птахів аж до зникнення багатьох біологічних видів тощо.У зв’язку з цим особливого значення набуває екологія як наукова основа раціонального природокористування та охорони живих організмів, серед них і людини.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4365104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Екологія – це наука про відношення організмів між собою та з довкіллям.</a:t>
            </a:r>
          </a:p>
        </p:txBody>
      </p:sp>
    </p:spTree>
    <p:extLst>
      <p:ext uri="{BB962C8B-B14F-4D97-AF65-F5344CB8AC3E}">
        <p14:creationId xmlns:p14="http://schemas.microsoft.com/office/powerpoint/2010/main" val="26910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247296"/>
            <a:ext cx="6336704" cy="6408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61206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Monotype Corsiva" panose="03010101010201010101" pitchFamily="66" charset="0"/>
              </a:rPr>
              <a:t>У побуті існує думка, що головну шкоду навколишньому середовищу завдає хімія, хімічні виробництва.Це не зовсім так. Головними забрудниками є теплоелектростанції, кольорова металургія, транспорт.Наприклад в атмосферу щорічно викидається 100 млн т оксиду сульфуру(</a:t>
            </a:r>
            <a:r>
              <a:rPr lang="en-US" sz="2600" dirty="0">
                <a:latin typeface="Monotype Corsiva" panose="03010101010201010101" pitchFamily="66" charset="0"/>
              </a:rPr>
              <a:t>IV)SO2.</a:t>
            </a:r>
            <a:r>
              <a:rPr lang="ru-RU" sz="2600" dirty="0">
                <a:latin typeface="Monotype Corsiva" panose="03010101010201010101" pitchFamily="66" charset="0"/>
              </a:rPr>
              <a:t>Більше половини цієї кількості припадає на частку теплоелектростанцій,четверта частина – на частку кольорової металургії та основної хімічної промисловості.Те саме можна сказати про викиди оксидів нітрогену та оксиду карбону(</a:t>
            </a:r>
            <a:r>
              <a:rPr lang="en-US" sz="2600" dirty="0">
                <a:latin typeface="Monotype Corsiva" panose="03010101010201010101" pitchFamily="66" charset="0"/>
              </a:rPr>
              <a:t>IV),</a:t>
            </a:r>
            <a:r>
              <a:rPr lang="ru-RU" sz="2600" dirty="0">
                <a:latin typeface="Monotype Corsiva" panose="03010101010201010101" pitchFamily="66" charset="0"/>
              </a:rPr>
              <a:t>про тверді пилові викиди і канцерогенні мікроелементи.</a:t>
            </a:r>
          </a:p>
        </p:txBody>
      </p:sp>
    </p:spTree>
    <p:extLst>
      <p:ext uri="{BB962C8B-B14F-4D97-AF65-F5344CB8AC3E}">
        <p14:creationId xmlns:p14="http://schemas.microsoft.com/office/powerpoint/2010/main" val="26066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04440038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4861421" cy="6647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37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988840"/>
            <a:ext cx="813690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Monotype Corsiva" panose="03010101010201010101" pitchFamily="66" charset="0"/>
              </a:rPr>
              <a:t>Хімічна промисловість разом з нафтохімічною насправді відповідальні за появу в атмосфері аміаку, сірководню, хлоридів і фторидів, формальдегіду,нафталіну, стиролу, толуолу, метанолу, нітратної, фосфатної, ацетатної і синільної кислот.</a:t>
            </a:r>
          </a:p>
          <a:p>
            <a:r>
              <a:rPr lang="ru-RU" sz="2300" dirty="0">
                <a:latin typeface="Monotype Corsiva" panose="03010101010201010101" pitchFamily="66" charset="0"/>
              </a:rPr>
              <a:t>Тепер у хімічній промисловості використовують різні фільтри, пилогазо вловлювачі, які значно зменшують викидання шкідливих речовин в атмосферу.Уловлюють і оксид сульфуру(</a:t>
            </a:r>
            <a:r>
              <a:rPr lang="en-US" sz="2300" dirty="0">
                <a:latin typeface="Monotype Corsiva" panose="03010101010201010101" pitchFamily="66" charset="0"/>
              </a:rPr>
              <a:t>IV)SO2, </a:t>
            </a:r>
            <a:r>
              <a:rPr lang="ru-RU" sz="2300" dirty="0">
                <a:latin typeface="Monotype Corsiva" panose="03010101010201010101" pitchFamily="66" charset="0"/>
              </a:rPr>
              <a:t>який входить до складу випального газу, а потім спрямовують його для добування сульфатної кислоти.На жаль оксид сульфуру(</a:t>
            </a:r>
            <a:r>
              <a:rPr lang="en-US" sz="2300" dirty="0">
                <a:latin typeface="Monotype Corsiva" panose="03010101010201010101" pitchFamily="66" charset="0"/>
              </a:rPr>
              <a:t>IV) </a:t>
            </a:r>
            <a:r>
              <a:rPr lang="ru-RU" sz="2300" dirty="0">
                <a:latin typeface="Monotype Corsiva" panose="03010101010201010101" pitchFamily="66" charset="0"/>
              </a:rPr>
              <a:t>ТЕЦ поки що не вловлюється.Поруч із ТЕЦ нагромаджуються величезні кількості попелу і шлаків, які займають великі земельні площі. Хіміки розробили методи їх утилізації, наприклад виготовляють будівельні матеріали – цемент, цеглу, плитки.</a:t>
            </a:r>
          </a:p>
        </p:txBody>
      </p:sp>
    </p:spTree>
    <p:extLst>
      <p:ext uri="{BB962C8B-B14F-4D97-AF65-F5344CB8AC3E}">
        <p14:creationId xmlns:p14="http://schemas.microsoft.com/office/powerpoint/2010/main" val="24289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2920" y="3630100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Взагалі господарська діяльність людини залишає в природі велику кількість різних забрудників. Так, під час виробництва чавуну величезні земельні площі займають шлаки. Тепер їх частково переробляють на шлакобетон,шлаковату, яка використовується як теплоізоляційний матеріал </a:t>
            </a:r>
            <a:r>
              <a:rPr lang="ru-RU" sz="2400" dirty="0" smtClean="0">
                <a:latin typeface="Monotype Corsiva" panose="03010101010201010101" pitchFamily="66" charset="0"/>
              </a:rPr>
              <a:t>замість азбесту. Мелений </a:t>
            </a:r>
            <a:r>
              <a:rPr lang="ru-RU" sz="2400" dirty="0">
                <a:latin typeface="Monotype Corsiva" panose="03010101010201010101" pitchFamily="66" charset="0"/>
              </a:rPr>
              <a:t>шлак застосовують для шляхових покрить, а фосфошлак – як фосфорне добриво.Усе це дає значний економічний ефект, оскільки сприяє економії природної сировини й енергії на її переробку.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" y="0"/>
            <a:ext cx="5566023" cy="337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931" y="0"/>
            <a:ext cx="469554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45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879"/>
            <a:ext cx="77768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latin typeface="Monotype Corsiva" panose="03010101010201010101" pitchFamily="66" charset="0"/>
              </a:rPr>
              <a:t>Синтетичні полімери на відміну від природних не розкладаються ферментами і залишаються в природі. Коли ж їх після використання спа-люють,то тим самим лише збільшують забруднення повітря. Перед хіміками стоїть завдання розробки способів утилізації синтетичних матеріалів і створення нових полімерів, які б розкладалися в природі.</a:t>
            </a:r>
          </a:p>
          <a:p>
            <a:endParaRPr lang="ru-RU" sz="2700" dirty="0">
              <a:latin typeface="Monotype Corsiva" panose="03010101010201010101" pitchFamily="66" charset="0"/>
            </a:endParaRPr>
          </a:p>
          <a:p>
            <a:r>
              <a:rPr lang="ru-RU" sz="2700" dirty="0">
                <a:latin typeface="Monotype Corsiva" panose="03010101010201010101" pitchFamily="66" charset="0"/>
              </a:rPr>
              <a:t>Дуже гостро стоїть питання про раціональне використання води і неприпустимість забруднення водойм. При цьому враховується,що прісна вода становить тільки близько 2,5% від загальної кількості води на Землі.Кардинальне розв’язання проблеми полягає у створенні замкнених (безстрічних) технологічних систем, коли використана вода очищується і знову повертається у виробництво.</a:t>
            </a:r>
          </a:p>
        </p:txBody>
      </p:sp>
    </p:spTree>
    <p:extLst>
      <p:ext uri="{BB962C8B-B14F-4D97-AF65-F5344CB8AC3E}">
        <p14:creationId xmlns:p14="http://schemas.microsoft.com/office/powerpoint/2010/main" val="13391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_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Зеленая планета</Template>
  <TotalTime>0</TotalTime>
  <Words>661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Georgia</vt:lpstr>
      <vt:lpstr>Monotype Corsiva</vt:lpstr>
      <vt:lpstr>Segoe Print</vt:lpstr>
      <vt:lpstr>green_earth</vt:lpstr>
      <vt:lpstr>Хімія і екологія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2014-05-13T13:07:53Z</dcterms:created>
  <dcterms:modified xsi:type="dcterms:W3CDTF">2014-05-13T17:30:44Z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