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003399"/>
    <a:srgbClr val="FF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F24B8-F305-4E63-B7CF-2393F2394CBB}" type="datetimeFigureOut">
              <a:rPr lang="ru-RU" smtClean="0"/>
              <a:pPr/>
              <a:t>05.06.2014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2FED-1229-4A56-A1B5-55D8E6F06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A2FED-1229-4A56-A1B5-55D8E6F068E8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500174"/>
            <a:ext cx="6072230" cy="297022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Жири і вітаміни як компоненти їжі і їх роль в організмі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C:\Documents and Settings\1\Рабочий стол\Хімія, їда\186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668677" cy="392909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900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79000">
              <a:schemeClr val="accent6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1291949_PONCHIKI_S_YABLOKAMI.jpg"/>
          <p:cNvPicPr>
            <a:picLocks noChangeAspect="1"/>
          </p:cNvPicPr>
          <p:nvPr/>
        </p:nvPicPr>
        <p:blipFill>
          <a:blip r:embed="rId2" cstate="print"/>
          <a:srcRect l="16018"/>
          <a:stretch>
            <a:fillRect/>
          </a:stretch>
        </p:blipFill>
        <p:spPr>
          <a:xfrm>
            <a:off x="5263173" y="1643050"/>
            <a:ext cx="3880827" cy="34766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Вони поліпшують смакові якості їжі, впливають на засвоюваність низки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нутрієнтів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Так, засвоюваність каротину у присутності оптимальної кількості жиру в їжі досягає 80-90%, тоді як за умови його недостачі β-каротин майже не засвоюється. Однак надмірне споживання жирів погіршує засвоюваність білків, кальцію, магнію, підвищує потребу у вітамінах, що беруть участь у жировому обміні. Надмірне споживання жирів гальмує секрецію шлунка і затримує евакуацію з нього їжі, спричиняючи перенапруження функцій інших органів травлення.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071678"/>
            <a:ext cx="5214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Достатня кількість жирів у харчовому раціоні забезпечує його енергетичну адекватність енерговитратам організму і високу інтенсивність пластичних процесів, зокрема синтез білка. Вони входять до складу тканин тварин, рослин. Вегетативні частини рослин накопичують не більше 5% ліпідів, насіння — до 50% і більше. В організмі людини в нормі міститься 10-20% жиру, але за наявності деяких порушень жирового обміну його кількість може змінюватися.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786322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відміну від вуглеводів і тим більше білків, жири відкладаються у великих кількостях у депо (підшкірна основа, сальник) і створюють в організмі великі запаси енергії. Нормальної комплекції доросла людина має у своєму організмі 9-12 кг жиру, що відповідає 251000-377000 кДж (60000-90000 ккал). Ця енергія витрачається у всіх випадках недостатнього харчування.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Безпосередньо з лікарською метою на жирах готують мазі, емульсії, пасти, які сприяють поглинанню активних речовин організмом, пом'якшують і продовжують їхню дію.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8c97af4080552fddc9b3592a43be1a6e48d6df442ac245f0aa97cd184de04fa.jpg"/>
          <p:cNvPicPr>
            <a:picLocks noChangeAspect="1"/>
          </p:cNvPicPr>
          <p:nvPr/>
        </p:nvPicPr>
        <p:blipFill>
          <a:blip r:embed="rId2" cstate="print"/>
          <a:srcRect l="6875" t="3564" r="15312" b="9193"/>
          <a:stretch>
            <a:fillRect/>
          </a:stretch>
        </p:blipFill>
        <p:spPr>
          <a:xfrm>
            <a:off x="5214910" y="-285776"/>
            <a:ext cx="3929090" cy="293498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97675_640.jpg"/>
          <p:cNvPicPr>
            <a:picLocks noChangeAspect="1"/>
          </p:cNvPicPr>
          <p:nvPr/>
        </p:nvPicPr>
        <p:blipFill>
          <a:blip r:embed="rId3" cstate="print"/>
          <a:srcRect r="8984" b="20312"/>
          <a:stretch>
            <a:fillRect/>
          </a:stretch>
        </p:blipFill>
        <p:spPr>
          <a:xfrm rot="977724">
            <a:off x="3582721" y="1012170"/>
            <a:ext cx="5548330" cy="364332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714356"/>
            <a:ext cx="58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Деякі жири (здебільшого рослинного походження) використовуються для виробництва мила.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6846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6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 промисловості</a:t>
            </a:r>
          </a:p>
        </p:txBody>
      </p:sp>
      <p:pic>
        <p:nvPicPr>
          <p:cNvPr id="5" name="Рисунок 4" descr="IMG_6032 2.jpg"/>
          <p:cNvPicPr>
            <a:picLocks noChangeAspect="1"/>
          </p:cNvPicPr>
          <p:nvPr/>
        </p:nvPicPr>
        <p:blipFill>
          <a:blip r:embed="rId4" cstate="print"/>
          <a:srcRect t="22444" r="21094"/>
          <a:stretch>
            <a:fillRect/>
          </a:stretch>
        </p:blipFill>
        <p:spPr>
          <a:xfrm>
            <a:off x="0" y="3000372"/>
            <a:ext cx="6323517" cy="40528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32176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071942"/>
            <a:ext cx="4459436" cy="29432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1279540788_06.jpg"/>
          <p:cNvPicPr>
            <a:picLocks noChangeAspect="1"/>
          </p:cNvPicPr>
          <p:nvPr/>
        </p:nvPicPr>
        <p:blipFill>
          <a:blip r:embed="rId6" cstate="print"/>
          <a:srcRect r="781" b="5568"/>
          <a:stretch>
            <a:fillRect/>
          </a:stretch>
        </p:blipFill>
        <p:spPr>
          <a:xfrm>
            <a:off x="-142908" y="1000108"/>
            <a:ext cx="4781058" cy="30003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67192">
            <a:off x="-84867" y="-296576"/>
            <a:ext cx="6381750" cy="42386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resistenc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518164"/>
            <a:ext cx="5786446" cy="4339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500306"/>
            <a:ext cx="9144000" cy="144655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uk-U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15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1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15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15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15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pic>
        <p:nvPicPr>
          <p:cNvPr id="7" name="Рисунок 6" descr="pZtrKAAvM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13560"/>
            <a:ext cx="3019426" cy="294444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Рисунок 7" descr="600x400_0xc0a8393c_148393652013704722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8258">
            <a:off x="5922403" y="381859"/>
            <a:ext cx="3486168" cy="232411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tam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81893"/>
            <a:ext cx="4643437" cy="47761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43240" y="1500174"/>
            <a:ext cx="578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чином визначення певної речовини як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вітаміну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залежить від того, про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який вид йдеться.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більшість тварин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маютьметаболічний шлях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синтезу аскорбінової кислоти, проте деякі,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такі як люди, мавпи, морські свинки,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втратили його, тому аскорбінова кислота є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них вітаміном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Вітамі́ни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(лат. 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 і </a:t>
            </a:r>
            <a:r>
              <a:rPr lang="vi-VN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амін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речовина, що містить аміногрупу (-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)) —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низькомолекулярні органічні сполуки різної хімічної природи, що необхідні для життєдіяльності живого організму в малих дозах, і не утворюються в самому цьому організмі в достатній кількості, через що повинні надходити із їжею. </a:t>
            </a:r>
            <a:endParaRPr lang="uk-UA" sz="2000" dirty="0"/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outhboosterrs-610x812.jpg"/>
          <p:cNvPicPr>
            <a:picLocks noChangeAspect="1"/>
          </p:cNvPicPr>
          <p:nvPr/>
        </p:nvPicPr>
        <p:blipFill>
          <a:blip r:embed="rId3" cstate="print"/>
          <a:srcRect l="12561" r="8401"/>
          <a:stretch>
            <a:fillRect/>
          </a:stretch>
        </p:blipFill>
        <p:spPr>
          <a:xfrm>
            <a:off x="5857884" y="928670"/>
            <a:ext cx="3520564" cy="59293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Класифікація вітамінів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61436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Традиційно вітаміни поділяють на дві групи за фізико-хімічними властивостями: водорозчинні і жиророзчинні. До водорозчинних належать: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(тіамін),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(рибофлавін), В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(нікотинамід, нікотинова кислота),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(PP)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пантотенова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кислота),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(піридоксин,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піридоксаль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піридоксамін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b="1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(біотин),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b="1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b="1" baseline="-25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фолієва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кислота),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b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кобаламін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(аскорбінова кислота); до жиророзчинних: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(ретинол),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кальциферол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холекальциферол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(токоферол),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(філохінон).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Розчинність впливає на всмоктування, транспорт, зберігання і екскрецію вітамінів. Так гідрофільні вітаміни містяться у соковитих частинах їжі, а гідрофобні - у твердих жирах і оліях. Водорозчинні вітаміни всмоктуються безпосередньо в кров, жиророзчинні, як і інші ліпіди, потрапляють спочатку в лімфу, а потім у кров, і переносяться зв'язаними із транспортними білками. У клітинах водорозчинні вітаміни вільно циркулюють у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цитозолі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та інших водянистих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компартментах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 той час як жиророзчинні депонуються у жировій тканині і печінці. Невеликий надлишок водорозчинних вітамінів може легко виводитись нирками.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Через те, що жиророзчинні вітаміни накопичуються в тілі, їх можна вживати у відносно великих кількостях час від часу, для того щоб задовольнити потреби організму, але водорозчинні повинні надходити більш регулярно.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Окрім того існує раціональна хімічна класифікація вітамінів, що базується на належності до певного класу сполук. Виділяють такі групи: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buSzPct val="150000"/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Вітаміни аліфатичного ряду (C, B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Clr>
                <a:srgbClr val="000099"/>
              </a:buClr>
              <a:buSzPct val="150000"/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Вітаміни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аліциклічного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ряду (A, D);</a:t>
            </a:r>
          </a:p>
          <a:p>
            <a:pPr>
              <a:buClr>
                <a:srgbClr val="000099"/>
              </a:buClr>
              <a:buSzPct val="150000"/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Вітаміни ароматичного ряду (K);</a:t>
            </a:r>
          </a:p>
          <a:p>
            <a:pPr>
              <a:buClr>
                <a:srgbClr val="000099"/>
              </a:buClr>
              <a:buSzPct val="150000"/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Вітаміни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геретроциклічного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ряду (B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H, E).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007082_large_vitaminuy11.jpg"/>
          <p:cNvPicPr>
            <a:picLocks noChangeAspect="1"/>
          </p:cNvPicPr>
          <p:nvPr/>
        </p:nvPicPr>
        <p:blipFill>
          <a:blip r:embed="rId2" cstate="print"/>
          <a:srcRect t="4762" b="15476"/>
          <a:stretch>
            <a:fillRect/>
          </a:stretch>
        </p:blipFill>
        <p:spPr>
          <a:xfrm>
            <a:off x="0" y="2928934"/>
            <a:ext cx="9144000" cy="378621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FFFF66"/>
            </a:gs>
            <a:gs pos="70000">
              <a:srgbClr val="FFCC0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60262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Особливості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впливу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основних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вітамінів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морепродуктах, абрикосах,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слизистих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оболонок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овочах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птахах.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зміцнює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яйцях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капусті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брокколі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зміцнює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нігті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позитивно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грубого помолу,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горіхах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овочах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сушених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грибах,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кровообіг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холестерину.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яєчному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дріжджах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квасолі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Благотворно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кровоутворення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(пантотенова кислота) 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квасолі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капусті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яєчних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кишечнику.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продуктах моря,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кровоутворенню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периферійної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Фолієва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кислота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савійській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капусті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шпинаті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зеленому горошку,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росту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кровоутворення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 (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біотин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яєчному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помідорах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неочищеному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соєвих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бобах,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нігтів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цукру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шипшині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солодкому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смородині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обліписі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загоєнню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ран.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ікрі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яйцях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зміцнює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кістки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горіхах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радикалів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ендокринних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сповільнює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шпинаті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кабачках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капусті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згортуваність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7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Презентацію виконала</a:t>
            </a:r>
          </a:p>
          <a:p>
            <a:pPr algn="ctr"/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Учениця 11-А класу</a:t>
            </a:r>
          </a:p>
          <a:p>
            <a:pPr algn="ctr"/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ЗОШ№32</a:t>
            </a:r>
          </a:p>
          <a:p>
            <a:pPr algn="ctr"/>
            <a:r>
              <a:rPr lang="uk-UA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Шавурська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Марія</a:t>
            </a:r>
          </a:p>
        </p:txBody>
      </p:sp>
    </p:spTree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71736" y="0"/>
            <a:ext cx="3571900" cy="1214422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9999">
                <a:schemeClr val="tx2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86116" y="0"/>
            <a:ext cx="22108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rgbClr val="C00000"/>
                    </a:gs>
                    <a:gs pos="7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7200" b="1" cap="none" spc="0" dirty="0">
              <a:ln w="11430"/>
              <a:gradFill>
                <a:gsLst>
                  <a:gs pos="0">
                    <a:srgbClr val="C00000"/>
                  </a:gs>
                  <a:gs pos="7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Жири</a:t>
            </a:r>
          </a:p>
          <a:p>
            <a:pPr marL="342900" indent="-342900">
              <a:buFontTx/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Хімічний склад жирів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 жирів</a:t>
            </a:r>
          </a:p>
          <a:p>
            <a:pPr marL="342900" indent="-342900">
              <a:buFontTx/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Розміщення жирів у рослинних і тваринних організмах</a:t>
            </a:r>
          </a:p>
          <a:p>
            <a:pPr marL="342900" indent="-342900">
              <a:buFontTx/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Біологічне значення жирів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Вітаміни</a:t>
            </a:r>
          </a:p>
          <a:p>
            <a:pPr marL="342900" indent="-342900">
              <a:buFontTx/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 вітамінів</a:t>
            </a:r>
          </a:p>
          <a:p>
            <a:pPr marL="342900" indent="-342900">
              <a:buFontTx/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Вітаміни як компоненти їжі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вітамінів в організмі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a0670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000504"/>
            <a:ext cx="4384906" cy="28574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1ljdn5y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3000372"/>
            <a:ext cx="3000396" cy="22502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42900"/>
            <a:ext cx="4546600" cy="3416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tarelka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9710" y="0"/>
            <a:ext cx="3804290" cy="2928934"/>
          </a:xfrm>
          <a:prstGeom prst="rect">
            <a:avLst/>
          </a:prstGeom>
        </p:spPr>
      </p:pic>
      <p:pic>
        <p:nvPicPr>
          <p:cNvPr id="5" name="Рисунок 4" descr="kolbasa-syrokopchenaya-yubeleyny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787" y="3425739"/>
            <a:ext cx="3786213" cy="34322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chto-takoe-trans-zhi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1854371"/>
            <a:ext cx="4500594" cy="28128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596" y="2357430"/>
            <a:ext cx="8572560" cy="335758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marL="342900" indent="-342900" algn="ctr"/>
            <a:r>
              <a:rPr lang="uk-UA" sz="19900" b="1" i="1" dirty="0" smtClean="0">
                <a:ln w="190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Жири</a:t>
            </a:r>
          </a:p>
        </p:txBody>
      </p:sp>
    </p:spTree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142852"/>
            <a:ext cx="4000496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велика група органічних сполук, які, з фізичного погляду, мають меншу від одиниці питому вагу і, як правило, розчинні в органічних розчинниках, як правило не розчиняються у воді, і під звичайним тиском їх не можна перегнати, не розклавши. Хімічно, жири є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тригліцеридами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сполукою складних ефірів триатомного спирту (гліцерину) і будь-якою з кількох жирних кислот. Містяться у тваринних і рослинних організмах. Кожна молекула рослинного або тваринного жиру являє собою змішаний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естер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гліцерину. Такий жир може бути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моно-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ді-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тригліцеридом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різних органічних кислот.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1\Рабочий стол\Новая папка (2)\256px-Triacylglycer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263052" cy="155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600000"/>
            </a:camera>
            <a:lightRig rig="threePt" dir="t"/>
          </a:scene3d>
          <a:sp3d>
            <a:bevelT/>
          </a:sp3d>
        </p:spPr>
      </p:pic>
      <p:pic>
        <p:nvPicPr>
          <p:cNvPr id="4" name="Picture 4" descr="C:\Documents and Settings\1\Рабочий стол\Новая папка (2)\id609_w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28802"/>
            <a:ext cx="2542332" cy="2305048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5" name="Picture 3" descr="C:\Documents and Settings\1\Рабочий стол\Новая папка (2)\200px-Ascorbic-acid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1785950" cy="1866317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50000"/>
                <a:alpha val="60000"/>
              </a:schemeClr>
            </a:glow>
            <a:reflection blurRad="6350" stA="52000" endA="300" endPos="35000" dir="5400000" sy="-100000" algn="bl" rotWithShape="0"/>
            <a:softEdge rad="112500"/>
          </a:effectLst>
          <a:scene3d>
            <a:camera prst="orthographicFront">
              <a:rot lat="0" lon="21599994" rev="900000"/>
            </a:camera>
            <a:lightRig rig="threePt" dir="t"/>
          </a:scene3d>
        </p:spPr>
      </p:pic>
    </p:spTree>
  </p:cSld>
  <p:clrMapOvr>
    <a:masterClrMapping/>
  </p:clrMapOvr>
  <p:transition spd="slow" advTm="2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m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000504"/>
            <a:ext cx="2714612" cy="267389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Хімічний склад жирів</a:t>
            </a:r>
            <a:endParaRPr lang="uk-UA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85860"/>
            <a:ext cx="642942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Звичайний жир складається з ліпідів*, не жирових та азотовмісних речовин, вуглеводів та мінеральних елементів. Чистий жир являє собою складні ефіри триатомного спирту гліцерину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32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 —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СНОН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СН</a:t>
            </a:r>
            <a:r>
              <a:rPr lang="uk-UA" sz="32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 різноманітних жирних кислот.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214950"/>
            <a:ext cx="378621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ліпіди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ca1588301d2689adac53555f84427b6.jpg"/>
          <p:cNvPicPr>
            <a:picLocks noChangeAspect="1"/>
          </p:cNvPicPr>
          <p:nvPr/>
        </p:nvPicPr>
        <p:blipFill>
          <a:blip r:embed="rId2" cstate="print"/>
          <a:srcRect t="-992" r="61667"/>
          <a:stretch>
            <a:fillRect/>
          </a:stretch>
        </p:blipFill>
        <p:spPr>
          <a:xfrm>
            <a:off x="6215074" y="857232"/>
            <a:ext cx="2786067" cy="57579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Класифікація жирів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5929354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походженням :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. Тваринні жири :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Щільні : тверді і м'які ( наприклад ,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свиний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жир) ;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Рідкі жири ( наприклад , трісковий жир (риб'ячий жир )) .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. Рослинні жири :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Тверді : масло Какао , пальмова олія , лаврове масло , кокосове масло ;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Рідкі : рослинні масла ( наприклад , оливкова олія).</a:t>
            </a: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висихаємостю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. Невисихаючі : оливкова олія , персикове масло , арахісове масло , мигдальне масло , рицинова олія .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Напіввисихаючі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соняшникова олія , кукурудзяна олія , кунжутна олія , соєва олія , бавовняне масло.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. Висихають : макове масло , соєве масло , Конопляне масло , горіхове масло.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b0d4eed86c7f0b9853482c851d3ee47_3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3924" y="714356"/>
            <a:ext cx="4310076" cy="301705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1x640.jpg"/>
          <p:cNvPicPr>
            <a:picLocks noChangeAspect="1"/>
          </p:cNvPicPr>
          <p:nvPr/>
        </p:nvPicPr>
        <p:blipFill>
          <a:blip r:embed="rId3" cstate="print"/>
          <a:srcRect t="9697" b="5454"/>
          <a:stretch>
            <a:fillRect/>
          </a:stretch>
        </p:blipFill>
        <p:spPr>
          <a:xfrm>
            <a:off x="357158" y="1142984"/>
            <a:ext cx="3929058" cy="25003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57187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Жири містяться майже в усіх частинах та органах рослин і тварин, проте розміщені вони нерівномірно. У рослинах найбільше жиру скупчено в насінні та в їхньому зародку, рідше у плодовій оболонці, що оточує ядро: пальмовий горіх, маслини.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тілі тварин жир розподіляються нерівномірно, і головним чином накопичується в зашкірній клітковині, тканинах, що обволікають органи, які визначаються посиленою діяльністю: серце, нирки та ін.. В кістковому мозку міститься до 90% жиру.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клітинах рослин і тварин жир має вигляд дрібних краплинок, що утворюють разом з іншим вмістом клітин емульсію.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Розміщення жирів у рослинних і тваринних організмах</a:t>
            </a:r>
            <a:endParaRPr lang="uk-UA" sz="3200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БІОЛОГІЧНЕ ЗНАЧЕННЯ ЖИРІВ</a:t>
            </a:r>
            <a:endParaRPr lang="uk-UA" sz="4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79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8786874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Біологічне значення жирів зумовлене тим, що вони є носіями таких життєво необхідних для організму речовин, як 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поліненасичені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жирні кислоти, жиророзчинні вітаміни, фосфоліпіди, стерини. Отже, біологічна роль жирів залежить від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жирнокислотного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складу та наявності інших компонентів — фосфоліпідів, вітамінів тощо.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hiry-v-produktax-vred-ili-pol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8215370" cy="37242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900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79000">
              <a:schemeClr val="accent6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87502859_food2010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214810" cy="29825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760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6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 харчуванні</a:t>
            </a:r>
            <a:endParaRPr lang="uk-UA" sz="3600" b="1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 Жири — важливий продукт харчування людини. Жири становлять головний компонент таких продуктів харчування, як вершкове масло, рослинні олії, маргарин, смалець. Багато жирів міститься у свинячому салі та у сирі.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285860"/>
            <a:ext cx="4929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Значення жирів у харчуванні різноманітне. Недостатнє надходження жирів у їжу негативно впливає на різні види обміну речовин, функціональний стан окремих органів і систем і, у підсумку, на працездатність і опірність організму несприятливим чинникам навколишнього середовища, у тому числі інфекційним агентам. Недостатня енергетична цінність раціонів харчування призводить до виснаження жирових депо у підшкірній основі.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0050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Підшкірна основа виконує низку важливих функцій в організмі: теплоізоляційну (захищає глибоко розміщені тканини від надмірного впливу холоду і тепла), амортизаційну (охороняє кістки, тканини і внутрішні органи від поштовхів і ударів), естетичну (надає формам тіла ніжну округлість). Жири є найважливішим енергетичним компонентом харчового раціону — 1 г жирів дає 37,7 кДж (9 ккал) енергії, їх біологічне значення зумовлене тим, що вони є носіями таких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життєвонеобхідних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організму речовин, як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поліненасичені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жирні кислоти, жиророзчинні вітаміни (віт., D, E і К; тобто віт., які можуть тільки перетравлюватися, всмоктуватися, і транспортуватися в поєднанні з жирами), фосфоліпіди, стерини. </a:t>
            </a:r>
            <a:endParaRPr lang="uk-UA" dirty="0"/>
          </a:p>
        </p:txBody>
      </p:sp>
    </p:spTree>
  </p:cSld>
  <p:clrMapOvr>
    <a:masterClrMapping/>
  </p:clrMapOvr>
  <p:transition spd="slow" advTm="3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604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Жири і вітаміни як компоненти їжі і їх роль в організмі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 і вітаміни як компоненти їжі і їх роль в організмі</dc:title>
  <cp:lastModifiedBy>Admin</cp:lastModifiedBy>
  <cp:revision>51</cp:revision>
  <dcterms:modified xsi:type="dcterms:W3CDTF">2014-06-05T13:35:01Z</dcterms:modified>
</cp:coreProperties>
</file>