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94" d="100"/>
          <a:sy n="94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кут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 сполучна ліні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 сполучна ліні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 сполучна ліні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 сполучна ліні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22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AB36-9B53-4CB1-9278-52277B5DE111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23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94821-A968-4E0A-8BC9-BD5664D7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E8C7-9596-4E5F-82B7-24603BFC0AF8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569F-FDA6-4EC3-B299-93AC6DD9B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D0A8-A637-41AD-A9B6-5B4D8BD4FCB9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B2A1-CAA6-49C0-8D3D-D7D5B0431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E577-7DCD-4306-AB66-AE6674947630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A2CE-25AB-46E0-B180-816081A7E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1D1C36-9787-4074-81CB-F83A6924A724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603B01-DF10-470F-98D0-2CC0B424C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кут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кут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 сполучна ліні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 сполучна ліні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 сполучна ліні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 сполучна ліні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C3CF-931D-42E8-9A0C-8B2D2558161F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21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37F66-89E4-4160-B8F7-1D26EFFAB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E1E1-583D-4BB4-BFC7-ACE112C619AB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D457-AEFE-4CD1-994F-C27E37C2F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F6829-6390-447F-9CA1-A9CA08B82301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5643-AD76-4506-BE70-05D71436D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5EB64C-3BDE-41D5-912B-980B1F72B426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96D9F2-2B23-4E5E-8A70-EAA7DD953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3BBA-08EC-4F1E-A896-64EFA430DDDB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0BA9-7482-4C42-A5B3-1D6F495D0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 сполучна ліні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2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562343-AB5B-4AFD-BEB9-C16C5375C66F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13" name="Місце для номера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90F596-0615-48F5-8CDC-87FBAF082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Місце для нижнього колонтитула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 сполучна ліні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B0E60F-5144-4B37-A426-EE9FF7FC5C2F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13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EB3E78-71F0-433F-834F-D20417C0E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28" name="Місце для тексту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749920E-0800-4A76-92FD-23A07CAA7243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2AA1434-8FBC-4C41-B075-72AE25C3E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1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  <p:sldLayoutId id="21474836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B%D1%96%D0%BC%D0%B5%D1%80%D0%B8%D0%B7%D0%B0%D1%86%D1%96%D1%8F" TargetMode="External"/><Relationship Id="rId2" Type="http://schemas.openxmlformats.org/officeDocument/2006/relationships/hyperlink" Target="http://uk.wikipedia.org/wiki/%D0%9F%D0%BE%D0%BB%D1%96%D0%BC%D0%B5%D1%8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uk.wikipedia.org/wiki/%D0%9F%D1%80%D0%BE%D0%BF%D1%96%D0%BB%D0%B5%D0%B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3%D0%B3%D0%B8_(%D1%85%D1%96%D0%BC%D1%96%D1%8F)" TargetMode="External"/><Relationship Id="rId2" Type="http://schemas.openxmlformats.org/officeDocument/2006/relationships/hyperlink" Target="http://uk.wikipedia.org/wiki/%D0%A0%D0%BE%D0%B7%D1%87%D0%B8%D0%BD%D0%BD%D0%B8%D0%BA%D0%B8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.wikipedia.org/wiki/%D0%A5%D1%80%D0%BE%D0%BC%D0%BE%D0%B2%D0%B0_%D1%81%D1%83%D0%BC%D1%96%D1%8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03350" y="1341438"/>
            <a:ext cx="6172200" cy="1893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cap="none" smtClean="0"/>
              <a:t>ПОЛІПРОПІЛЕН    ( РР)</a:t>
            </a:r>
            <a:br>
              <a:rPr lang="ru-RU" sz="1800" cap="none" smtClean="0"/>
            </a:br>
            <a:r>
              <a:rPr lang="ru-RU" sz="1800" cap="none" smtClean="0"/>
              <a:t> </a:t>
            </a:r>
            <a:r>
              <a:rPr lang="vi-VN" sz="1800" cap="none" smtClean="0"/>
              <a:t>СИНТЕТИЧНИЙ </a:t>
            </a:r>
            <a:r>
              <a:rPr lang="vi-VN" sz="1800" cap="none" smtClean="0">
                <a:hlinkClick r:id="rId2" tooltip="Полімер"/>
              </a:rPr>
              <a:t>ПОЛІМЕР</a:t>
            </a:r>
            <a:r>
              <a:rPr lang="vi-VN" sz="1800" cap="none" smtClean="0"/>
              <a:t>, </a:t>
            </a:r>
            <a:r>
              <a:rPr lang="en-US" sz="1800" cap="none" smtClean="0"/>
              <a:t/>
            </a:r>
            <a:br>
              <a:rPr lang="en-US" sz="1800" cap="none" smtClean="0"/>
            </a:br>
            <a:r>
              <a:rPr lang="vi-VN" sz="1800" cap="none" smtClean="0"/>
              <a:t>ПРОДУКТ </a:t>
            </a:r>
            <a:r>
              <a:rPr lang="vi-VN" sz="1800" cap="none" smtClean="0">
                <a:hlinkClick r:id="rId3" tooltip="Полімеризація"/>
              </a:rPr>
              <a:t>ПОЛІМЕРИЗАЦІЇ</a:t>
            </a:r>
            <a:r>
              <a:rPr lang="vi-VN" sz="1800" cap="none" smtClean="0"/>
              <a:t> </a:t>
            </a:r>
            <a:r>
              <a:rPr lang="vi-VN" sz="1800" cap="none" smtClean="0">
                <a:hlinkClick r:id="rId4" tooltip="Пропілен"/>
              </a:rPr>
              <a:t>ПРОПІЛЕНУ</a:t>
            </a:r>
            <a:r>
              <a:rPr lang="vi-VN" sz="1800" cap="none" smtClean="0"/>
              <a:t>, </a:t>
            </a:r>
            <a:r>
              <a:rPr lang="en-US" sz="1800" cap="none" smtClean="0"/>
              <a:t/>
            </a:r>
            <a:br>
              <a:rPr lang="en-US" sz="1800" cap="none" smtClean="0"/>
            </a:br>
            <a:r>
              <a:rPr lang="en-US" sz="1800" cap="none" smtClean="0"/>
              <a:t/>
            </a:r>
            <a:br>
              <a:rPr lang="en-US" sz="1800" cap="none" smtClean="0"/>
            </a:br>
            <a:r>
              <a:rPr lang="vi-VN" sz="1800" cap="none" smtClean="0"/>
              <a:t>[—СН2—СН(СН3)—]</a:t>
            </a:r>
            <a:r>
              <a:rPr lang="en-US" sz="1800" cap="none" smtClean="0"/>
              <a:t>N.</a:t>
            </a:r>
            <a:endParaRPr lang="ru-RU" sz="1800" cap="none" smtClean="0"/>
          </a:p>
        </p:txBody>
      </p:sp>
      <p:sp>
        <p:nvSpPr>
          <p:cNvPr id="14338" name="Підзаголовок 2"/>
          <p:cNvSpPr txBox="1">
            <a:spLocks/>
          </p:cNvSpPr>
          <p:nvPr/>
        </p:nvSpPr>
        <p:spPr bwMode="auto">
          <a:xfrm>
            <a:off x="2268538" y="4941888"/>
            <a:ext cx="617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b="1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484438" y="836613"/>
            <a:ext cx="51117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CH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=CH(CH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 → [-CH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-CH(CH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)-]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3754438"/>
            <a:ext cx="37750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60350"/>
            <a:ext cx="6172200" cy="6192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i="1" dirty="0" smtClean="0">
                <a:solidFill>
                  <a:schemeClr val="tx1"/>
                </a:solidFill>
              </a:rPr>
              <a:t>ФІЗИЧНІ  ВЛАСТИВОСТІ ПОЛІПРОПІЛЕНУ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(ТЕРМОПЛАСТИЧНИЙ </a:t>
            </a:r>
            <a:br>
              <a:rPr lang="ru-RU" sz="2000" dirty="0" smtClean="0"/>
            </a:br>
            <a:r>
              <a:rPr lang="ru-RU" sz="2000" dirty="0" err="1" smtClean="0"/>
              <a:t>Безбарвна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; </a:t>
            </a:r>
            <a:br>
              <a:rPr lang="ru-RU" sz="2000" dirty="0" smtClean="0"/>
            </a:br>
            <a:r>
              <a:rPr lang="ru-RU" sz="2000" dirty="0" err="1" smtClean="0"/>
              <a:t>густина</a:t>
            </a:r>
            <a:r>
              <a:rPr lang="ru-RU" sz="2000" dirty="0" smtClean="0"/>
              <a:t> (при </a:t>
            </a:r>
            <a:r>
              <a:rPr lang="ru-RU" sz="2000" dirty="0" err="1" smtClean="0"/>
              <a:t>температурі</a:t>
            </a:r>
            <a:r>
              <a:rPr lang="ru-RU" sz="2000" dirty="0" smtClean="0"/>
              <a:t> 20 °С) 920—930 кг/м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, </a:t>
            </a:r>
            <a:r>
              <a:rPr lang="en-US" sz="2000" dirty="0" smtClean="0"/>
              <a:t>t</a:t>
            </a:r>
            <a:r>
              <a:rPr lang="ru-RU" sz="2000" dirty="0" err="1" smtClean="0"/>
              <a:t>пл</a:t>
            </a:r>
            <a:r>
              <a:rPr lang="ru-RU" sz="2000" dirty="0" smtClean="0"/>
              <a:t> 172 °С.</a:t>
            </a:r>
            <a:br>
              <a:rPr lang="ru-RU" sz="2000" dirty="0" smtClean="0"/>
            </a:br>
            <a:r>
              <a:rPr lang="ru-RU" sz="2000" dirty="0" err="1" smtClean="0"/>
              <a:t>висока</a:t>
            </a:r>
            <a:r>
              <a:rPr lang="ru-RU" sz="2000" dirty="0" smtClean="0"/>
              <a:t> </a:t>
            </a:r>
            <a:r>
              <a:rPr lang="ru-RU" sz="2000" dirty="0" err="1" smtClean="0"/>
              <a:t>ударна</a:t>
            </a:r>
            <a:r>
              <a:rPr lang="ru-RU" sz="2000" dirty="0" smtClean="0"/>
              <a:t>  </a:t>
            </a:r>
            <a:r>
              <a:rPr lang="ru-RU" sz="2000" dirty="0" err="1" smtClean="0"/>
              <a:t>міцність</a:t>
            </a:r>
            <a:r>
              <a:rPr lang="ru-RU" sz="2000" dirty="0" smtClean="0"/>
              <a:t> ,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 до </a:t>
            </a:r>
            <a:r>
              <a:rPr lang="ru-RU" sz="2000" dirty="0" err="1" smtClean="0"/>
              <a:t>багаторазових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згинань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зносостійкий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низька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паро</a:t>
            </a:r>
            <a:r>
              <a:rPr lang="ru-RU" sz="2000" dirty="0" smtClean="0"/>
              <a:t>-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газопроникність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err="1" smtClean="0"/>
              <a:t>висока</a:t>
            </a:r>
            <a:r>
              <a:rPr lang="ru-RU" sz="2000" dirty="0" smtClean="0"/>
              <a:t> </a:t>
            </a:r>
            <a:r>
              <a:rPr lang="ru-RU" sz="2000" dirty="0" err="1" smtClean="0"/>
              <a:t>діелектричність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err="1" smtClean="0"/>
              <a:t>Поліпропілен</a:t>
            </a:r>
            <a:r>
              <a:rPr lang="ru-RU" sz="2000" dirty="0" smtClean="0"/>
              <a:t> не </a:t>
            </a:r>
            <a:r>
              <a:rPr lang="ru-RU" sz="2000" dirty="0" err="1" smtClean="0"/>
              <a:t>розчиняється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органічних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2" tooltip="Розчинники"/>
              </a:rPr>
              <a:t>розчинниках</a:t>
            </a:r>
            <a:r>
              <a:rPr lang="ru-RU" sz="2000" dirty="0" smtClean="0"/>
              <a:t>,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киплячої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3" tooltip="Луги (хімія)"/>
              </a:rPr>
              <a:t>лугів</a:t>
            </a:r>
            <a:r>
              <a:rPr lang="ru-RU" sz="2000" dirty="0" smtClean="0"/>
              <a:t>; </a:t>
            </a:r>
            <a:br>
              <a:rPr lang="ru-RU" sz="2000" dirty="0" smtClean="0"/>
            </a:br>
            <a:r>
              <a:rPr lang="ru-RU" sz="2000" dirty="0" err="1" smtClean="0"/>
              <a:t>руйнується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 </a:t>
            </a:r>
            <a:r>
              <a:rPr lang="ru-RU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нітратної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 та </a:t>
            </a:r>
            <a:r>
              <a:rPr lang="ru-RU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сульфатної</a:t>
            </a:r>
            <a:r>
              <a:rPr lang="ru-RU" sz="2000" dirty="0" smtClean="0"/>
              <a:t>  кислот, </a:t>
            </a:r>
            <a:r>
              <a:rPr lang="ru-RU" sz="2000" dirty="0" err="1" smtClean="0">
                <a:hlinkClick r:id="rId4" tooltip="Хромова суміш"/>
              </a:rPr>
              <a:t>хромової</a:t>
            </a:r>
            <a:r>
              <a:rPr lang="ru-RU" sz="2000" dirty="0" smtClean="0">
                <a:hlinkClick r:id="rId4" tooltip="Хромова суміш"/>
              </a:rPr>
              <a:t> </a:t>
            </a:r>
            <a:r>
              <a:rPr lang="ru-RU" sz="2000" dirty="0" err="1" smtClean="0">
                <a:hlinkClick r:id="rId4" tooltip="Хромова суміш"/>
              </a:rPr>
              <a:t>суміші</a:t>
            </a:r>
            <a:r>
              <a:rPr lang="ru-RU" sz="2000" dirty="0" smtClean="0"/>
              <a:t>; </a:t>
            </a:r>
            <a:r>
              <a:rPr lang="ru-RU" sz="2000" dirty="0" err="1" smtClean="0"/>
              <a:t>відзначається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низькою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термо</a:t>
            </a:r>
            <a:r>
              <a:rPr lang="ru-RU" sz="2000" dirty="0" smtClean="0"/>
              <a:t>-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світлостійкістю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latin typeface="Arial" charset="0"/>
              </a:rPr>
              <a:t> 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200" smtClean="0">
                <a:latin typeface="Arial" charset="0"/>
              </a:rPr>
              <a:t>1. Отримання </a:t>
            </a:r>
          </a:p>
          <a:p>
            <a:pPr>
              <a:lnSpc>
                <a:spcPct val="80000"/>
              </a:lnSpc>
            </a:pPr>
            <a:endParaRPr lang="ru-RU" sz="1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Arial" charset="0"/>
              </a:rPr>
              <a:t> Поліпропілен одержують полімеризацією пропілену в присутності металокомплексних каталізаторів, наприклад, каталізаторів Циглера-Натта (наприклад, суміш TiCl 4 і Al R 3): </a:t>
            </a:r>
          </a:p>
          <a:p>
            <a:pPr>
              <a:lnSpc>
                <a:spcPct val="80000"/>
              </a:lnSpc>
            </a:pPr>
            <a:endParaRPr lang="ru-RU" sz="1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Arial" charset="0"/>
              </a:rPr>
              <a:t>n CH 2 = CH (CH 3) → [-CH 2-CH (CH 3) -] n </a:t>
            </a:r>
          </a:p>
          <a:p>
            <a:pPr>
              <a:lnSpc>
                <a:spcPct val="80000"/>
              </a:lnSpc>
            </a:pPr>
            <a:endParaRPr lang="ru-RU" sz="1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Arial" charset="0"/>
              </a:rPr>
              <a:t> Міжнародне позначення - PP. </a:t>
            </a:r>
          </a:p>
          <a:p>
            <a:pPr>
              <a:lnSpc>
                <a:spcPct val="80000"/>
              </a:lnSpc>
            </a:pPr>
            <a:r>
              <a:rPr lang="ru-RU" sz="1200" smtClean="0">
                <a:latin typeface="Arial" charset="0"/>
              </a:rPr>
              <a:t>                  </a:t>
            </a:r>
          </a:p>
          <a:p>
            <a:pPr>
              <a:lnSpc>
                <a:spcPct val="80000"/>
              </a:lnSpc>
            </a:pPr>
            <a:r>
              <a:rPr lang="ru-RU" sz="1200" smtClean="0">
                <a:latin typeface="Arial" charset="0"/>
              </a:rPr>
              <a:t> Параметри, необхідні для отримання поліпропілену близькі до тих, при яких отримують поліетилен низького тиску. При цьому, залежно від конкретного каталізатора, може виходити будь-який тип полімеру або їх суміші. </a:t>
            </a:r>
          </a:p>
          <a:p>
            <a:pPr>
              <a:lnSpc>
                <a:spcPct val="80000"/>
              </a:lnSpc>
            </a:pPr>
            <a:endParaRPr lang="ru-RU" sz="1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Arial" charset="0"/>
              </a:rPr>
              <a:t> Поліпропілен випускається у вигляді порошку білого кольору або гранул з насипною щільністю 0,4-0,5 г / см . Поліпропілен випускається стабілізованою, пофарбованим і незабарвленим. </a:t>
            </a:r>
          </a:p>
          <a:p>
            <a:pPr>
              <a:lnSpc>
                <a:spcPct val="80000"/>
              </a:lnSpc>
            </a:pPr>
            <a:endParaRPr lang="ru-RU" sz="1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Arial" charset="0"/>
              </a:rPr>
              <a:t>Поліпропілен хімічно стійкий матеріал. Помітний вплив на нього чинять тільки сильні окислювачі - хлорсульфонова кислота, що димить азотна кислота, галогени, олеум. Концентрована 58%-ная сірчана кислота і 30%-ная перекис водню при кімнатній температурі діють незначно. Тривалий контакт з цими реагентами при 60 ° C і вище призводить до деструкції поліпропілену.</a:t>
            </a:r>
          </a:p>
          <a:p>
            <a:pPr>
              <a:lnSpc>
                <a:spcPct val="80000"/>
              </a:lnSpc>
            </a:pPr>
            <a:endParaRPr lang="ru-RU" sz="1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200" smtClean="0">
                <a:latin typeface="Arial" charset="0"/>
              </a:rPr>
              <a:t>У органічних розчинниках поліпропілен при кімнатній температурі незначно набухає. Вище 100 ° C він розчиняється в ароматичних вуглеводнях, таких, як бензол, толуол.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203575" y="692150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Хімічні властивості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17410" name="Місце для тексту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uk-UA" smtClean="0"/>
              <a:t>Поліпропілен</a:t>
            </a:r>
            <a:endParaRPr lang="ru-RU" smtClean="0"/>
          </a:p>
        </p:txBody>
      </p:sp>
      <p:sp>
        <p:nvSpPr>
          <p:cNvPr id="17411" name="Місце для тексту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uk-UA" smtClean="0"/>
              <a:t>Труби з поліпропілену</a:t>
            </a:r>
            <a:endParaRPr lang="ru-RU" smtClean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492375"/>
            <a:ext cx="2686050" cy="1881188"/>
          </a:xfrm>
        </p:spPr>
      </p:pic>
      <p:pic>
        <p:nvPicPr>
          <p:cNvPr id="1741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420938"/>
            <a:ext cx="1944687" cy="1728787"/>
          </a:xfrm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573463"/>
            <a:ext cx="2160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5013325"/>
            <a:ext cx="19335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4581525"/>
            <a:ext cx="2232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18434" name="Місце для тексту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uk-UA" smtClean="0"/>
              <a:t>Пакети з поліпропілена</a:t>
            </a:r>
            <a:endParaRPr lang="ru-RU" smtClean="0"/>
          </a:p>
        </p:txBody>
      </p:sp>
      <p:sp>
        <p:nvSpPr>
          <p:cNvPr id="18435" name="Місце для тексту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uk-UA" smtClean="0"/>
              <a:t>Поліпропіленові басейни</a:t>
            </a:r>
            <a:endParaRPr lang="ru-RU" smtClean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76500"/>
            <a:ext cx="3657600" cy="3657600"/>
          </a:xfrm>
        </p:spPr>
      </p:pic>
      <p:pic>
        <p:nvPicPr>
          <p:cNvPr id="1843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43450" y="2362200"/>
            <a:ext cx="2914650" cy="35147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19458" name="Місце для тексту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uk-UA" smtClean="0"/>
              <a:t>Поліпропіленові нитки</a:t>
            </a:r>
            <a:endParaRPr lang="ru-RU" smtClean="0"/>
          </a:p>
        </p:txBody>
      </p:sp>
      <p:sp>
        <p:nvSpPr>
          <p:cNvPr id="19459" name="Місце для тексту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uk-UA" smtClean="0"/>
              <a:t>Скотч</a:t>
            </a:r>
            <a:endParaRPr lang="ru-RU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590800"/>
            <a:ext cx="3429000" cy="3429000"/>
          </a:xfrm>
        </p:spPr>
      </p:pic>
      <p:pic>
        <p:nvPicPr>
          <p:cNvPr id="1946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71975" y="2825750"/>
            <a:ext cx="3657600" cy="2959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20482" name="Місце для тексту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uk-UA" smtClean="0"/>
              <a:t>Пропіленові мішки</a:t>
            </a:r>
            <a:endParaRPr lang="ru-RU" smtClean="0"/>
          </a:p>
        </p:txBody>
      </p:sp>
      <p:sp>
        <p:nvSpPr>
          <p:cNvPr id="20483" name="Місце для тексту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uk-UA" smtClean="0"/>
              <a:t>Дюбеля</a:t>
            </a:r>
            <a:endParaRPr lang="ru-RU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86013"/>
            <a:ext cx="3657600" cy="3838575"/>
          </a:xfrm>
        </p:spPr>
      </p:pic>
      <p:pic>
        <p:nvPicPr>
          <p:cNvPr id="2048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71975" y="2492375"/>
            <a:ext cx="3657600" cy="37449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21506" name="Місце для тексту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uk-UA" smtClean="0"/>
              <a:t>Термобілизна</a:t>
            </a:r>
            <a:endParaRPr lang="ru-RU" smtClean="0"/>
          </a:p>
        </p:txBody>
      </p:sp>
      <p:sp>
        <p:nvSpPr>
          <p:cNvPr id="21507" name="Місце для тексту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eaLnBrk="1" hangingPunct="1"/>
            <a:r>
              <a:rPr lang="uk-UA" smtClean="0"/>
              <a:t>Бутилочки для новонароджених</a:t>
            </a:r>
            <a:endParaRPr lang="ru-RU" smtClean="0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492375"/>
            <a:ext cx="3514725" cy="3744913"/>
          </a:xfrm>
        </p:spPr>
      </p:pic>
      <p:pic>
        <p:nvPicPr>
          <p:cNvPr id="2150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71975" y="2492375"/>
            <a:ext cx="3368675" cy="32686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22530" name="Місце для тексту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uk-UA" smtClean="0"/>
              <a:t>Рукавиці</a:t>
            </a:r>
            <a:endParaRPr lang="ru-RU" smtClean="0"/>
          </a:p>
        </p:txBody>
      </p:sp>
      <p:sp>
        <p:nvSpPr>
          <p:cNvPr id="22531" name="Місце для тексту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uk-UA" smtClean="0"/>
              <a:t>Папки</a:t>
            </a:r>
            <a:endParaRPr lang="ru-RU" smtClean="0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9500"/>
            <a:ext cx="3657600" cy="3959225"/>
          </a:xfrm>
        </p:spPr>
      </p:pic>
      <p:pic>
        <p:nvPicPr>
          <p:cNvPr id="2253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03750" y="2708275"/>
            <a:ext cx="3281363" cy="33845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льков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259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Times New Roman</vt:lpstr>
      <vt:lpstr>Альков</vt:lpstr>
      <vt:lpstr>Альков</vt:lpstr>
      <vt:lpstr>Альков</vt:lpstr>
      <vt:lpstr>Альков</vt:lpstr>
      <vt:lpstr>Альков</vt:lpstr>
      <vt:lpstr>Альков</vt:lpstr>
      <vt:lpstr>Альков</vt:lpstr>
      <vt:lpstr>ПОЛІПРОПІЛЕН    ( РР)  СИНТЕТИЧНИЙ ПОЛІМЕР,  ПРОДУКТ ПОЛІМЕРИЗАЦІЇ ПРОПІЛЕНУ,   [—СН2—СН(СН3)—]N.</vt:lpstr>
      <vt:lpstr>ФІЗИЧНІ  ВЛАСТИВОСТІ ПОЛІПРОПІЛЕНУ       (ТЕРМОПЛАСТИЧНИЙ  БЕЗБАРВНА РЕЧОВИНА;  ГУСТИНА (ПРИ ТЕМПЕРАТУРІ 20 °С) 920—930 КГ/М3, TПЛ 172 °С. ВИСОКА УДАРНА  МІЦНІСТЬ , СТІЙКИЙ  ДО БАГАТОРАЗОВИХ ЗГИНАНЬ, ЗНОСОСТІЙКИЙ, НИЗЬКА ПАРО- Й ГАЗОПРОНИКНІСТЬ,  ВИСОКА ДІЕЛЕКТРИЧНІСТЬ.  ПОЛІПРОПІЛЕН НЕ РОЗЧИНЯЄТЬСЯ В ОРГАНІЧНИХ РОЗЧИННИКАХ, СТІЙКИЙ ДО ДІЇ КИПЛЯЧОЇ ВОДИ І ЛУГІВ;  РУЙНУЄТЬСЯ ПІД ДІЄЮ  НІТРАТНОЇ  ТА СУЛЬФАТНОЇ  КИСЛОТ, ХРОМОВОЇ СУМІШІ; ВІДЗНАЧАЄТЬСЯ НИЗЬКОЮ ТЕРМО- І СВІТЛОСТІЙКІСТЮ.</vt:lpstr>
      <vt:lpstr> </vt:lpstr>
      <vt:lpstr>ЗАСТОСУВАННЯ  ПОЛІПРОПІЛЕНУ</vt:lpstr>
      <vt:lpstr>ЗАСТОСУВАННЯ  ПОЛІПРОПІЛЕНУ</vt:lpstr>
      <vt:lpstr>ЗАСТОСУВАННЯ  ПОЛІПРОПІЛЕНУ</vt:lpstr>
      <vt:lpstr>ЗАСТОСУВАННЯ  ПОЛІПРОПІЛЕНУ</vt:lpstr>
      <vt:lpstr>ЗАСТОСУВАННЯ  ПОЛІПРОПІЛЕНУ</vt:lpstr>
      <vt:lpstr>ЗАСТОСУВАННЯ  ПОЛІПРОПІЛЕНУ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Поліпропілен </dc:title>
  <dc:creator>bob</dc:creator>
  <cp:lastModifiedBy>User</cp:lastModifiedBy>
  <cp:revision>7</cp:revision>
  <dcterms:created xsi:type="dcterms:W3CDTF">2012-04-01T06:12:24Z</dcterms:created>
  <dcterms:modified xsi:type="dcterms:W3CDTF">2014-04-09T17:42:53Z</dcterms:modified>
</cp:coreProperties>
</file>