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3" autoAdjust="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44" y="2143116"/>
            <a:ext cx="8715436" cy="1785950"/>
          </a:xfrm>
        </p:spPr>
        <p:txBody>
          <a:bodyPr>
            <a:noAutofit/>
          </a:bodyPr>
          <a:lstStyle/>
          <a:p>
            <a:r>
              <a:rPr lang="ru-RU" sz="6600" b="1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uk-UA" sz="6600" b="1" dirty="0" err="1" smtClean="0">
                <a:latin typeface="Times New Roman" pitchFamily="18" charset="0"/>
                <a:cs typeface="Times New Roman" pitchFamily="18" charset="0"/>
              </a:rPr>
              <a:t>езентація</a:t>
            </a:r>
            <a:r>
              <a:rPr lang="uk-UA" sz="6600" b="1" dirty="0" smtClean="0">
                <a:latin typeface="Times New Roman" pitchFamily="18" charset="0"/>
                <a:cs typeface="Times New Roman" pitchFamily="18" charset="0"/>
              </a:rPr>
              <a:t> на тему:</a:t>
            </a:r>
            <a:br>
              <a:rPr lang="uk-UA" sz="6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6600" b="1" dirty="0" err="1" smtClean="0">
                <a:latin typeface="Times New Roman" pitchFamily="18" charset="0"/>
                <a:cs typeface="Times New Roman" pitchFamily="18" charset="0"/>
              </a:rPr>
              <a:t>“Полімери”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671482" y="6072206"/>
            <a:ext cx="8472518" cy="5540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44" y="142852"/>
            <a:ext cx="8686800" cy="315436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Полімери – речовини, макромолекули яких складаються з великої кількості ланок, сполучена одна з одною хімічними зв'язками.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714612" y="2643182"/>
            <a:ext cx="3952884" cy="3952884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44" y="142852"/>
            <a:ext cx="4286280" cy="6572296"/>
          </a:xfrm>
        </p:spPr>
        <p:txBody>
          <a:bodyPr>
            <a:noAutofit/>
          </a:bodyPr>
          <a:lstStyle/>
          <a:p>
            <a:pPr lvl="0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Термін 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“полімери”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було введено в науку шведським вченим і 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мінерологом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Йонесом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Якобом 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Берцеліусом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(1779-1848рр.) у 1833р.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042973" y="1000108"/>
            <a:ext cx="4101027" cy="48244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Полімери можуть існувати в кристалічному й аморфному станах. Необхідна умова кристалізації - регулярність досить довгих ділянок макромолекули. У кристалічних полімерах можливе виникнення різноманітних надмолекулярних структур.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Надмолекулярні структури в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незакристалізованих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(аморфних) полімерах менш виражені, чим у кристалічних.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Незакристалізовані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полімери можуть знаходитися в трьох фізичних станах: склоподібному,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високоеластичному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вязкотекучому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43956" cy="6440510"/>
          </a:xfrm>
        </p:spPr>
        <p:txBody>
          <a:bodyPr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Види полімерів</a:t>
            </a:r>
            <a:r>
              <a:rPr lang="uk-UA" sz="24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Природні полімери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утворяться в процесі біосинтезу в клітках живих організмів. За допомогою екстракції, фракційного осадження й інших методів вони можуть бути виділені з рослинної і тваринної сировини.</a:t>
            </a:r>
            <a:br>
              <a:rPr lang="uk-UA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br>
              <a:rPr lang="uk-UA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Синтетичні полімери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одержують полімеризацією і поліконденсацією.</a:t>
            </a:r>
            <a:br>
              <a:rPr lang="uk-UA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Карбоцепні</a:t>
            </a:r>
            <a:r>
              <a:rPr lang="uk-UA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полімери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звичайно синтезують полімеризацією мономерів з однієї чи декількома кратними вуглецевими чи зв'язками мономерів</a:t>
            </a:r>
            <a:br>
              <a:rPr lang="uk-UA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Гетероцепні</a:t>
            </a:r>
            <a:r>
              <a:rPr lang="uk-UA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полімери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одержують поліконденсацією, а також полімеризацією мономерів, що містять кратні зв'язки вуглецю елементу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чи неміцні гетероциклічні угруповання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Полімери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здебільшого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аморфні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Довгі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ланцюжки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велика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молекулярна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дозволяють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полімерам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переходити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рідкого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стану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швидше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наступає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хімічний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розпад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підвищенні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температури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полімерами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відбуваються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вони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розм'якають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пластичними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Температура переходу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крихкого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стану до пластичного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температурою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Температура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визначеною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температурою фазового переходу,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вказує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температурний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діапазон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відбуваються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низьких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температурах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полімери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крихкими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матеріалами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poznavayka.org/wp-content/uploads/2013/06/polimery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04" y="1857364"/>
            <a:ext cx="3000396" cy="2732504"/>
          </a:xfrm>
          <a:prstGeom prst="rect">
            <a:avLst/>
          </a:prstGeom>
          <a:noFill/>
        </p:spPr>
      </p:pic>
      <p:pic>
        <p:nvPicPr>
          <p:cNvPr id="1028" name="Picture 4" descr="https://upload.wikimedia.org/wikipedia/commons/thumb/7/73/Syndiotactic_polypropene.png/170px-Syndiotactic_polyprope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85926"/>
            <a:ext cx="3143272" cy="3143274"/>
          </a:xfrm>
          <a:prstGeom prst="rect">
            <a:avLst/>
          </a:prstGeom>
          <a:noFill/>
        </p:spPr>
      </p:pic>
      <p:pic>
        <p:nvPicPr>
          <p:cNvPr id="1030" name="Picture 6" descr="http://school.xvatit.com/images/3/37/Bio10_3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2143116"/>
            <a:ext cx="2575791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://albioniko.kiev.ua/images/polimery-v-bytu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14290"/>
            <a:ext cx="2857488" cy="3201336"/>
          </a:xfrm>
          <a:prstGeom prst="rect">
            <a:avLst/>
          </a:prstGeom>
          <a:noFill/>
        </p:spPr>
      </p:pic>
      <p:pic>
        <p:nvPicPr>
          <p:cNvPr id="20484" name="Picture 4" descr="http://www.yuon.lviv.ua/wp-content/uploads/2012/11/img_67511-370x27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857628"/>
            <a:ext cx="3524250" cy="2571751"/>
          </a:xfrm>
          <a:prstGeom prst="rect">
            <a:avLst/>
          </a:prstGeom>
          <a:noFill/>
        </p:spPr>
      </p:pic>
      <p:pic>
        <p:nvPicPr>
          <p:cNvPr id="20486" name="Picture 6" descr="http://color-elaks.com.ua/i/20090403214554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2" y="928670"/>
            <a:ext cx="47625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109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Презентація на тему: “Полімери”</vt:lpstr>
      <vt:lpstr>Полімери – речовини, макромолекули яких складаються з великої кількості ланок, сполучена одна з одною хімічними зв'язками.  </vt:lpstr>
      <vt:lpstr>Термін “полімери” було введено в науку шведським вченим і мінерологом Йонесом Якобом Берцеліусом (1779-1848рр.) у 1833р. </vt:lpstr>
      <vt:lpstr>Слайд 4</vt:lpstr>
      <vt:lpstr>                     Види полімерів       Природні полімери утворяться в процесі біосинтезу в клітках живих організмів. За допомогою екстракції, фракційного осадження й інших методів вони можуть бути виділені з рослинної і тваринної сировини.                  Синтетичні полімери одержують полімеризацією і поліконденсацією.          Карбоцепні полімери звичайно синтезують полімеризацією мономерів з однієї чи декількома кратними вуглецевими чи зв'язками мономерів          Гетероцепні полімери одержують поліконденсацією, а також полімеризацією мономерів, що містять кратні зв'язки вуглецю елементу чи неміцні гетероциклічні угруповання  </vt:lpstr>
      <vt:lpstr>                      Фізичні властивості          Полімери здебільшого аморфні речовини. Довгі ланцюжки та велика молекулярна маса не дозволяють полімерам переходити до рідкого стану (швидше наступає хімічний розпад). Проте при підвищенні температури з полімерами відбуваються зміни — вони розм'якають і стають дуже пластичними. Температура переходу від крихкого стану до пластичного називається температурою склування. Температура склування не є чітко визначеною температурою фазового переходу, а радше вказує на температурний діапазон, у якому відбуваються зміни. При низьких температурах полімери є досить крихкими матеріалами. 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Катя</dc:creator>
  <cp:lastModifiedBy>Admin</cp:lastModifiedBy>
  <cp:revision>20</cp:revision>
  <dcterms:created xsi:type="dcterms:W3CDTF">2015-04-16T16:58:40Z</dcterms:created>
  <dcterms:modified xsi:type="dcterms:W3CDTF">2015-04-26T21:07:13Z</dcterms:modified>
</cp:coreProperties>
</file>