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226" autoAdjust="0"/>
    <p:restoredTop sz="94660"/>
  </p:normalViewPr>
  <p:slideViewPr>
    <p:cSldViewPr>
      <p:cViewPr varScale="1">
        <p:scale>
          <a:sx n="106" d="100"/>
          <a:sy n="106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85728"/>
            <a:ext cx="8715436" cy="2900370"/>
          </a:xfrm>
        </p:spPr>
        <p:txBody>
          <a:bodyPr>
            <a:normAutofit/>
          </a:bodyPr>
          <a:lstStyle/>
          <a:p>
            <a:r>
              <a:rPr lang="uk-UA" sz="4800" b="0" dirty="0" smtClean="0"/>
              <a:t>Самостійний газовий розряд 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3286124"/>
            <a:ext cx="4643470" cy="3321868"/>
          </a:xfrm>
          <a:prstGeom prst="rect">
            <a:avLst/>
          </a:prstGeom>
        </p:spPr>
      </p:pic>
      <p:pic>
        <p:nvPicPr>
          <p:cNvPr id="5" name="Рисунок 4" descr="800px-ArTu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3357562"/>
            <a:ext cx="3048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err="1" smtClean="0"/>
              <a:t>Коронний</a:t>
            </a:r>
            <a:r>
              <a:rPr lang="ru-RU" dirty="0" smtClean="0"/>
              <a:t> </a:t>
            </a:r>
            <a:r>
              <a:rPr lang="ru-RU" dirty="0" err="1" smtClean="0"/>
              <a:t>газовий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 </a:t>
            </a:r>
            <a:r>
              <a:rPr lang="ru-RU" sz="2400" dirty="0" err="1" smtClean="0"/>
              <a:t>Виникає</a:t>
            </a:r>
            <a:r>
              <a:rPr lang="ru-RU" sz="2400" dirty="0" smtClean="0"/>
              <a:t> </a:t>
            </a:r>
            <a:r>
              <a:rPr lang="ru-RU" sz="2400" dirty="0" smtClean="0"/>
              <a:t>в </a:t>
            </a:r>
            <a:r>
              <a:rPr lang="ru-RU" sz="2400" dirty="0" err="1" smtClean="0"/>
              <a:t>різко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неоднорідних</a:t>
            </a:r>
            <a:r>
              <a:rPr lang="ru-RU" sz="2400" dirty="0" smtClean="0"/>
              <a:t> </a:t>
            </a:r>
            <a:r>
              <a:rPr lang="ru-RU" sz="2400" dirty="0" smtClean="0"/>
              <a:t>полях.</a:t>
            </a:r>
          </a:p>
          <a:p>
            <a:pPr>
              <a:buNone/>
            </a:pPr>
            <a:r>
              <a:rPr lang="ru-RU" sz="2400" dirty="0" smtClean="0"/>
              <a:t> Головною </a:t>
            </a:r>
            <a:r>
              <a:rPr lang="ru-RU" sz="2400" dirty="0" err="1" smtClean="0"/>
              <a:t>особливістю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розряду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те, </a:t>
            </a:r>
            <a:r>
              <a:rPr lang="ru-RU" sz="2400" dirty="0" err="1" smtClean="0"/>
              <a:t>що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іонізаційні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процеси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електронами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відбуваються</a:t>
            </a:r>
            <a:r>
              <a:rPr lang="ru-RU" sz="2400" dirty="0" smtClean="0"/>
              <a:t> не </a:t>
            </a:r>
            <a:r>
              <a:rPr lang="ru-RU" sz="2400" dirty="0" smtClean="0"/>
              <a:t>по</a:t>
            </a:r>
          </a:p>
          <a:p>
            <a:pPr>
              <a:buNone/>
            </a:pPr>
            <a:r>
              <a:rPr lang="ru-RU" sz="2400" dirty="0" err="1" smtClean="0"/>
              <a:t>всій</a:t>
            </a:r>
            <a:r>
              <a:rPr lang="ru-RU" sz="2400" dirty="0" smtClean="0"/>
              <a:t> </a:t>
            </a:r>
            <a:r>
              <a:rPr lang="ru-RU" sz="2400" dirty="0" err="1" smtClean="0"/>
              <a:t>довжині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проміжку</a:t>
            </a:r>
            <a:r>
              <a:rPr lang="ru-RU" sz="2400" dirty="0" smtClean="0"/>
              <a:t> , а </a:t>
            </a:r>
            <a:r>
              <a:rPr lang="ru-RU" sz="2400" dirty="0" err="1" smtClean="0"/>
              <a:t>тільки</a:t>
            </a:r>
            <a:r>
              <a:rPr lang="ru-RU" sz="2400" dirty="0" smtClean="0"/>
              <a:t> в </a:t>
            </a:r>
            <a:r>
              <a:rPr lang="ru-RU" sz="2400" dirty="0" err="1" smtClean="0"/>
              <a:t>невеликій</a:t>
            </a:r>
            <a:r>
              <a:rPr lang="ru-RU" sz="2400" dirty="0" smtClean="0"/>
              <a:t>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частині</a:t>
            </a:r>
            <a:endParaRPr lang="ru-RU" sz="2400" dirty="0" smtClean="0"/>
          </a:p>
          <a:p>
            <a:pPr>
              <a:buNone/>
            </a:pPr>
            <a:r>
              <a:rPr lang="ru-RU" sz="2400" dirty="0" err="1" smtClean="0"/>
              <a:t>поблизу</a:t>
            </a:r>
            <a:r>
              <a:rPr lang="ru-RU" sz="2400" dirty="0" smtClean="0"/>
              <a:t> </a:t>
            </a:r>
            <a:r>
              <a:rPr lang="ru-RU" sz="2400" dirty="0" err="1" smtClean="0"/>
              <a:t>електрода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малим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радіусом</a:t>
            </a:r>
            <a:r>
              <a:rPr lang="ru-RU" sz="2400" dirty="0" smtClean="0"/>
              <a:t> </a:t>
            </a:r>
            <a:r>
              <a:rPr lang="ru-RU" sz="2400" dirty="0" err="1" smtClean="0"/>
              <a:t>кривизни</a:t>
            </a:r>
            <a:endParaRPr lang="ru-RU" sz="2400" dirty="0"/>
          </a:p>
        </p:txBody>
      </p:sp>
      <p:pic>
        <p:nvPicPr>
          <p:cNvPr id="4" name="Рисунок 3" descr="эльи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4071942"/>
            <a:ext cx="3675185" cy="26025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У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умовах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коронний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розряд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виникати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верхівках</a:t>
            </a:r>
            <a:r>
              <a:rPr lang="ru-RU" sz="1800" dirty="0" smtClean="0"/>
              <a:t> дерев, </a:t>
            </a:r>
            <a:r>
              <a:rPr lang="ru-RU" sz="1800" dirty="0" err="1" smtClean="0"/>
              <a:t>щоглах</a:t>
            </a:r>
            <a:endParaRPr lang="ru-RU" sz="1800" dirty="0"/>
          </a:p>
        </p:txBody>
      </p:sp>
      <p:pic>
        <p:nvPicPr>
          <p:cNvPr id="5" name="Рисунок 4" descr="pp0029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8891" b="1889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dirty="0" smtClean="0"/>
              <a:t>Самостійний газовий розряд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err="1" smtClean="0"/>
              <a:t>Розряд</a:t>
            </a:r>
            <a:r>
              <a:rPr lang="ru-RU" sz="3600" dirty="0" smtClean="0"/>
              <a:t> </a:t>
            </a:r>
            <a:r>
              <a:rPr lang="ru-RU" sz="3600" dirty="0" smtClean="0"/>
              <a:t>у </a:t>
            </a:r>
            <a:r>
              <a:rPr lang="ru-RU" sz="3600" dirty="0" err="1" smtClean="0"/>
              <a:t>газі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зберігається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після</a:t>
            </a:r>
            <a:endParaRPr lang="ru-RU" sz="3600" dirty="0" smtClean="0"/>
          </a:p>
          <a:p>
            <a:pPr>
              <a:buNone/>
            </a:pPr>
            <a:r>
              <a:rPr lang="ru-RU" sz="3600" dirty="0" err="1" smtClean="0"/>
              <a:t>припинення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дії</a:t>
            </a:r>
            <a:r>
              <a:rPr lang="ru-RU" sz="3600" dirty="0" smtClean="0"/>
              <a:t> </a:t>
            </a:r>
            <a:r>
              <a:rPr lang="ru-RU" sz="3600" dirty="0" err="1" smtClean="0"/>
              <a:t>зовнішнього</a:t>
            </a:r>
            <a:endParaRPr lang="ru-RU" sz="3600" dirty="0" smtClean="0"/>
          </a:p>
          <a:p>
            <a:pPr>
              <a:buNone/>
            </a:pPr>
            <a:r>
              <a:rPr lang="ru-RU" sz="3600" dirty="0" err="1" smtClean="0"/>
              <a:t>іонізатора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0" dirty="0" err="1" smtClean="0"/>
              <a:t>чотири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типи</a:t>
            </a:r>
            <a:r>
              <a:rPr lang="ru-RU" sz="3200" b="0" dirty="0" smtClean="0"/>
              <a:t> </a:t>
            </a:r>
            <a:r>
              <a:rPr lang="ru-RU" sz="3200" b="0" dirty="0" err="1" smtClean="0"/>
              <a:t>самостійного</a:t>
            </a:r>
            <a:r>
              <a:rPr lang="ru-RU" sz="3200" b="0" dirty="0" smtClean="0"/>
              <a:t> </a:t>
            </a:r>
            <a:r>
              <a:rPr lang="ru-RU" sz="3200" b="0" dirty="0" smtClean="0"/>
              <a:t>газового </a:t>
            </a:r>
            <a:r>
              <a:rPr lang="ru-RU" sz="3200" b="0" dirty="0" err="1" smtClean="0"/>
              <a:t>розряду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1.</a:t>
            </a:r>
            <a:r>
              <a:rPr lang="ru-RU" dirty="0" smtClean="0"/>
              <a:t> </a:t>
            </a:r>
            <a:r>
              <a:rPr lang="ru-RU" dirty="0" err="1" smtClean="0"/>
              <a:t>тліючий</a:t>
            </a:r>
            <a:endParaRPr lang="uk-UA" dirty="0" smtClean="0"/>
          </a:p>
          <a:p>
            <a:r>
              <a:rPr lang="uk-UA" dirty="0" smtClean="0"/>
              <a:t>2.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іскровий</a:t>
            </a:r>
            <a:endParaRPr lang="uk-UA" dirty="0" smtClean="0"/>
          </a:p>
          <a:p>
            <a:r>
              <a:rPr lang="uk-UA" dirty="0" smtClean="0"/>
              <a:t>3.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дуговий</a:t>
            </a:r>
            <a:endParaRPr lang="uk-UA" dirty="0" smtClean="0"/>
          </a:p>
          <a:p>
            <a:r>
              <a:rPr lang="uk-UA" dirty="0" smtClean="0"/>
              <a:t>4.</a:t>
            </a:r>
            <a:r>
              <a:rPr lang="ru-RU" dirty="0" smtClean="0"/>
              <a:t> </a:t>
            </a:r>
            <a:r>
              <a:rPr lang="ru-RU" dirty="0" err="1" smtClean="0"/>
              <a:t>коронний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 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err="1" smtClean="0"/>
              <a:t>Тліючий</a:t>
            </a:r>
            <a:r>
              <a:rPr lang="ru-RU" dirty="0" smtClean="0"/>
              <a:t> </a:t>
            </a:r>
            <a:r>
              <a:rPr lang="ru-RU" dirty="0" err="1" smtClean="0"/>
              <a:t>газовий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Виникає</a:t>
            </a:r>
            <a:r>
              <a:rPr lang="ru-RU" dirty="0" smtClean="0"/>
              <a:t> при </a:t>
            </a:r>
            <a:r>
              <a:rPr lang="ru-RU" dirty="0" err="1" smtClean="0"/>
              <a:t>низькому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до </a:t>
            </a:r>
            <a:r>
              <a:rPr lang="ru-RU" dirty="0" err="1" smtClean="0"/>
              <a:t>електродів</a:t>
            </a:r>
            <a:r>
              <a:rPr lang="ru-RU" dirty="0" smtClean="0"/>
              <a:t>,</a:t>
            </a:r>
          </a:p>
          <a:p>
            <a:pPr>
              <a:buNone/>
            </a:pPr>
            <a:r>
              <a:rPr lang="ru-RU" dirty="0" err="1" smtClean="0"/>
              <a:t>впаяних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скляну</a:t>
            </a:r>
            <a:r>
              <a:rPr lang="ru-RU" dirty="0" smtClean="0"/>
              <a:t> трубку </a:t>
            </a:r>
            <a:r>
              <a:rPr lang="ru-RU" dirty="0" err="1" smtClean="0"/>
              <a:t>завдовжки</a:t>
            </a:r>
            <a:r>
              <a:rPr lang="ru-RU" dirty="0" smtClean="0"/>
              <a:t> </a:t>
            </a:r>
            <a:r>
              <a:rPr lang="ru-RU" dirty="0" smtClean="0"/>
              <a:t>30,50 см,</a:t>
            </a:r>
          </a:p>
          <a:p>
            <a:pPr>
              <a:buNone/>
            </a:pPr>
            <a:r>
              <a:rPr lang="ru-RU" dirty="0" err="1" smtClean="0"/>
              <a:t>прикласти</a:t>
            </a:r>
            <a:r>
              <a:rPr lang="ru-RU" dirty="0" smtClean="0"/>
              <a:t> </a:t>
            </a:r>
            <a:r>
              <a:rPr lang="ru-RU" dirty="0" err="1" smtClean="0"/>
              <a:t>постійну</a:t>
            </a:r>
            <a:r>
              <a:rPr lang="ru-RU" dirty="0" smtClean="0"/>
              <a:t> </a:t>
            </a:r>
            <a:r>
              <a:rPr lang="ru-RU" dirty="0" err="1" smtClean="0"/>
              <a:t>напругу</a:t>
            </a:r>
            <a:r>
              <a:rPr lang="ru-RU" dirty="0" smtClean="0"/>
              <a:t> до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smtClean="0"/>
              <a:t>вольт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643314"/>
            <a:ext cx="3286148" cy="24614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ru-RU" sz="2000" dirty="0" err="1" smtClean="0"/>
              <a:t>Типовим</a:t>
            </a:r>
            <a:r>
              <a:rPr lang="ru-RU" sz="2000" dirty="0" smtClean="0"/>
              <a:t> прикладом </a:t>
            </a:r>
            <a:r>
              <a:rPr lang="ru-RU" sz="2000" dirty="0" err="1" smtClean="0"/>
              <a:t>тліючого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розряду</a:t>
            </a:r>
            <a:r>
              <a:rPr lang="ru-RU" sz="2000" dirty="0" smtClean="0"/>
              <a:t>, </a:t>
            </a:r>
            <a:r>
              <a:rPr lang="ru-RU" sz="2000" dirty="0" err="1" smtClean="0"/>
              <a:t>знайомим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більшості</a:t>
            </a:r>
            <a:r>
              <a:rPr lang="ru-RU" sz="2000" dirty="0" smtClean="0"/>
              <a:t> людей,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світіння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неонової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лампи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 descr="neon-17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082" r="11082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dirty="0" err="1" smtClean="0"/>
              <a:t>Дуговий</a:t>
            </a:r>
            <a:r>
              <a:rPr lang="ru-RU" sz="6700" dirty="0" smtClean="0"/>
              <a:t> </a:t>
            </a:r>
            <a:r>
              <a:rPr lang="ru-RU" sz="6700" dirty="0" err="1" smtClean="0"/>
              <a:t>розряд</a:t>
            </a:r>
            <a:endParaRPr lang="ru-RU" sz="6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вид </a:t>
            </a:r>
            <a:r>
              <a:rPr lang="ru-RU" dirty="0" err="1" smtClean="0"/>
              <a:t>самостійного</a:t>
            </a:r>
            <a:r>
              <a:rPr lang="ru-RU" dirty="0" smtClean="0"/>
              <a:t> </a:t>
            </a:r>
            <a:r>
              <a:rPr lang="ru-RU" dirty="0" smtClean="0"/>
              <a:t>газового </a:t>
            </a:r>
            <a:r>
              <a:rPr lang="ru-RU" dirty="0" err="1" smtClean="0"/>
              <a:t>розряду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smtClean="0"/>
              <a:t>за</a:t>
            </a:r>
          </a:p>
          <a:p>
            <a:pPr>
              <a:buNone/>
            </a:pP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електродами</a:t>
            </a:r>
            <a:r>
              <a:rPr lang="ru-RU" dirty="0" smtClean="0"/>
              <a:t>, </a:t>
            </a:r>
            <a:r>
              <a:rPr lang="ru-RU" dirty="0" err="1" smtClean="0"/>
              <a:t>розведених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відстань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яскравим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світінням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формі</a:t>
            </a:r>
            <a:r>
              <a:rPr lang="ru-RU" dirty="0" smtClean="0"/>
              <a:t> дуги.</a:t>
            </a:r>
            <a:endParaRPr lang="ru-RU" dirty="0"/>
          </a:p>
        </p:txBody>
      </p:sp>
      <p:pic>
        <p:nvPicPr>
          <p:cNvPr id="4" name="Рисунок 3" descr="Lichtbogen_3000_Vo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4000504"/>
            <a:ext cx="4143404" cy="25479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Дуговий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розряд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при </a:t>
            </a:r>
            <a:r>
              <a:rPr lang="ru-RU" sz="1800" dirty="0" err="1" smtClean="0"/>
              <a:t>зварюванні</a:t>
            </a:r>
            <a:r>
              <a:rPr lang="ru-RU" sz="1800" dirty="0" smtClean="0"/>
              <a:t> 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матеріалів</a:t>
            </a:r>
            <a:r>
              <a:rPr lang="ru-RU" sz="1800" dirty="0" smtClean="0"/>
              <a:t>, в </a:t>
            </a:r>
            <a:r>
              <a:rPr lang="ru-RU" sz="1800" dirty="0" err="1" smtClean="0"/>
              <a:t>електричних</a:t>
            </a:r>
            <a:r>
              <a:rPr lang="ru-RU" sz="1800" dirty="0" smtClean="0"/>
              <a:t> печах, </a:t>
            </a:r>
            <a:r>
              <a:rPr lang="ru-RU" sz="1800" dirty="0" err="1" smtClean="0"/>
              <a:t>дугових</a:t>
            </a:r>
            <a:r>
              <a:rPr lang="ru-RU" sz="1800" dirty="0" smtClean="0"/>
              <a:t> лампах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5" name="Рисунок 4" descr="arc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3014" r="2301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Іскровий газовий розряд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розряд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при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smtClean="0"/>
              <a:t>порядку</a:t>
            </a:r>
          </a:p>
          <a:p>
            <a:pPr>
              <a:buNone/>
            </a:pPr>
            <a:r>
              <a:rPr lang="ru-RU" dirty="0" smtClean="0"/>
              <a:t>атмосферного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характерним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звуковим</a:t>
            </a:r>
            <a:r>
              <a:rPr lang="ru-RU" dirty="0" smtClean="0"/>
              <a:t> </a:t>
            </a:r>
            <a:r>
              <a:rPr lang="ru-RU" dirty="0" err="1" smtClean="0"/>
              <a:t>ефектом</a:t>
            </a:r>
            <a:r>
              <a:rPr lang="ru-RU" dirty="0" smtClean="0"/>
              <a:t> - «</a:t>
            </a:r>
            <a:r>
              <a:rPr lang="ru-RU" dirty="0" err="1" smtClean="0"/>
              <a:t>тріском</a:t>
            </a:r>
            <a:r>
              <a:rPr lang="ru-RU" dirty="0" smtClean="0"/>
              <a:t>» </a:t>
            </a:r>
            <a:r>
              <a:rPr lang="ru-RU" dirty="0" err="1" smtClean="0"/>
              <a:t>іскри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clip14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571876"/>
            <a:ext cx="4810132" cy="2962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Використання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err="1" smtClean="0"/>
              <a:t>Іскровий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розряд</a:t>
            </a:r>
            <a:r>
              <a:rPr lang="ru-RU" sz="1800" dirty="0" smtClean="0"/>
              <a:t> </a:t>
            </a:r>
            <a:r>
              <a:rPr lang="ru-RU" sz="1800" dirty="0" smtClean="0"/>
              <a:t>широко</a:t>
            </a:r>
          </a:p>
          <a:p>
            <a:pPr>
              <a:buNone/>
            </a:pPr>
            <a:r>
              <a:rPr lang="ru-RU" sz="1800" dirty="0" err="1" smtClean="0"/>
              <a:t>застосовується</a:t>
            </a:r>
            <a:r>
              <a:rPr lang="ru-RU" sz="1800" dirty="0" smtClean="0"/>
              <a:t> </a:t>
            </a:r>
            <a:r>
              <a:rPr lang="ru-RU" sz="1800" dirty="0" smtClean="0"/>
              <a:t>як у </a:t>
            </a:r>
            <a:r>
              <a:rPr lang="ru-RU" sz="1800" dirty="0" err="1" smtClean="0"/>
              <a:t>техніці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(</a:t>
            </a:r>
            <a:r>
              <a:rPr lang="ru-RU" sz="1800" dirty="0" err="1" smtClean="0"/>
              <a:t>запалення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горючої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суміші</a:t>
            </a:r>
            <a:r>
              <a:rPr lang="ru-RU" sz="1800" dirty="0" smtClean="0"/>
              <a:t> </a:t>
            </a:r>
            <a:r>
              <a:rPr lang="ru-RU" sz="1800" dirty="0" smtClean="0"/>
              <a:t>у</a:t>
            </a:r>
          </a:p>
          <a:p>
            <a:pPr>
              <a:buNone/>
            </a:pPr>
            <a:r>
              <a:rPr lang="ru-RU" sz="1800" dirty="0" err="1" smtClean="0"/>
              <a:t>двигунах</a:t>
            </a:r>
            <a:r>
              <a:rPr lang="ru-RU" sz="1800" dirty="0" smtClean="0"/>
              <a:t> </a:t>
            </a:r>
            <a:r>
              <a:rPr lang="ru-RU" sz="1800" dirty="0" err="1" smtClean="0"/>
              <a:t>внутрішнього</a:t>
            </a:r>
            <a:endParaRPr lang="ru-RU" sz="1800" dirty="0" smtClean="0"/>
          </a:p>
          <a:p>
            <a:pPr>
              <a:buNone/>
            </a:pPr>
            <a:r>
              <a:rPr lang="ru-RU" sz="1800" dirty="0" err="1" smtClean="0"/>
              <a:t>згоряння</a:t>
            </a:r>
            <a:r>
              <a:rPr lang="ru-RU" sz="1800" dirty="0" smtClean="0"/>
              <a:t>, </a:t>
            </a:r>
            <a:r>
              <a:rPr lang="ru-RU" sz="1800" dirty="0" err="1" smtClean="0"/>
              <a:t>іскрові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розрядники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для </a:t>
            </a:r>
            <a:r>
              <a:rPr lang="ru-RU" sz="1800" dirty="0" err="1" smtClean="0"/>
              <a:t>запобігання</a:t>
            </a:r>
            <a:endParaRPr lang="ru-RU" sz="1800" dirty="0" smtClean="0"/>
          </a:p>
          <a:p>
            <a:pPr>
              <a:buNone/>
            </a:pPr>
            <a:r>
              <a:rPr lang="ru-RU" sz="1800" dirty="0" err="1" smtClean="0"/>
              <a:t>перенапруження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ліній</a:t>
            </a:r>
            <a:endParaRPr lang="ru-RU" sz="1800" dirty="0" smtClean="0"/>
          </a:p>
          <a:p>
            <a:pPr>
              <a:buNone/>
            </a:pPr>
            <a:r>
              <a:rPr lang="ru-RU" sz="1800" dirty="0" err="1" smtClean="0"/>
              <a:t>електропередачі</a:t>
            </a:r>
            <a:r>
              <a:rPr lang="ru-RU" sz="1800" dirty="0" smtClean="0"/>
              <a:t>)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так </a:t>
            </a:r>
            <a:r>
              <a:rPr lang="ru-RU" sz="2000" dirty="0" err="1" smtClean="0"/>
              <a:t>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виробництві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(</a:t>
            </a:r>
            <a:r>
              <a:rPr lang="ru-RU" sz="2000" dirty="0" err="1" smtClean="0"/>
              <a:t>електроіскрова</a:t>
            </a:r>
            <a:r>
              <a:rPr lang="ru-RU" sz="2000" dirty="0" smtClean="0"/>
              <a:t> </a:t>
            </a:r>
            <a:r>
              <a:rPr lang="ru-RU" sz="2000" dirty="0" smtClean="0"/>
              <a:t>точна </a:t>
            </a:r>
            <a:r>
              <a:rPr lang="ru-RU" sz="2000" dirty="0" err="1" smtClean="0"/>
              <a:t>обробка</a:t>
            </a: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металів</a:t>
            </a:r>
            <a:r>
              <a:rPr lang="ru-RU" sz="2000" dirty="0" smtClean="0"/>
              <a:t>).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того, </a:t>
            </a:r>
            <a:r>
              <a:rPr lang="ru-RU" sz="2000" dirty="0" err="1" smtClean="0"/>
              <a:t>він</a:t>
            </a:r>
            <a:endParaRPr lang="ru-RU" sz="2000" dirty="0" smtClean="0"/>
          </a:p>
          <a:p>
            <a:pPr>
              <a:buNone/>
            </a:pPr>
            <a:r>
              <a:rPr lang="ru-RU" sz="2000" dirty="0" err="1" smtClean="0"/>
              <a:t>використовується</a:t>
            </a:r>
            <a:r>
              <a:rPr lang="ru-RU" sz="2000" dirty="0" smtClean="0"/>
              <a:t> в</a:t>
            </a:r>
          </a:p>
          <a:p>
            <a:pPr>
              <a:buNone/>
            </a:pPr>
            <a:r>
              <a:rPr lang="ru-RU" sz="2000" dirty="0" smtClean="0"/>
              <a:t>спектральному </a:t>
            </a:r>
            <a:r>
              <a:rPr lang="ru-RU" sz="2000" dirty="0" err="1" smtClean="0"/>
              <a:t>аналізі</a:t>
            </a:r>
            <a:r>
              <a:rPr lang="ru-RU" sz="2000" dirty="0" smtClean="0"/>
              <a:t> </a:t>
            </a:r>
            <a:r>
              <a:rPr lang="ru-RU" sz="2000" dirty="0" smtClean="0"/>
              <a:t>для</a:t>
            </a:r>
          </a:p>
          <a:p>
            <a:pPr>
              <a:buNone/>
            </a:pPr>
            <a:r>
              <a:rPr lang="ru-RU" sz="2000" dirty="0" err="1" smtClean="0"/>
              <a:t>реєстрації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заряджених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частинок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Рисунок 4" descr="image014_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4357694"/>
            <a:ext cx="3571900" cy="2098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160</Words>
  <PresentationFormat>Экран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Самостійний газовий розряд  </vt:lpstr>
      <vt:lpstr>Самостійний газовий розряд</vt:lpstr>
      <vt:lpstr>чотири типи самостійного газового розряду</vt:lpstr>
      <vt:lpstr>          Тліючий газовий розряд </vt:lpstr>
      <vt:lpstr>Слайд 5</vt:lpstr>
      <vt:lpstr>  Дуговий розряд</vt:lpstr>
      <vt:lpstr>Слайд 7</vt:lpstr>
      <vt:lpstr>Іскровий газовий розряд</vt:lpstr>
      <vt:lpstr>Використання</vt:lpstr>
      <vt:lpstr>   Коронний газовий розряд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Администратор</cp:lastModifiedBy>
  <cp:revision>7</cp:revision>
  <dcterms:created xsi:type="dcterms:W3CDTF">2014-02-08T18:28:12Z</dcterms:created>
  <dcterms:modified xsi:type="dcterms:W3CDTF">2014-02-08T19:32:54Z</dcterms:modified>
</cp:coreProperties>
</file>