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C0C615-3C15-4322-9A1B-A94658FFEE5F}" type="datetimeFigureOut">
              <a:rPr lang="uk-UA" smtClean="0"/>
              <a:t>15.12.2014</a:t>
            </a:fld>
            <a:endParaRPr lang="uk-UA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EB048E-9136-4D14-8044-99DA784654BD}" type="slidenum">
              <a:rPr lang="uk-UA" smtClean="0"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Технології переробки твердих побутових відходів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 учениця групи П-13 </a:t>
            </a:r>
            <a:r>
              <a:rPr lang="uk-UA" dirty="0" smtClean="0"/>
              <a:t>Бермес</a:t>
            </a:r>
            <a:r>
              <a:rPr lang="uk-UA" dirty="0" smtClean="0"/>
              <a:t> Мар</a:t>
            </a:r>
            <a:r>
              <a:rPr lang="en-US" dirty="0" smtClean="0"/>
              <a:t>’</a:t>
            </a:r>
            <a:r>
              <a:rPr lang="uk-UA" dirty="0" smtClean="0"/>
              <a:t>яна</a:t>
            </a:r>
            <a:endParaRPr lang="uk-UA" dirty="0"/>
          </a:p>
        </p:txBody>
      </p:sp>
    </p:spTree>
  </p:cSld>
  <p:clrMapOvr>
    <a:masterClrMapping/>
  </p:clrMapOvr>
  <p:transition spd="slow" advTm="5000"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44624" y="4581128"/>
            <a:ext cx="294184" cy="255992"/>
          </a:xfrm>
        </p:spPr>
        <p:txBody>
          <a:bodyPr>
            <a:normAutofit fontScale="47500" lnSpcReduction="20000"/>
          </a:bodyPr>
          <a:lstStyle/>
          <a:p>
            <a:endParaRPr lang="uk-UA" dirty="0"/>
          </a:p>
        </p:txBody>
      </p:sp>
      <p:sp>
        <p:nvSpPr>
          <p:cNvPr id="4" name="Управляющая кнопка: в начало 3">
            <a:hlinkClick r:id="" action="ppaction://hlinkshowjump?jump=firstslide" highlightClick="1"/>
          </p:cNvPr>
          <p:cNvSpPr/>
          <p:nvPr/>
        </p:nvSpPr>
        <p:spPr>
          <a:xfrm>
            <a:off x="251520" y="6381328"/>
            <a:ext cx="432048" cy="47667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 advTm="5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hlinkClick r:id="rId2" action="ppaction://hlinksldjump"/>
              </a:rPr>
              <a:t>Побутові відходи</a:t>
            </a:r>
            <a:endParaRPr lang="uk-UA" dirty="0" smtClean="0"/>
          </a:p>
          <a:p>
            <a:r>
              <a:rPr lang="uk-UA" dirty="0" smtClean="0">
                <a:hlinkClick r:id="rId3" action="ppaction://hlinksldjump"/>
              </a:rPr>
              <a:t>Види побутових відходів</a:t>
            </a:r>
            <a:endParaRPr lang="uk-UA" dirty="0" smtClean="0"/>
          </a:p>
          <a:p>
            <a:r>
              <a:rPr lang="uk-UA" dirty="0" smtClean="0">
                <a:hlinkClick r:id="rId4" action="ppaction://hlinksldjump"/>
              </a:rPr>
              <a:t>Переробка побутових відходів</a:t>
            </a:r>
            <a:endParaRPr lang="uk-UA" dirty="0" smtClean="0"/>
          </a:p>
          <a:p>
            <a:r>
              <a:rPr lang="uk-UA" dirty="0" smtClean="0">
                <a:hlinkClick r:id="rId5" action="ppaction://hlinksldjump"/>
              </a:rPr>
              <a:t>Полігони (</a:t>
            </a:r>
            <a:r>
              <a:rPr lang="uk-UA" dirty="0" err="1" smtClean="0">
                <a:hlinkClick r:id="rId5" action="ppaction://hlinksldjump"/>
              </a:rPr>
              <a:t>сміттєзвалища</a:t>
            </a:r>
            <a:r>
              <a:rPr lang="uk-UA" dirty="0" smtClean="0">
                <a:hlinkClick r:id="rId5" action="ppaction://hlinksldjump"/>
              </a:rPr>
              <a:t>)</a:t>
            </a:r>
            <a:endParaRPr lang="uk-UA" dirty="0" smtClean="0"/>
          </a:p>
          <a:p>
            <a:r>
              <a:rPr lang="uk-UA" dirty="0" smtClean="0">
                <a:hlinkClick r:id="rId6" action="ppaction://hlinksldjump"/>
              </a:rPr>
              <a:t>Схема утворення побутових відходів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uk-UA" dirty="0"/>
          </a:p>
        </p:txBody>
      </p:sp>
    </p:spTree>
  </p:cSld>
  <p:clrMapOvr>
    <a:masterClrMapping/>
  </p:clrMapOvr>
  <p:transition spd="slow" advTm="5000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Побутові відходи – це </a:t>
            </a:r>
            <a:r>
              <a:rPr lang="ru-RU" dirty="0" smtClean="0"/>
              <a:t>тип </a:t>
            </a:r>
            <a:r>
              <a:rPr lang="ru-RU" dirty="0" err="1" smtClean="0"/>
              <a:t>відходів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створюються</a:t>
            </a:r>
            <a:r>
              <a:rPr lang="ru-RU" dirty="0" smtClean="0"/>
              <a:t> у </a:t>
            </a:r>
            <a:r>
              <a:rPr lang="ru-RU" dirty="0" err="1" smtClean="0"/>
              <a:t>житлово-комунальному</a:t>
            </a:r>
            <a:r>
              <a:rPr lang="ru-RU" dirty="0" smtClean="0"/>
              <a:t> </a:t>
            </a:r>
            <a:r>
              <a:rPr lang="ru-RU" dirty="0" err="1" smtClean="0"/>
              <a:t>господарстві</a:t>
            </a:r>
            <a:r>
              <a:rPr lang="ru-RU" dirty="0" smtClean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побуті</a:t>
            </a:r>
            <a:r>
              <a:rPr lang="ru-RU" dirty="0" smtClean="0"/>
              <a:t>).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Побутові відходи</a:t>
            </a:r>
            <a:endParaRPr lang="uk-UA" dirty="0"/>
          </a:p>
        </p:txBody>
      </p:sp>
      <p:pic>
        <p:nvPicPr>
          <p:cNvPr id="9" name="Рисунок 8" descr="441_22_02_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068960"/>
            <a:ext cx="3589412" cy="3511381"/>
          </a:xfrm>
          <a:prstGeom prst="rect">
            <a:avLst/>
          </a:prstGeom>
        </p:spPr>
      </p:pic>
      <p:pic>
        <p:nvPicPr>
          <p:cNvPr id="10" name="Рисунок 9" descr="160_07_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490739"/>
            <a:ext cx="3442089" cy="3367261"/>
          </a:xfrm>
          <a:prstGeom prst="rect">
            <a:avLst/>
          </a:prstGeom>
        </p:spPr>
      </p:pic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0" y="6597352"/>
            <a:ext cx="323528" cy="26064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 advTm="5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hlinkClick r:id="rId2" action="ppaction://hlinksldjump"/>
              </a:rPr>
              <a:t>Тверді побутові відходи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hlinkClick r:id="rId3" action="ppaction://hlinksldjump"/>
              </a:rPr>
              <a:t>Рідкі побутові відходи</a:t>
            </a:r>
            <a:r>
              <a:rPr lang="uk-UA" dirty="0" smtClean="0"/>
              <a:t> (стічні води, фекалії)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побутових відходів</a:t>
            </a:r>
            <a:endParaRPr lang="uk-UA" dirty="0"/>
          </a:p>
        </p:txBody>
      </p:sp>
      <p:pic>
        <p:nvPicPr>
          <p:cNvPr id="6" name="Рисунок 5" descr="18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2708920"/>
            <a:ext cx="3888432" cy="3888432"/>
          </a:xfrm>
          <a:prstGeom prst="rect">
            <a:avLst/>
          </a:prstGeom>
        </p:spPr>
      </p:pic>
      <p:sp>
        <p:nvSpPr>
          <p:cNvPr id="7" name="Управляющая кнопка: в начало 6">
            <a:hlinkClick r:id="rId5" action="ppaction://hlinksldjump" highlightClick="1"/>
          </p:cNvPr>
          <p:cNvSpPr/>
          <p:nvPr/>
        </p:nvSpPr>
        <p:spPr>
          <a:xfrm>
            <a:off x="0" y="6453336"/>
            <a:ext cx="323528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 advTm="8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До твердих побутових відходів належать :</a:t>
            </a:r>
          </a:p>
          <a:p>
            <a:r>
              <a:rPr lang="uk-UA" dirty="0" smtClean="0"/>
              <a:t>Картон;</a:t>
            </a:r>
          </a:p>
          <a:p>
            <a:r>
              <a:rPr lang="uk-UA" dirty="0" smtClean="0"/>
              <a:t>Споживчий, пакувальний або газетний папір;</a:t>
            </a:r>
          </a:p>
          <a:p>
            <a:r>
              <a:rPr lang="uk-UA" dirty="0" smtClean="0"/>
              <a:t>Дерев</a:t>
            </a:r>
            <a:r>
              <a:rPr lang="en-US" dirty="0" smtClean="0"/>
              <a:t>’</a:t>
            </a:r>
            <a:r>
              <a:rPr lang="uk-UA" dirty="0" err="1" smtClean="0"/>
              <a:t>яна</a:t>
            </a:r>
            <a:r>
              <a:rPr lang="uk-UA" dirty="0" smtClean="0"/>
              <a:t>, скляна, металева тара;</a:t>
            </a:r>
          </a:p>
          <a:p>
            <a:r>
              <a:rPr lang="uk-UA" dirty="0" smtClean="0"/>
              <a:t>Предмети та вироби з дерева, металу, скла, шкіри, </a:t>
            </a:r>
            <a:r>
              <a:rPr lang="uk-UA" dirty="0" err="1" smtClean="0"/>
              <a:t>пласмаси</a:t>
            </a:r>
            <a:r>
              <a:rPr lang="uk-UA" dirty="0" smtClean="0"/>
              <a:t> тощо;</a:t>
            </a:r>
          </a:p>
          <a:p>
            <a:r>
              <a:rPr lang="uk-UA" dirty="0" smtClean="0"/>
              <a:t>Сміття;</a:t>
            </a:r>
          </a:p>
          <a:p>
            <a:r>
              <a:rPr lang="uk-UA" dirty="0" smtClean="0"/>
              <a:t>Харчові відходи.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Тверді побутові відходи</a:t>
            </a:r>
            <a:endParaRPr lang="uk-UA" dirty="0"/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179512" y="6453336"/>
            <a:ext cx="432048" cy="4046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Рідкі побутові відходи – це </a:t>
            </a:r>
            <a:r>
              <a:rPr lang="ru-RU" dirty="0" err="1" smtClean="0"/>
              <a:t>господарчо-побутові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миття</a:t>
            </a:r>
            <a:r>
              <a:rPr lang="ru-RU" dirty="0" smtClean="0"/>
              <a:t>, </a:t>
            </a:r>
            <a:r>
              <a:rPr lang="ru-RU" dirty="0" err="1" smtClean="0"/>
              <a:t>прання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та </a:t>
            </a:r>
            <a:r>
              <a:rPr lang="ru-RU" dirty="0" err="1" smtClean="0"/>
              <a:t>каналізаційні</a:t>
            </a:r>
            <a:r>
              <a:rPr lang="ru-RU" dirty="0" smtClean="0"/>
              <a:t> стоки (за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)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централізованого</a:t>
            </a:r>
            <a:r>
              <a:rPr lang="ru-RU" dirty="0" smtClean="0"/>
              <a:t> </a:t>
            </a:r>
            <a:r>
              <a:rPr lang="ru-RU" dirty="0" err="1" smtClean="0"/>
              <a:t>водовідведення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Рідкі побутові відходи</a:t>
            </a:r>
            <a:endParaRPr lang="uk-UA" dirty="0"/>
          </a:p>
        </p:txBody>
      </p:sp>
      <p:pic>
        <p:nvPicPr>
          <p:cNvPr id="4" name="Рисунок 3" descr="25423-1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4319718"/>
            <a:ext cx="3384376" cy="2538282"/>
          </a:xfrm>
          <a:prstGeom prst="rect">
            <a:avLst/>
          </a:prstGeom>
        </p:spPr>
      </p:pic>
      <p:sp>
        <p:nvSpPr>
          <p:cNvPr id="5" name="Управляющая кнопка: в начало 4">
            <a:hlinkClick r:id="rId3" action="ppaction://hlinksldjump" highlightClick="1"/>
          </p:cNvPr>
          <p:cNvSpPr/>
          <p:nvPr/>
        </p:nvSpPr>
        <p:spPr>
          <a:xfrm>
            <a:off x="0" y="6453336"/>
            <a:ext cx="395536" cy="4046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Збирання побутових відходів є основним завданням </a:t>
            </a:r>
            <a:r>
              <a:rPr lang="uk-UA" sz="2000" dirty="0" smtClean="0"/>
              <a:t>санітарного очищення</a:t>
            </a:r>
            <a:r>
              <a:rPr lang="uk-UA" sz="2000" dirty="0" smtClean="0"/>
              <a:t> </a:t>
            </a:r>
            <a:r>
              <a:rPr lang="uk-UA" sz="2000" dirty="0" smtClean="0"/>
              <a:t>населених пунктів</a:t>
            </a:r>
            <a:r>
              <a:rPr lang="uk-UA" sz="2000" dirty="0" smtClean="0"/>
              <a:t> і здійснюється спеціальними автомобілями спеціалізованих </a:t>
            </a:r>
            <a:r>
              <a:rPr lang="uk-UA" sz="2000" dirty="0" smtClean="0"/>
              <a:t>цехів. </a:t>
            </a:r>
            <a:r>
              <a:rPr lang="uk-UA" sz="2000" dirty="0" smtClean="0"/>
              <a:t>Для збирання та тимчасового зберігання побутових відходів використовуються </a:t>
            </a:r>
            <a:r>
              <a:rPr lang="uk-UA" sz="2000" dirty="0" smtClean="0"/>
              <a:t>контейнери</a:t>
            </a:r>
            <a:r>
              <a:rPr lang="uk-UA" sz="2000" dirty="0" smtClean="0"/>
              <a:t> для сміття</a:t>
            </a:r>
            <a:r>
              <a:rPr lang="uk-UA" sz="2000" dirty="0" smtClean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Переробка побутових відходів</a:t>
            </a:r>
            <a:endParaRPr lang="uk-UA" dirty="0"/>
          </a:p>
        </p:txBody>
      </p:sp>
      <p:pic>
        <p:nvPicPr>
          <p:cNvPr id="4" name="Рисунок 3" descr="1024px-Lixo-reciclável-UFR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663026"/>
            <a:ext cx="4032448" cy="3024336"/>
          </a:xfrm>
          <a:prstGeom prst="rect">
            <a:avLst/>
          </a:prstGeom>
        </p:spPr>
      </p:pic>
      <p:sp>
        <p:nvSpPr>
          <p:cNvPr id="5" name="Управляющая кнопка: в начало 4">
            <a:hlinkClick r:id="rId3" action="ppaction://hlinksldjump" highlightClick="1"/>
          </p:cNvPr>
          <p:cNvSpPr/>
          <p:nvPr/>
        </p:nvSpPr>
        <p:spPr>
          <a:xfrm>
            <a:off x="179512" y="6525344"/>
            <a:ext cx="288032" cy="33265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Найбільші площі під полігони зайняті в </a:t>
            </a:r>
            <a:r>
              <a:rPr lang="uk-UA" sz="2000" dirty="0" smtClean="0"/>
              <a:t>Дніпропетровській</a:t>
            </a:r>
            <a:r>
              <a:rPr lang="uk-UA" sz="2000" dirty="0" smtClean="0"/>
              <a:t> — 140 гектарів, </a:t>
            </a:r>
            <a:r>
              <a:rPr lang="uk-UA" sz="2000" dirty="0" smtClean="0"/>
              <a:t>Донецькій</a:t>
            </a:r>
            <a:r>
              <a:rPr lang="uk-UA" sz="2000" dirty="0" smtClean="0"/>
              <a:t> — 330, </a:t>
            </a:r>
            <a:r>
              <a:rPr lang="uk-UA" sz="2000" dirty="0" smtClean="0"/>
              <a:t>Одеській</a:t>
            </a:r>
            <a:r>
              <a:rPr lang="uk-UA" sz="2000" dirty="0" smtClean="0"/>
              <a:t> — 195, </a:t>
            </a:r>
            <a:r>
              <a:rPr lang="uk-UA" sz="2000" dirty="0" smtClean="0"/>
              <a:t>Запорізькій</a:t>
            </a:r>
            <a:r>
              <a:rPr lang="uk-UA" sz="2000" dirty="0" smtClean="0"/>
              <a:t> — 153, </a:t>
            </a:r>
            <a:r>
              <a:rPr lang="uk-UA" sz="2000" dirty="0" smtClean="0"/>
              <a:t>Луганській області</a:t>
            </a:r>
            <a:r>
              <a:rPr lang="uk-UA" sz="2000" dirty="0" smtClean="0"/>
              <a:t> — 129 </a:t>
            </a:r>
            <a:r>
              <a:rPr lang="uk-UA" sz="2000" dirty="0" smtClean="0"/>
              <a:t>гектарів;</a:t>
            </a:r>
          </a:p>
          <a:p>
            <a:r>
              <a:rPr lang="uk-UA" sz="2000" dirty="0" smtClean="0"/>
              <a:t>Найбільш розповсюдженими видами промислової переробки ТПВ є </a:t>
            </a:r>
            <a:r>
              <a:rPr lang="uk-UA" sz="2000" dirty="0" smtClean="0"/>
              <a:t>спалювання,</a:t>
            </a:r>
            <a:r>
              <a:rPr lang="uk-UA" sz="2000" dirty="0" smtClean="0"/>
              <a:t> </a:t>
            </a:r>
            <a:r>
              <a:rPr lang="uk-UA" sz="2000" dirty="0" smtClean="0"/>
              <a:t>ферментація,</a:t>
            </a:r>
            <a:r>
              <a:rPr lang="uk-UA" sz="2000" dirty="0" smtClean="0"/>
              <a:t> </a:t>
            </a:r>
            <a:r>
              <a:rPr lang="uk-UA" sz="2000" dirty="0" smtClean="0"/>
              <a:t>сортування</a:t>
            </a:r>
            <a:r>
              <a:rPr lang="uk-UA" sz="2000" dirty="0" smtClean="0"/>
              <a:t> та їх різні </a:t>
            </a:r>
            <a:r>
              <a:rPr lang="uk-UA" sz="2000" dirty="0" smtClean="0"/>
              <a:t>комбінації.</a:t>
            </a:r>
            <a:endParaRPr lang="uk-UA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Полігони (</a:t>
            </a:r>
            <a:r>
              <a:rPr lang="uk-UA" dirty="0" err="1" smtClean="0"/>
              <a:t>сміттєзвалища</a:t>
            </a:r>
            <a:r>
              <a:rPr lang="uk-UA" dirty="0" smtClean="0"/>
              <a:t>)</a:t>
            </a:r>
            <a:endParaRPr lang="uk-UA" dirty="0"/>
          </a:p>
        </p:txBody>
      </p:sp>
      <p:pic>
        <p:nvPicPr>
          <p:cNvPr id="4" name="Рисунок 3" descr="thumbnail-201407031007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221088"/>
            <a:ext cx="2857500" cy="2286000"/>
          </a:xfrm>
          <a:prstGeom prst="rect">
            <a:avLst/>
          </a:prstGeom>
        </p:spPr>
      </p:pic>
      <p:pic>
        <p:nvPicPr>
          <p:cNvPr id="5" name="Рисунок 4" descr="sval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4005064"/>
            <a:ext cx="3480387" cy="2610290"/>
          </a:xfrm>
          <a:prstGeom prst="rect">
            <a:avLst/>
          </a:prstGeom>
        </p:spPr>
      </p:pic>
      <p:sp>
        <p:nvSpPr>
          <p:cNvPr id="6" name="Управляющая кнопка: в начало 5">
            <a:hlinkClick r:id="rId4" action="ppaction://hlinksldjump" highlightClick="1"/>
          </p:cNvPr>
          <p:cNvSpPr/>
          <p:nvPr/>
        </p:nvSpPr>
        <p:spPr>
          <a:xfrm>
            <a:off x="0" y="6453336"/>
            <a:ext cx="395536" cy="4046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 advTm="5000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378_html_66b9b07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844824"/>
            <a:ext cx="6416148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Схема утворення побутових відходів</a:t>
            </a:r>
            <a:endParaRPr lang="uk-UA" dirty="0"/>
          </a:p>
        </p:txBody>
      </p:sp>
      <p:sp>
        <p:nvSpPr>
          <p:cNvPr id="5" name="Управляющая кнопка: в начало 4">
            <a:hlinkClick r:id="rId3" action="ppaction://hlinksldjump" highlightClick="1"/>
          </p:cNvPr>
          <p:cNvSpPr/>
          <p:nvPr/>
        </p:nvSpPr>
        <p:spPr>
          <a:xfrm>
            <a:off x="251520" y="6453336"/>
            <a:ext cx="360040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 advTm="5000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151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Технології переробки твердих побутових відходів</vt:lpstr>
      <vt:lpstr>Зміст</vt:lpstr>
      <vt:lpstr>Побутові відходи</vt:lpstr>
      <vt:lpstr>Види побутових відходів</vt:lpstr>
      <vt:lpstr>Тверді побутові відходи</vt:lpstr>
      <vt:lpstr>Рідкі побутові відходи</vt:lpstr>
      <vt:lpstr>Переробка побутових відходів</vt:lpstr>
      <vt:lpstr> Полігони (сміттєзвалища)</vt:lpstr>
      <vt:lpstr>Схема утворення побутових відходів</vt:lpstr>
      <vt:lpstr>Дякую за увагу!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Технології переробки твердих побутових відходів</dc:title>
  <dc:creator>Bermes</dc:creator>
  <cp:lastModifiedBy>Bermes</cp:lastModifiedBy>
  <cp:revision>15</cp:revision>
  <dcterms:created xsi:type="dcterms:W3CDTF">2014-12-15T15:14:29Z</dcterms:created>
  <dcterms:modified xsi:type="dcterms:W3CDTF">2014-12-15T17:22:25Z</dcterms:modified>
</cp:coreProperties>
</file>