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21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335" y="-27530"/>
            <a:ext cx="10359957" cy="688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2780928"/>
            <a:ext cx="7416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err="1">
                <a:solidFill>
                  <a:srgbClr val="FF0000"/>
                </a:solidFill>
                <a:latin typeface="Book Antiqua" pitchFamily="18" charset="0"/>
              </a:rPr>
              <a:t>Поліпропілен</a:t>
            </a:r>
            <a:endParaRPr lang="ru-RU" sz="8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04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ru-RU" b="1" dirty="0" err="1" smtClean="0"/>
              <a:t>Поліпропілен</a:t>
            </a:r>
            <a:r>
              <a:rPr lang="ru-RU" dirty="0" smtClean="0"/>
              <a:t> </a:t>
            </a:r>
            <a:r>
              <a:rPr lang="ru-RU" dirty="0"/>
              <a:t>— </a:t>
            </a:r>
            <a:r>
              <a:rPr lang="ru-RU" dirty="0" err="1"/>
              <a:t>синтетичний</a:t>
            </a:r>
            <a:r>
              <a:rPr lang="ru-RU" dirty="0"/>
              <a:t> </a:t>
            </a:r>
            <a:r>
              <a:rPr lang="ru-RU" dirty="0" err="1"/>
              <a:t>полімер</a:t>
            </a:r>
            <a:r>
              <a:rPr lang="ru-RU" dirty="0"/>
              <a:t>, продукт </a:t>
            </a:r>
            <a:r>
              <a:rPr lang="ru-RU" dirty="0" err="1"/>
              <a:t>полімеризації</a:t>
            </a:r>
            <a:r>
              <a:rPr lang="ru-RU" dirty="0"/>
              <a:t> </a:t>
            </a:r>
            <a:r>
              <a:rPr lang="ru-RU" dirty="0" err="1"/>
              <a:t>пропілену</a:t>
            </a:r>
            <a:r>
              <a:rPr lang="ru-RU" dirty="0"/>
              <a:t>, [—СН2—СН(СН3)—]n.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2263"/>
            <a:ext cx="4283968" cy="382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4784"/>
            <a:ext cx="5466184" cy="3662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443951"/>
            <a:ext cx="31908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30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507288" cy="4525963"/>
          </a:xfrm>
        </p:spPr>
        <p:txBody>
          <a:bodyPr/>
          <a:lstStyle/>
          <a:p>
            <a:pPr marL="109728" indent="0">
              <a:buNone/>
            </a:pPr>
            <a:r>
              <a:rPr lang="ru-RU" dirty="0" err="1"/>
              <a:t>Поліпропілен</a:t>
            </a:r>
            <a:r>
              <a:rPr lang="ru-RU" dirty="0"/>
              <a:t> </a:t>
            </a:r>
            <a:r>
              <a:rPr lang="ru-RU" dirty="0" err="1"/>
              <a:t>отримують</a:t>
            </a:r>
            <a:r>
              <a:rPr lang="ru-RU" dirty="0"/>
              <a:t> </a:t>
            </a:r>
            <a:r>
              <a:rPr lang="ru-RU" dirty="0" err="1"/>
              <a:t>полімеризацією</a:t>
            </a:r>
            <a:r>
              <a:rPr lang="ru-RU" dirty="0"/>
              <a:t> </a:t>
            </a:r>
            <a:r>
              <a:rPr lang="ru-RU" dirty="0" err="1"/>
              <a:t>пропілену</a:t>
            </a:r>
            <a:r>
              <a:rPr lang="ru-RU" dirty="0"/>
              <a:t> в </a:t>
            </a:r>
            <a:r>
              <a:rPr lang="ru-RU" dirty="0" err="1"/>
              <a:t>присутності</a:t>
            </a:r>
            <a:r>
              <a:rPr lang="ru-RU" dirty="0"/>
              <a:t> </a:t>
            </a:r>
            <a:r>
              <a:rPr lang="ru-RU" dirty="0" err="1"/>
              <a:t>металокомплексних</a:t>
            </a:r>
            <a:r>
              <a:rPr lang="ru-RU" dirty="0"/>
              <a:t> </a:t>
            </a:r>
            <a:r>
              <a:rPr lang="ru-RU" dirty="0" err="1"/>
              <a:t>каталізаторів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err="1" smtClean="0"/>
              <a:t>Поліпропілен</a:t>
            </a:r>
            <a:r>
              <a:rPr lang="ru-RU" dirty="0" smtClean="0"/>
              <a:t> </a:t>
            </a:r>
            <a:r>
              <a:rPr lang="ru-RU" dirty="0" err="1"/>
              <a:t>випускається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порошку </a:t>
            </a:r>
            <a:r>
              <a:rPr lang="ru-RU" dirty="0" err="1"/>
              <a:t>білого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гранул з </a:t>
            </a:r>
            <a:r>
              <a:rPr lang="ru-RU" dirty="0" err="1"/>
              <a:t>насипною</a:t>
            </a:r>
            <a:r>
              <a:rPr lang="ru-RU" dirty="0"/>
              <a:t> </a:t>
            </a:r>
            <a:r>
              <a:rPr lang="ru-RU" dirty="0" err="1"/>
              <a:t>щільністю</a:t>
            </a:r>
            <a:r>
              <a:rPr lang="ru-RU" dirty="0"/>
              <a:t> 0,4-0,5 г / см ³.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" y="2401862"/>
            <a:ext cx="9144146" cy="446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93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За типом </a:t>
            </a:r>
            <a:r>
              <a:rPr lang="ru-RU" dirty="0" err="1"/>
              <a:t>молекулярної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виділити</a:t>
            </a:r>
            <a:r>
              <a:rPr lang="ru-RU" dirty="0"/>
              <a:t> три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типи</a:t>
            </a:r>
            <a:r>
              <a:rPr lang="ru-RU" dirty="0" smtClean="0"/>
              <a:t>: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 err="1"/>
              <a:t>ізотактичний</a:t>
            </a:r>
            <a:r>
              <a:rPr lang="ru-RU" dirty="0"/>
              <a:t> , </a:t>
            </a:r>
            <a:endParaRPr lang="en-US" dirty="0" smtClean="0"/>
          </a:p>
          <a:p>
            <a:r>
              <a:rPr lang="ru-RU" dirty="0" smtClean="0"/>
              <a:t>синдиотактический 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/>
              <a:t>атактический 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89" y="2330538"/>
            <a:ext cx="537210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7" y="3920443"/>
            <a:ext cx="3889213" cy="29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68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dirty="0"/>
              <a:t> </a:t>
            </a:r>
            <a:r>
              <a:rPr lang="ru-RU" dirty="0" err="1"/>
              <a:t>Ізотактичний</a:t>
            </a:r>
            <a:r>
              <a:rPr lang="ru-RU" dirty="0"/>
              <a:t> і синдиотактический </a:t>
            </a:r>
            <a:r>
              <a:rPr lang="ru-RU" dirty="0" err="1"/>
              <a:t>молекулярні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характеризуватися</a:t>
            </a:r>
            <a:r>
              <a:rPr lang="ru-RU" dirty="0"/>
              <a:t> </a:t>
            </a:r>
            <a:r>
              <a:rPr lang="ru-RU" dirty="0" err="1"/>
              <a:t>різним</a:t>
            </a:r>
            <a:r>
              <a:rPr lang="ru-RU" dirty="0"/>
              <a:t> </a:t>
            </a:r>
            <a:r>
              <a:rPr lang="ru-RU" dirty="0" err="1"/>
              <a:t>ступенем</a:t>
            </a:r>
            <a:r>
              <a:rPr lang="ru-RU" dirty="0"/>
              <a:t> </a:t>
            </a:r>
            <a:r>
              <a:rPr lang="ru-RU" dirty="0" err="1"/>
              <a:t>досконалості</a:t>
            </a:r>
            <a:r>
              <a:rPr lang="ru-RU" dirty="0"/>
              <a:t> </a:t>
            </a:r>
            <a:r>
              <a:rPr lang="ru-RU" dirty="0" err="1"/>
              <a:t>просторової</a:t>
            </a:r>
            <a:r>
              <a:rPr lang="ru-RU" dirty="0"/>
              <a:t> </a:t>
            </a:r>
            <a:r>
              <a:rPr lang="ru-RU" dirty="0" err="1"/>
              <a:t>регулярності</a:t>
            </a:r>
            <a:r>
              <a:rPr lang="ru-RU" dirty="0"/>
              <a:t> . </a:t>
            </a:r>
            <a:r>
              <a:rPr lang="ru-RU" dirty="0" err="1"/>
              <a:t>Стереоізомери</a:t>
            </a:r>
            <a:r>
              <a:rPr lang="ru-RU" dirty="0"/>
              <a:t> </a:t>
            </a:r>
            <a:r>
              <a:rPr lang="ru-RU" dirty="0" err="1"/>
              <a:t>поліпропілену</a:t>
            </a:r>
            <a:r>
              <a:rPr lang="ru-RU" dirty="0"/>
              <a:t> </a:t>
            </a:r>
            <a:r>
              <a:rPr lang="ru-RU" dirty="0" err="1"/>
              <a:t>суттєво</a:t>
            </a:r>
            <a:r>
              <a:rPr lang="ru-RU" dirty="0"/>
              <a:t> </a:t>
            </a:r>
            <a:r>
              <a:rPr lang="ru-RU" dirty="0" err="1"/>
              <a:t>відрізняються</a:t>
            </a:r>
            <a:r>
              <a:rPr lang="ru-RU" dirty="0"/>
              <a:t> за </a:t>
            </a:r>
            <a:r>
              <a:rPr lang="ru-RU" dirty="0" err="1"/>
              <a:t>механічним</a:t>
            </a:r>
            <a:r>
              <a:rPr lang="ru-RU" dirty="0"/>
              <a:t> , </a:t>
            </a:r>
            <a:r>
              <a:rPr lang="ru-RU" dirty="0" err="1"/>
              <a:t>фізичним</a:t>
            </a:r>
            <a:r>
              <a:rPr lang="ru-RU" dirty="0"/>
              <a:t> та </a:t>
            </a:r>
            <a:r>
              <a:rPr lang="ru-RU" dirty="0" err="1"/>
              <a:t>хімічним</a:t>
            </a:r>
            <a:r>
              <a:rPr lang="ru-RU" dirty="0"/>
              <a:t> </a:t>
            </a:r>
            <a:r>
              <a:rPr lang="ru-RU" dirty="0" err="1"/>
              <a:t>властивостям</a:t>
            </a:r>
            <a:r>
              <a:rPr lang="ru-RU" dirty="0"/>
              <a:t> . </a:t>
            </a:r>
            <a:r>
              <a:rPr lang="ru-RU" dirty="0" err="1"/>
              <a:t>Атактичний</a:t>
            </a:r>
            <a:r>
              <a:rPr lang="ru-RU" dirty="0"/>
              <a:t> </a:t>
            </a:r>
            <a:r>
              <a:rPr lang="ru-RU" dirty="0" err="1"/>
              <a:t>поліпропілен</a:t>
            </a:r>
            <a:r>
              <a:rPr lang="ru-RU" dirty="0"/>
              <a:t> </a:t>
            </a:r>
            <a:r>
              <a:rPr lang="ru-RU" dirty="0" err="1"/>
              <a:t>являє</a:t>
            </a:r>
            <a:r>
              <a:rPr lang="ru-RU" dirty="0"/>
              <a:t> собою </a:t>
            </a:r>
            <a:r>
              <a:rPr lang="ru-RU" dirty="0" err="1"/>
              <a:t>каучукоподібний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327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ru-RU" dirty="0"/>
              <a:t>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поліетилену</a:t>
            </a:r>
            <a:r>
              <a:rPr lang="ru-RU" dirty="0"/>
              <a:t> , </a:t>
            </a:r>
            <a:r>
              <a:rPr lang="ru-RU" dirty="0" err="1"/>
              <a:t>поліпропілен</a:t>
            </a:r>
            <a:r>
              <a:rPr lang="ru-RU" dirty="0"/>
              <a:t>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 smtClean="0"/>
              <a:t>щільний</a:t>
            </a:r>
            <a:r>
              <a:rPr lang="ru-RU" dirty="0" smtClean="0"/>
              <a:t>, </a:t>
            </a:r>
            <a:r>
              <a:rPr lang="ru-RU" dirty="0" err="1" smtClean="0"/>
              <a:t>твердіший</a:t>
            </a:r>
            <a:r>
              <a:rPr lang="ru-RU" dirty="0" smtClean="0"/>
              <a:t>,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 smtClean="0"/>
              <a:t>термостійкий</a:t>
            </a:r>
            <a:r>
              <a:rPr lang="en-US" dirty="0" smtClean="0"/>
              <a:t>, </a:t>
            </a:r>
            <a:r>
              <a:rPr lang="ru-RU" dirty="0" err="1"/>
              <a:t>майже</a:t>
            </a:r>
            <a:r>
              <a:rPr lang="ru-RU" dirty="0"/>
              <a:t> не </a:t>
            </a:r>
            <a:r>
              <a:rPr lang="ru-RU" dirty="0" err="1"/>
              <a:t>піддається</a:t>
            </a:r>
            <a:r>
              <a:rPr lang="ru-RU" dirty="0"/>
              <a:t> </a:t>
            </a:r>
            <a:r>
              <a:rPr lang="ru-RU" dirty="0" err="1"/>
              <a:t>корозійного</a:t>
            </a:r>
            <a:r>
              <a:rPr lang="ru-RU" dirty="0"/>
              <a:t> </a:t>
            </a:r>
            <a:r>
              <a:rPr lang="ru-RU" dirty="0" err="1"/>
              <a:t>розтріскування</a:t>
            </a:r>
            <a:r>
              <a:rPr lang="ru-RU" dirty="0"/>
              <a:t>. </a:t>
            </a:r>
            <a:r>
              <a:rPr lang="ru-RU" dirty="0" err="1"/>
              <a:t>Володіє</a:t>
            </a:r>
            <a:r>
              <a:rPr lang="ru-RU" dirty="0"/>
              <a:t> </a:t>
            </a:r>
            <a:r>
              <a:rPr lang="ru-RU" dirty="0" err="1"/>
              <a:t>високою</a:t>
            </a:r>
            <a:r>
              <a:rPr lang="ru-RU" dirty="0"/>
              <a:t> </a:t>
            </a:r>
            <a:r>
              <a:rPr lang="ru-RU" dirty="0" err="1"/>
              <a:t>чутливістю</a:t>
            </a:r>
            <a:r>
              <a:rPr lang="ru-RU" dirty="0"/>
              <a:t> до </a:t>
            </a:r>
            <a:r>
              <a:rPr lang="ru-RU" dirty="0" err="1"/>
              <a:t>світла</a:t>
            </a:r>
            <a:r>
              <a:rPr lang="ru-RU" dirty="0"/>
              <a:t> і </a:t>
            </a:r>
            <a:r>
              <a:rPr lang="ru-RU" dirty="0" err="1"/>
              <a:t>кисню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5635"/>
            <a:ext cx="5724128" cy="439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93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ru-RU" dirty="0" err="1"/>
              <a:t>Поліпропілен</a:t>
            </a:r>
            <a:r>
              <a:rPr lang="ru-RU" dirty="0"/>
              <a:t> - </a:t>
            </a:r>
            <a:r>
              <a:rPr lang="ru-RU" dirty="0" err="1"/>
              <a:t>хімічно</a:t>
            </a:r>
            <a:r>
              <a:rPr lang="ru-RU" dirty="0"/>
              <a:t> </a:t>
            </a:r>
            <a:r>
              <a:rPr lang="ru-RU" dirty="0" err="1"/>
              <a:t>стійкий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 . </a:t>
            </a:r>
            <a:r>
              <a:rPr lang="ru-RU" dirty="0" err="1"/>
              <a:t>Помітне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чинять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сильні</a:t>
            </a:r>
            <a:r>
              <a:rPr lang="ru-RU" dirty="0"/>
              <a:t> </a:t>
            </a:r>
            <a:r>
              <a:rPr lang="ru-RU" dirty="0" err="1"/>
              <a:t>окислювачі</a:t>
            </a:r>
            <a:r>
              <a:rPr lang="ru-RU" dirty="0"/>
              <a:t> - </a:t>
            </a:r>
            <a:r>
              <a:rPr lang="ru-RU" dirty="0" err="1"/>
              <a:t>хлорсульфонова</a:t>
            </a:r>
            <a:r>
              <a:rPr lang="ru-RU" dirty="0"/>
              <a:t> кислота 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димить</a:t>
            </a:r>
            <a:r>
              <a:rPr lang="ru-RU" dirty="0"/>
              <a:t> </a:t>
            </a:r>
            <a:r>
              <a:rPr lang="ru-RU" dirty="0" err="1"/>
              <a:t>азотна</a:t>
            </a:r>
            <a:r>
              <a:rPr lang="ru-RU" dirty="0"/>
              <a:t> кислота , </a:t>
            </a:r>
            <a:r>
              <a:rPr lang="ru-RU" dirty="0" err="1"/>
              <a:t>галогени</a:t>
            </a:r>
            <a:r>
              <a:rPr lang="ru-RU" dirty="0"/>
              <a:t> , олеум 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4106"/>
            <a:ext cx="9144000" cy="473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06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переробки</a:t>
            </a:r>
            <a:r>
              <a:rPr lang="ru-RU" dirty="0"/>
              <a:t> - </a:t>
            </a:r>
            <a:r>
              <a:rPr lang="ru-RU" dirty="0" err="1"/>
              <a:t>формування</a:t>
            </a:r>
            <a:r>
              <a:rPr lang="ru-RU" dirty="0"/>
              <a:t> методами </a:t>
            </a:r>
            <a:r>
              <a:rPr lang="ru-RU" dirty="0" err="1"/>
              <a:t>екструзії</a:t>
            </a:r>
            <a:r>
              <a:rPr lang="ru-RU" dirty="0"/>
              <a:t>, вакуум-і </a:t>
            </a:r>
            <a:r>
              <a:rPr lang="ru-RU" dirty="0" err="1"/>
              <a:t>пневмоформования</a:t>
            </a:r>
            <a:r>
              <a:rPr lang="ru-RU" dirty="0"/>
              <a:t>, </a:t>
            </a:r>
            <a:r>
              <a:rPr lang="ru-RU" dirty="0" err="1"/>
              <a:t>екструзійно-видувного</a:t>
            </a:r>
            <a:r>
              <a:rPr lang="ru-RU" dirty="0"/>
              <a:t>, </a:t>
            </a:r>
            <a:r>
              <a:rPr lang="ru-RU" dirty="0" err="1"/>
              <a:t>інжекційно-видувного</a:t>
            </a:r>
            <a:r>
              <a:rPr lang="ru-RU" dirty="0"/>
              <a:t>, </a:t>
            </a:r>
            <a:r>
              <a:rPr lang="ru-RU" dirty="0" err="1"/>
              <a:t>інжекційного</a:t>
            </a:r>
            <a:r>
              <a:rPr lang="ru-RU" dirty="0"/>
              <a:t>, </a:t>
            </a:r>
            <a:r>
              <a:rPr lang="ru-RU" dirty="0" err="1"/>
              <a:t>компресійного</a:t>
            </a:r>
            <a:r>
              <a:rPr lang="ru-RU" dirty="0"/>
              <a:t> </a:t>
            </a:r>
            <a:r>
              <a:rPr lang="ru-RU" dirty="0" err="1"/>
              <a:t>формувань</a:t>
            </a:r>
            <a:r>
              <a:rPr lang="ru-RU" dirty="0"/>
              <a:t>, </a:t>
            </a:r>
            <a:r>
              <a:rPr lang="ru-RU" dirty="0" err="1"/>
              <a:t>лиття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тиском</a:t>
            </a:r>
            <a:r>
              <a:rPr lang="ru-RU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6922"/>
            <a:ext cx="5508104" cy="4131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5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ru-RU" dirty="0" err="1"/>
              <a:t>Матеріал</a:t>
            </a:r>
            <a:r>
              <a:rPr lang="ru-RU" dirty="0"/>
              <a:t> для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плівок</a:t>
            </a:r>
            <a:r>
              <a:rPr lang="ru-RU" dirty="0"/>
              <a:t> (особливо </a:t>
            </a:r>
            <a:r>
              <a:rPr lang="ru-RU" dirty="0" err="1"/>
              <a:t>пакувальних</a:t>
            </a:r>
            <a:r>
              <a:rPr lang="ru-RU" dirty="0"/>
              <a:t> ) , </a:t>
            </a:r>
            <a:r>
              <a:rPr lang="ru-RU" dirty="0" err="1"/>
              <a:t>мішків</a:t>
            </a:r>
            <a:r>
              <a:rPr lang="ru-RU" dirty="0"/>
              <a:t> , </a:t>
            </a:r>
            <a:r>
              <a:rPr lang="ru-RU" dirty="0" err="1"/>
              <a:t>тари</a:t>
            </a:r>
            <a:r>
              <a:rPr lang="ru-RU" dirty="0"/>
              <a:t> , труб , деталей </a:t>
            </a:r>
            <a:r>
              <a:rPr lang="ru-RU" dirty="0" err="1"/>
              <a:t>технічної</a:t>
            </a:r>
            <a:r>
              <a:rPr lang="ru-RU" dirty="0"/>
              <a:t> </a:t>
            </a:r>
            <a:r>
              <a:rPr lang="ru-RU" dirty="0" err="1"/>
              <a:t>апаратури</a:t>
            </a:r>
            <a:r>
              <a:rPr lang="ru-RU" dirty="0"/>
              <a:t> , </a:t>
            </a:r>
            <a:r>
              <a:rPr lang="ru-RU" dirty="0" err="1"/>
              <a:t>пластикових</a:t>
            </a:r>
            <a:r>
              <a:rPr lang="ru-RU" dirty="0"/>
              <a:t> </a:t>
            </a:r>
            <a:r>
              <a:rPr lang="ru-RU" dirty="0" err="1"/>
              <a:t>стаканчиків</a:t>
            </a:r>
            <a:r>
              <a:rPr lang="ru-RU" dirty="0"/>
              <a:t> , </a:t>
            </a:r>
            <a:r>
              <a:rPr lang="ru-RU" dirty="0" err="1"/>
              <a:t>предметів</a:t>
            </a:r>
            <a:r>
              <a:rPr lang="ru-RU" dirty="0"/>
              <a:t> </a:t>
            </a:r>
            <a:r>
              <a:rPr lang="ru-RU" dirty="0" err="1"/>
              <a:t>домашнього</a:t>
            </a:r>
            <a:r>
              <a:rPr lang="ru-RU" dirty="0"/>
              <a:t> </a:t>
            </a:r>
            <a:r>
              <a:rPr lang="ru-RU" dirty="0" err="1"/>
              <a:t>вжитку</a:t>
            </a:r>
            <a:r>
              <a:rPr lang="ru-RU" dirty="0"/>
              <a:t> , </a:t>
            </a:r>
            <a:r>
              <a:rPr lang="ru-RU" dirty="0" err="1"/>
              <a:t>нетканих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, </a:t>
            </a:r>
            <a:endParaRPr lang="en-US" dirty="0" smtClean="0"/>
          </a:p>
          <a:p>
            <a:pPr marL="109728" indent="0">
              <a:buNone/>
            </a:pPr>
            <a:r>
              <a:rPr lang="ru-RU" dirty="0" err="1" smtClean="0"/>
              <a:t>електроізоляційний</a:t>
            </a:r>
            <a:r>
              <a:rPr lang="ru-RU" dirty="0" smtClean="0"/>
              <a:t> </a:t>
            </a:r>
            <a:r>
              <a:rPr lang="ru-RU" dirty="0" err="1"/>
              <a:t>матеріал</a:t>
            </a:r>
            <a:r>
              <a:rPr lang="ru-RU" dirty="0"/>
              <a:t> , </a:t>
            </a:r>
            <a:endParaRPr lang="en-US" dirty="0" smtClean="0"/>
          </a:p>
          <a:p>
            <a:pPr marL="109728" indent="0">
              <a:buNone/>
            </a:pPr>
            <a:r>
              <a:rPr lang="ru-RU" dirty="0" smtClean="0"/>
              <a:t>у </a:t>
            </a:r>
            <a:r>
              <a:rPr lang="ru-RU" dirty="0" err="1"/>
              <a:t>будівництві</a:t>
            </a:r>
            <a:r>
              <a:rPr lang="ru-RU" dirty="0"/>
              <a:t> для </a:t>
            </a:r>
            <a:r>
              <a:rPr lang="ru-RU" dirty="0" err="1"/>
              <a:t>вібро</a:t>
            </a:r>
            <a:r>
              <a:rPr lang="ru-RU" dirty="0"/>
              <a:t>-і </a:t>
            </a:r>
            <a:endParaRPr lang="en-US" dirty="0" smtClean="0"/>
          </a:p>
          <a:p>
            <a:pPr marL="109728" indent="0">
              <a:buNone/>
            </a:pPr>
            <a:r>
              <a:rPr lang="ru-RU" dirty="0" err="1" smtClean="0"/>
              <a:t>шумоізоляції</a:t>
            </a:r>
            <a:r>
              <a:rPr lang="ru-RU" dirty="0" smtClean="0"/>
              <a:t> </a:t>
            </a:r>
            <a:r>
              <a:rPr lang="ru-RU" dirty="0" err="1"/>
              <a:t>міжповерхових</a:t>
            </a:r>
            <a:r>
              <a:rPr lang="ru-RU" dirty="0"/>
              <a:t> </a:t>
            </a:r>
            <a:endParaRPr lang="en-US" dirty="0" smtClean="0"/>
          </a:p>
          <a:p>
            <a:pPr marL="109728" indent="0">
              <a:buNone/>
            </a:pPr>
            <a:r>
              <a:rPr lang="ru-RU" dirty="0" err="1" smtClean="0"/>
              <a:t>перекриттів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smtClean="0"/>
              <a:t>системах</a:t>
            </a:r>
            <a:endParaRPr lang="en-US" dirty="0" smtClean="0"/>
          </a:p>
          <a:p>
            <a:pPr marL="109728" indent="0">
              <a:buNone/>
            </a:pP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плаваюча</a:t>
            </a:r>
            <a:r>
              <a:rPr lang="ru-RU" dirty="0"/>
              <a:t> </a:t>
            </a:r>
            <a:r>
              <a:rPr lang="ru-RU" dirty="0" err="1" smtClean="0"/>
              <a:t>підлога</a:t>
            </a:r>
            <a:r>
              <a:rPr lang="ru-RU" dirty="0" smtClean="0"/>
              <a:t>».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/>
          <a:lstStyle/>
          <a:p>
            <a:r>
              <a:rPr lang="ru-RU" dirty="0" err="1"/>
              <a:t>Застосування</a:t>
            </a:r>
            <a:r>
              <a:rPr lang="ru-RU" dirty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25538"/>
            <a:ext cx="3389362" cy="421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42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</TotalTime>
  <Words>216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Застосування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Поліпропіле́н</dc:title>
  <dc:creator>Коля</dc:creator>
  <cp:lastModifiedBy>Deafult User</cp:lastModifiedBy>
  <cp:revision>5</cp:revision>
  <dcterms:created xsi:type="dcterms:W3CDTF">2013-12-09T17:24:51Z</dcterms:created>
  <dcterms:modified xsi:type="dcterms:W3CDTF">2013-12-09T17:53:46Z</dcterms:modified>
</cp:coreProperties>
</file>