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0" r:id="rId4"/>
    <p:sldId id="259" r:id="rId5"/>
    <p:sldId id="265" r:id="rId6"/>
    <p:sldId id="266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3019B"/>
    <a:srgbClr val="05169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82" d="100"/>
          <a:sy n="82" d="100"/>
        </p:scale>
        <p:origin x="-1026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5E8-4606-4093-A89F-48F3CC9C0DA6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62551-81DB-4BF7-BD83-286C4F758F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5E8-4606-4093-A89F-48F3CC9C0DA6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62551-81DB-4BF7-BD83-286C4F758F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5E8-4606-4093-A89F-48F3CC9C0DA6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62551-81DB-4BF7-BD83-286C4F758F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5E8-4606-4093-A89F-48F3CC9C0DA6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62551-81DB-4BF7-BD83-286C4F758F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5E8-4606-4093-A89F-48F3CC9C0DA6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62551-81DB-4BF7-BD83-286C4F758F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5E8-4606-4093-A89F-48F3CC9C0DA6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62551-81DB-4BF7-BD83-286C4F758F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5E8-4606-4093-A89F-48F3CC9C0DA6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62551-81DB-4BF7-BD83-286C4F758F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5E8-4606-4093-A89F-48F3CC9C0DA6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62551-81DB-4BF7-BD83-286C4F758F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5E8-4606-4093-A89F-48F3CC9C0DA6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62551-81DB-4BF7-BD83-286C4F758F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5E8-4606-4093-A89F-48F3CC9C0DA6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62551-81DB-4BF7-BD83-286C4F758F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5E8-4606-4093-A89F-48F3CC9C0DA6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62551-81DB-4BF7-BD83-286C4F758F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815E8-4606-4093-A89F-48F3CC9C0DA6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62551-81DB-4BF7-BD83-286C4F758F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Third%20Planet%20Mistery\01%20Main%20Title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56176" y="908720"/>
            <a:ext cx="25513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СИРИУС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4427984" y="1772816"/>
            <a:ext cx="1944216" cy="1224136"/>
          </a:xfrm>
          <a:prstGeom prst="bentConnector3">
            <a:avLst>
              <a:gd name="adj1" fmla="val 50000"/>
            </a:avLst>
          </a:prstGeom>
          <a:ln w="63500">
            <a:solidFill>
              <a:srgbClr val="FFFF00"/>
            </a:solidFill>
            <a:prstDash val="dashDot"/>
            <a:tailEnd type="arrow"/>
          </a:ln>
          <a:effectLst>
            <a:outerShdw blurRad="50800" dist="50800" dir="5400000" algn="ctr" rotWithShape="0">
              <a:srgbClr val="0000FF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4-конечная звезда 6"/>
          <p:cNvSpPr/>
          <p:nvPr/>
        </p:nvSpPr>
        <p:spPr>
          <a:xfrm>
            <a:off x="3275856" y="2420888"/>
            <a:ext cx="1080120" cy="1152128"/>
          </a:xfrm>
          <a:prstGeom prst="star4">
            <a:avLst/>
          </a:prstGeom>
          <a:solidFill>
            <a:srgbClr val="FFFF00"/>
          </a:solidFill>
          <a:effectLst>
            <a:outerShdw blurRad="50800" dist="50800" dir="5400000" algn="ctr" rotWithShape="0">
              <a:srgbClr val="00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01 Main Titl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" dur="1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" dur="1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9500"/>
                            </p:stCondLst>
                            <p:childTnLst>
                              <p:par>
                                <p:cTn id="18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6" showWhenStopped="0">
                <p:cTn id="2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4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/>
              <a:t>Си́риус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Си́риус</a:t>
            </a:r>
            <a:r>
              <a:rPr lang="ru-RU" dirty="0"/>
              <a:t> (лат. </a:t>
            </a:r>
            <a:r>
              <a:rPr lang="ru-RU" dirty="0" err="1"/>
              <a:t>Sirius</a:t>
            </a:r>
            <a:r>
              <a:rPr lang="ru-RU" dirty="0"/>
              <a:t>), также α Большого Пса (лат. α </a:t>
            </a:r>
            <a:r>
              <a:rPr lang="ru-RU" dirty="0" err="1"/>
              <a:t>Canis</a:t>
            </a:r>
            <a:r>
              <a:rPr lang="ru-RU" dirty="0"/>
              <a:t> </a:t>
            </a:r>
            <a:r>
              <a:rPr lang="ru-RU" dirty="0" err="1"/>
              <a:t>Majoris</a:t>
            </a:r>
            <a:r>
              <a:rPr lang="ru-RU" dirty="0"/>
              <a:t>) — ярчайшая звезда ночного неба. Хотя его светимость и превышает в 22 раза светимость Солнца, она отнюдь не является рекордной в мире звёзд - высокий видимый блеск Сириуса обусловлен его относительной близостью.</a:t>
            </a:r>
          </a:p>
        </p:txBody>
      </p:sp>
    </p:spTree>
    <p:extLst>
      <p:ext uri="{BB962C8B-B14F-4D97-AF65-F5344CB8AC3E}">
        <p14:creationId xmlns:p14="http://schemas.microsoft.com/office/powerpoint/2010/main" val="3890233686"/>
      </p:ext>
    </p:extLst>
  </p:cSld>
  <p:clrMapOvr>
    <a:masterClrMapping/>
  </p:clrMapOvr>
  <p:transition advClick="0" advTm="2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3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Найдём одну из ближайших к нам звёзд после Солнца. Это ярчайший Сириус. Сначала, в восточной стороне неба появляется созвездие </a:t>
            </a:r>
            <a:r>
              <a:rPr lang="ru-RU" b="1" dirty="0" smtClean="0"/>
              <a:t>Орион</a:t>
            </a:r>
            <a:r>
              <a:rPr lang="ru-RU" dirty="0" smtClean="0"/>
              <a:t>, затем, под ним появляется </a:t>
            </a:r>
            <a:r>
              <a:rPr lang="ru-RU" b="1" dirty="0" smtClean="0"/>
              <a:t>звезда Сириус </a:t>
            </a:r>
            <a:r>
              <a:rPr lang="ru-RU" dirty="0" smtClean="0"/>
              <a:t>и, наконец, всё созвездие </a:t>
            </a:r>
            <a:r>
              <a:rPr lang="ru-RU" b="1" dirty="0" smtClean="0"/>
              <a:t>Большого Пса</a:t>
            </a:r>
            <a:r>
              <a:rPr lang="ru-RU" dirty="0" smtClean="0"/>
              <a:t> (картинка перед вами).</a:t>
            </a:r>
            <a:endParaRPr lang="ru-RU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200"/>
                            </p:stCondLst>
                            <p:childTnLst>
                              <p:par>
                                <p:cTn id="1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Самое важное о Сириусе:</a:t>
            </a:r>
            <a:endParaRPr lang="ru-RU" dirty="0" smtClean="0"/>
          </a:p>
          <a:p>
            <a:pPr lvl="0"/>
            <a:r>
              <a:rPr lang="ru-RU" dirty="0" smtClean="0"/>
              <a:t>Сириус - самая яркая звезда неба. Одна из самых близких к нам звёзд.</a:t>
            </a:r>
          </a:p>
          <a:p>
            <a:pPr lvl="0"/>
            <a:r>
              <a:rPr lang="ru-RU" dirty="0" smtClean="0"/>
              <a:t>Космическая ракета, совершающая полёт со скоростью 10 км/с, достигла бы Сириуса за 300 000 лет.</a:t>
            </a:r>
          </a:p>
          <a:p>
            <a:pPr lvl="0"/>
            <a:r>
              <a:rPr lang="ru-RU" dirty="0" smtClean="0"/>
              <a:t>Свет преодолевает то же расстояние за 9 лет.</a:t>
            </a:r>
          </a:p>
          <a:p>
            <a:pPr lvl="0"/>
            <a:r>
              <a:rPr lang="ru-RU" dirty="0" smtClean="0"/>
              <a:t>Сириус примерно вдвое больше, вдвое тяжелее и вдвое горячее Солнца.</a:t>
            </a:r>
          </a:p>
          <a:p>
            <a:pPr lvl="0"/>
            <a:r>
              <a:rPr lang="ru-RU" dirty="0" smtClean="0"/>
              <a:t>Если наше Солнце заменить Сириусом - выкипели бы все земные океаны.</a:t>
            </a:r>
          </a:p>
          <a:p>
            <a:pPr lvl="0"/>
            <a:r>
              <a:rPr lang="ru-RU" dirty="0" smtClean="0"/>
              <a:t>Сириус движется в пространстве. Каждую секунду расстояние между Землёй и Сириусом возрастает на 8 км.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2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2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2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8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2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2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2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0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2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2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2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980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2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2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2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70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2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2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2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150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2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2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2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300"/>
                            </p:stCondLst>
                            <p:childTnLst>
                              <p:par>
                                <p:cTn id="47" presetID="55" presetClass="exit" presetSubtype="0" fill="hold" grpId="1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300"/>
                            </p:stCondLst>
                            <p:childTnLst>
                              <p:par>
                                <p:cTn id="53" presetID="55" presetClass="exit" presetSubtype="0" fill="hold" grpId="1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4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300"/>
                            </p:stCondLst>
                            <p:childTnLst>
                              <p:par>
                                <p:cTn id="59" presetID="55" presetClass="exit" presetSubtype="0" fill="hold" grpId="1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300"/>
                            </p:stCondLst>
                            <p:childTnLst>
                              <p:par>
                                <p:cTn id="65" presetID="55" presetClass="exit" presetSubtype="0" fill="hold" grpId="1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6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300"/>
                            </p:stCondLst>
                            <p:childTnLst>
                              <p:par>
                                <p:cTn id="71" presetID="55" presetClass="exit" presetSubtype="0" fill="hold" grpId="1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2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5300"/>
                            </p:stCondLst>
                            <p:childTnLst>
                              <p:par>
                                <p:cTn id="77" presetID="55" presetClass="exit" presetSubtype="0" fill="hold" grpId="1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8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0300"/>
                            </p:stCondLst>
                            <p:childTnLst>
                              <p:par>
                                <p:cTn id="83" presetID="55" presetClass="exit" presetSubtype="0" fill="hold" grpId="1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4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Многие древние культуры придавали особое значение Сириусу. Жители долины реки Нила поклонялись ему ещё в Раннем царстве как богине </a:t>
            </a:r>
            <a:r>
              <a:rPr lang="ru-RU" dirty="0" err="1"/>
              <a:t>Сопдет</a:t>
            </a:r>
            <a:r>
              <a:rPr lang="ru-RU" dirty="0"/>
              <a:t> (в греческой передаче </a:t>
            </a:r>
            <a:r>
              <a:rPr lang="ru-RU" dirty="0" err="1" smtClean="0"/>
              <a:t>Сотис</a:t>
            </a:r>
            <a:r>
              <a:rPr lang="ru-RU" dirty="0" smtClean="0"/>
              <a:t>), </a:t>
            </a:r>
            <a:r>
              <a:rPr lang="ru-RU" dirty="0"/>
              <a:t>которая иногда отождествлялась с Исидой или </a:t>
            </a:r>
            <a:r>
              <a:rPr lang="ru-RU" dirty="0" err="1"/>
              <a:t>Сатисой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В шумеро-аккадской астрономии звезду называли Стрела и связывали с богом </a:t>
            </a:r>
            <a:r>
              <a:rPr lang="ru-RU" dirty="0" err="1" smtClean="0"/>
              <a:t>Нинуртой</a:t>
            </a:r>
            <a:r>
              <a:rPr lang="ru-RU" dirty="0" smtClean="0"/>
              <a:t>. </a:t>
            </a:r>
          </a:p>
          <a:p>
            <a:r>
              <a:rPr lang="ru-RU" dirty="0"/>
              <a:t>Согласно греческой мифологии, звездой Сириус стала собака Ориона или Икария</a:t>
            </a:r>
            <a:r>
              <a:rPr lang="ru-RU" dirty="0" smtClean="0"/>
              <a:t>.</a:t>
            </a:r>
          </a:p>
          <a:p>
            <a:r>
              <a:rPr lang="ru-RU" dirty="0"/>
              <a:t>Латинское название Сириуса — «</a:t>
            </a:r>
            <a:r>
              <a:rPr lang="ru-RU" dirty="0" err="1"/>
              <a:t>Каникула</a:t>
            </a:r>
            <a:r>
              <a:rPr lang="ru-RU" dirty="0"/>
              <a:t>» — означает «маленькая собачка</a:t>
            </a:r>
            <a:r>
              <a:rPr lang="ru-RU" dirty="0" smtClean="0"/>
              <a:t>»</a:t>
            </a:r>
          </a:p>
          <a:p>
            <a:r>
              <a:rPr lang="ru-RU" dirty="0"/>
              <a:t>В китайской астрономии звезду называли Лан («Волк») или </a:t>
            </a:r>
            <a:r>
              <a:rPr lang="ru-RU" dirty="0" err="1"/>
              <a:t>Тяньлан</a:t>
            </a:r>
            <a:r>
              <a:rPr lang="ru-RU" dirty="0"/>
              <a:t> («Небесный волк»). </a:t>
            </a:r>
          </a:p>
        </p:txBody>
      </p:sp>
    </p:spTree>
    <p:extLst>
      <p:ext uri="{BB962C8B-B14F-4D97-AF65-F5344CB8AC3E}">
        <p14:creationId xmlns:p14="http://schemas.microsoft.com/office/powerpoint/2010/main" val="98754493"/>
      </p:ext>
    </p:extLst>
  </p:cSld>
  <p:clrMapOvr>
    <a:masterClrMapping/>
  </p:clrMapOvr>
  <p:transition advClick="0" advTm="2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Сириус в мифах народов мира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Сириус, как самая яркая звезда неба, которая издавна привлекала внимание людей, часто упоминается во всех областях человеческой деятельности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В мифах маори почиталось священное существо, которое живёт на небе и на самом высшем небе — десятом небе. Называлось оно </a:t>
            </a:r>
            <a:r>
              <a:rPr lang="ru-RU" dirty="0" err="1"/>
              <a:t>Рехуа</a:t>
            </a:r>
            <a:r>
              <a:rPr lang="ru-RU" dirty="0"/>
              <a:t>. </a:t>
            </a:r>
            <a:r>
              <a:rPr lang="ru-RU" dirty="0" err="1"/>
              <a:t>Рехуа</a:t>
            </a:r>
            <a:r>
              <a:rPr lang="ru-RU" dirty="0"/>
              <a:t> ассоциировался с некоторыми звёздами, причём у каждого народа была разная звезда, которая связывалась с этим мифическим существом. Для народа </a:t>
            </a:r>
            <a:r>
              <a:rPr lang="ru-RU" dirty="0" err="1"/>
              <a:t>Тухое</a:t>
            </a:r>
            <a:r>
              <a:rPr lang="ru-RU" dirty="0"/>
              <a:t>, на Северном острове Новой Зеландии это был Антарес, однако у многих народов этой звездой считался Сириус, ярчайшая и мудрейшая звезда неба. Поскольку </a:t>
            </a:r>
            <a:r>
              <a:rPr lang="ru-RU" dirty="0" err="1"/>
              <a:t>Рехуа</a:t>
            </a:r>
            <a:r>
              <a:rPr lang="ru-RU" dirty="0"/>
              <a:t> живёт на самом высоком небе, ему не грозила смерть, </a:t>
            </a:r>
            <a:r>
              <a:rPr lang="ru-RU" dirty="0" err="1"/>
              <a:t>Рехуа</a:t>
            </a:r>
            <a:r>
              <a:rPr lang="ru-RU" dirty="0"/>
              <a:t> мог оживить мёртвых и излечить любую болезнь. Многие маори верили, что видя Сириус, они видели </a:t>
            </a:r>
            <a:r>
              <a:rPr lang="ru-RU" dirty="0" err="1"/>
              <a:t>Рехуа</a:t>
            </a:r>
            <a:r>
              <a:rPr lang="ru-RU" dirty="0"/>
              <a:t> — мудрейшее из существ, которое только существует во </a:t>
            </a:r>
            <a:r>
              <a:rPr lang="ru-RU" dirty="0" smtClean="0"/>
              <a:t>Вселенной. </a:t>
            </a:r>
            <a:r>
              <a:rPr lang="ru-RU" dirty="0"/>
              <a:t>В Коране также имеется упоминание звезды Сириус в </a:t>
            </a:r>
            <a:r>
              <a:rPr lang="ru-RU" dirty="0" err="1"/>
              <a:t>аяте</a:t>
            </a:r>
            <a:r>
              <a:rPr lang="ru-RU" dirty="0"/>
              <a:t> 53:49</a:t>
            </a:r>
          </a:p>
        </p:txBody>
      </p:sp>
    </p:spTree>
    <p:extLst>
      <p:ext uri="{BB962C8B-B14F-4D97-AF65-F5344CB8AC3E}">
        <p14:creationId xmlns:p14="http://schemas.microsoft.com/office/powerpoint/2010/main" val="1446207020"/>
      </p:ext>
    </p:extLst>
  </p:cSld>
  <p:clrMapOvr>
    <a:masterClrMapping/>
  </p:clrMapOvr>
  <p:transition advClick="0" advTm="2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КОНЕЦ</a:t>
            </a:r>
            <a:endParaRPr lang="ru-RU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341</Words>
  <Application>Microsoft Office PowerPoint</Application>
  <PresentationFormat>Экран (4:3)</PresentationFormat>
  <Paragraphs>21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Си́риус</vt:lpstr>
      <vt:lpstr>Презентация PowerPoint</vt:lpstr>
      <vt:lpstr>Презентация PowerPoint</vt:lpstr>
      <vt:lpstr>История</vt:lpstr>
      <vt:lpstr>Сириус в мифах народов мира</vt:lpstr>
      <vt:lpstr>КОНЕЦ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Юляша</dc:creator>
  <cp:lastModifiedBy>Юляша</cp:lastModifiedBy>
  <cp:revision>33</cp:revision>
  <dcterms:created xsi:type="dcterms:W3CDTF">2011-09-22T16:14:47Z</dcterms:created>
  <dcterms:modified xsi:type="dcterms:W3CDTF">2015-01-28T17:10:23Z</dcterms:modified>
</cp:coreProperties>
</file>