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D314-29AA-4F6B-9C71-12840311039F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CF7A-5730-44B8-8AFD-9FB940A27BE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46640" cy="161161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Прост</a:t>
            </a:r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і речовини</a:t>
            </a:r>
            <a:endParaRPr lang="uk-U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Флуор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intspace.net/img/57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608511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315" y="0"/>
            <a:ext cx="189868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(Ne)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File:Neon-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75252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066" y="0"/>
            <a:ext cx="186893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Натрій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(Na)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File:Na (So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00667" cy="45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795" y="0"/>
            <a:ext cx="193320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Магній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(Mg)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File:Magnesium 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59208" cy="434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-1"/>
            <a:ext cx="2051720" cy="109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Алюміній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(Al)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Алюм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89654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561" y="0"/>
            <a:ext cx="20654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Сицилій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(Si)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File:Sil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9654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09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Фосфор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981" y="0"/>
            <a:ext cx="202602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http://upload.wikimedia.org/wikipedia/commons/8/88/PhosphCom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7464427" cy="269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Сульфур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560" y="0"/>
            <a:ext cx="20654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00.i.aliimg.com/photo/v0/132718758/Sulfur_miner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286500" cy="471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Хлор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Жидкий хл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464496" cy="489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-1"/>
            <a:ext cx="2051720" cy="108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Аргон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File:Argon ic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320680" cy="475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704" y="-1"/>
            <a:ext cx="1986296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ідроген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Vial of glowing ultrapure hydro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75252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2893" y="0"/>
            <a:ext cx="2131107" cy="11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Калій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(K)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Potas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88632" cy="426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443" y="0"/>
            <a:ext cx="202855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Кальцій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(Ca)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45" y="0"/>
            <a:ext cx="20285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upload.wikimedia.org/wikipedia/commons/thumb/7/72/Calcium.jpg/768px-Calc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5226968" cy="522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Скандій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(Sc)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1" y="0"/>
            <a:ext cx="2051720" cy="11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upload.wikimedia.org/wikipedia/commons/d/db/Titan-crystal_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07574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Титан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(Ti)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329" y="0"/>
            <a:ext cx="21976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cyclepedia.ru/images/imagecache/post_pictures/Ti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23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Ванадій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(V)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811" y="0"/>
            <a:ext cx="224119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metatorg.com/upload/iblock/658/400_vanadium_crystal_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328592" cy="51953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Хром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(Cr)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561" y="0"/>
            <a:ext cx="20654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upload.wikimedia.org/wikipedia/commons/0/08/Chromium_crystals_and_1cm3_cube.jpg"/>
          <p:cNvPicPr preferRelativeResize="0"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1675986"/>
            <a:ext cx="7632848" cy="337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Манган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8735" y="0"/>
            <a:ext cx="212526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songshuhui.net/wp-content/uploads/2011/12/2011121318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11105"/>
            <a:ext cx="5760640" cy="355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Ферум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(Fe)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-1"/>
            <a:ext cx="2051720" cy="114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eslovnik.com/img/yak-viznachiti-zali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184576" cy="322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Кобальт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(Co)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1" y="0"/>
            <a:ext cx="2051720" cy="11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metatorg.com/upload/iblock/141/400_kobalt_electroly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904656" cy="330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Нікол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(Ni)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908" y="0"/>
            <a:ext cx="21310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vrn-today.ru/sites/default/files/news/images%257Ccms-image-000003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ile:Helium-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778896" cy="477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-1"/>
            <a:ext cx="2123728" cy="11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Купрум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(Cu)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File:Cristalli di 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958708" cy="402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561" y="0"/>
            <a:ext cx="20654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Цинк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(Zn)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1" cy="115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1.i2g.ru/0/images/diet/what_is/3/9/Zi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096000" cy="3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Галій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Gallium 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376597" cy="403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439" y="0"/>
            <a:ext cx="2120561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Германій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ристалл герм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53650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621" y="0"/>
            <a:ext cx="214338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Арсен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(As)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328" y="0"/>
            <a:ext cx="21976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static.polskieradio.pl/files/109473de-c851-4ffd-9d29-c66c236b2237.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048375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Селен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0"/>
            <a:ext cx="2195736" cy="11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upload.wikimedia.org/wikipedia/commons/e/e0/Sele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832648" cy="273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(Br)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Б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9674"/>
            <a:ext cx="2952328" cy="488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087" y="0"/>
            <a:ext cx="21759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Криптон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(Kr)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ile:Krypton-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329" y="0"/>
            <a:ext cx="21976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Літій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7170" name="Picture 2" descr="http://actualcomment.ru/userdata/192c62a563b175d90a0e381fcb92a0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688632" cy="409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359" y="0"/>
            <a:ext cx="204864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Берилій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metatorg.com/upload/iblock/82d/400_beryllium_crys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64344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356" y="-1"/>
            <a:ext cx="2048644" cy="11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ile:Boron mNACT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203324" cy="429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842" y="0"/>
            <a:ext cx="212215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Карбон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896544" cy="473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719" y="0"/>
            <a:ext cx="193628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Нітроген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laser-shop.at.ua/_fr/0/3757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672408" cy="479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489" y="0"/>
            <a:ext cx="194951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Оксиген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Жидкий кисл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747541" cy="510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400" y="0"/>
            <a:ext cx="218459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149</Words>
  <Application>Microsoft Office PowerPoint</Application>
  <PresentationFormat>Экран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Прості речовини</vt:lpstr>
      <vt:lpstr>Гідроген (H)</vt:lpstr>
      <vt:lpstr>Гелій (He)</vt:lpstr>
      <vt:lpstr>Літій (Li)</vt:lpstr>
      <vt:lpstr>Берилій (Be)</vt:lpstr>
      <vt:lpstr>Бор (B)</vt:lpstr>
      <vt:lpstr>Карбон (C) </vt:lpstr>
      <vt:lpstr>Нітроген (N) </vt:lpstr>
      <vt:lpstr>Оксиген (O)</vt:lpstr>
      <vt:lpstr>Флуор (F)</vt:lpstr>
      <vt:lpstr>Неон (Ne)</vt:lpstr>
      <vt:lpstr>Натрій (Na)</vt:lpstr>
      <vt:lpstr>Магній (Mg)</vt:lpstr>
      <vt:lpstr>Алюміній (Al)</vt:lpstr>
      <vt:lpstr>Сицилій (Si)</vt:lpstr>
      <vt:lpstr>Фосфор (P)</vt:lpstr>
      <vt:lpstr>Сульфур (S)</vt:lpstr>
      <vt:lpstr>Хлор (Cl)</vt:lpstr>
      <vt:lpstr>Аргон (Ar)</vt:lpstr>
      <vt:lpstr>Калій (K)</vt:lpstr>
      <vt:lpstr>Кальцій (Ca)</vt:lpstr>
      <vt:lpstr>Скандій (Sc)</vt:lpstr>
      <vt:lpstr>Титан (Ti)</vt:lpstr>
      <vt:lpstr>Ванадій (V)</vt:lpstr>
      <vt:lpstr>Хром (Cr)</vt:lpstr>
      <vt:lpstr>Манган (Mn)</vt:lpstr>
      <vt:lpstr>Ферум (Fe)</vt:lpstr>
      <vt:lpstr>Кобальт (Co)</vt:lpstr>
      <vt:lpstr>Нікол (Ni)</vt:lpstr>
      <vt:lpstr>Купрум (Cu)</vt:lpstr>
      <vt:lpstr>Цинк (Zn)</vt:lpstr>
      <vt:lpstr>Галій (Ga)</vt:lpstr>
      <vt:lpstr>Германій (Ge)</vt:lpstr>
      <vt:lpstr>Арсен (As)</vt:lpstr>
      <vt:lpstr>Селен (Se)</vt:lpstr>
      <vt:lpstr>Бром (Br)</vt:lpstr>
      <vt:lpstr>Криптон (Kr)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Кашпрук</dc:creator>
  <cp:lastModifiedBy>Кашпрук</cp:lastModifiedBy>
  <cp:revision>5</cp:revision>
  <dcterms:created xsi:type="dcterms:W3CDTF">2014-02-09T15:44:39Z</dcterms:created>
  <dcterms:modified xsi:type="dcterms:W3CDTF">2014-02-09T18:08:04Z</dcterms:modified>
</cp:coreProperties>
</file>