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95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B31C4E4-3A15-4748-8D70-088192FA596B}" type="datetimeFigureOut">
              <a:rPr lang="uk-UA" smtClean="0"/>
              <a:t>15.10.2013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8D1C3A-5D29-4EF4-A842-6BD77096E4D9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Крекінг нафти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Виконав учень 11-Б класу</a:t>
            </a:r>
          </a:p>
          <a:p>
            <a:r>
              <a:rPr lang="uk-UA" dirty="0" smtClean="0"/>
              <a:t>Кравець Дмитро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  </a:t>
            </a:r>
            <a:r>
              <a:rPr lang="uk-UA" sz="2400" b="1" dirty="0" smtClean="0"/>
              <a:t>   Крекінг</a:t>
            </a:r>
            <a:r>
              <a:rPr lang="uk-UA" sz="2400" dirty="0" smtClean="0"/>
              <a:t> </a:t>
            </a:r>
            <a:r>
              <a:rPr lang="en-US" sz="2400" dirty="0" smtClean="0"/>
              <a:t>–</a:t>
            </a:r>
            <a:r>
              <a:rPr lang="en-US" sz="2400" dirty="0" smtClean="0"/>
              <a:t> </a:t>
            </a:r>
            <a:r>
              <a:rPr lang="uk-UA" sz="2400" dirty="0" smtClean="0"/>
              <a:t>процес, </a:t>
            </a:r>
            <a:r>
              <a:rPr lang="uk-UA" sz="2400" dirty="0" smtClean="0"/>
              <a:t>термічна або каталітична </a:t>
            </a:r>
            <a:r>
              <a:rPr lang="uk-UA" sz="2400" dirty="0" smtClean="0"/>
              <a:t>переробка вуглеводів, </a:t>
            </a:r>
            <a:r>
              <a:rPr lang="uk-UA" sz="2400" dirty="0" smtClean="0"/>
              <a:t>наприклад, нафтових фракцій, при якій молекули важких вуглеводів розщеплюються на простіші. Основними продуктами К. є компоненти моторних палив.</a:t>
            </a:r>
            <a:endParaRPr lang="uk-UA" sz="2400" dirty="0"/>
          </a:p>
        </p:txBody>
      </p:sp>
      <p:pic>
        <p:nvPicPr>
          <p:cNvPr id="1026" name="Picture 2" descr="http://upload.wikimedia.org/wikipedia/commons/a/a5/Russian_Crack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785925"/>
            <a:ext cx="3929090" cy="4126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Історія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Перша </a:t>
            </a:r>
            <a:r>
              <a:rPr lang="uk-UA" dirty="0" smtClean="0"/>
              <a:t>у світі промислова установка безперервного термічного крекінгу нафти була створена і запатентована інженером В. Г. </a:t>
            </a:r>
            <a:r>
              <a:rPr lang="uk-UA" dirty="0" err="1" smtClean="0"/>
              <a:t>Шуховим</a:t>
            </a:r>
            <a:r>
              <a:rPr lang="uk-UA" dirty="0" smtClean="0"/>
              <a:t> і його помічником С. П. Гавриловим у 1891 році (патент Російської імперії № 12926 від 27 листопада 1891 року). Була зроблена експериментальна установка. Наукові та інженерні рішення </a:t>
            </a:r>
            <a:r>
              <a:rPr lang="uk-UA" dirty="0" err="1" smtClean="0"/>
              <a:t>Шухова</a:t>
            </a:r>
            <a:r>
              <a:rPr lang="uk-UA" dirty="0" smtClean="0"/>
              <a:t> повторені У. </a:t>
            </a:r>
            <a:r>
              <a:rPr lang="uk-UA" dirty="0" err="1" smtClean="0"/>
              <a:t>Бартоном</a:t>
            </a:r>
            <a:r>
              <a:rPr lang="uk-UA" dirty="0" smtClean="0"/>
              <a:t> при спорудженні першої промислової установки в США в </a:t>
            </a:r>
            <a:r>
              <a:rPr lang="uk-UA" dirty="0" smtClean="0"/>
              <a:t>1915-</a:t>
            </a:r>
            <a:r>
              <a:rPr lang="uk-UA" dirty="0" smtClean="0"/>
              <a:t> 1918 роках. Перші вітчизняні промислові установки крекінгу побудовані В. Г. </a:t>
            </a:r>
            <a:r>
              <a:rPr lang="uk-UA" dirty="0" err="1" smtClean="0"/>
              <a:t>Шуховим</a:t>
            </a:r>
            <a:r>
              <a:rPr lang="uk-UA" dirty="0" smtClean="0"/>
              <a:t> в 1934 році на заводі «Радянський крекінг» в Баку.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/>
              <a:t>Термічний крекінг</a:t>
            </a:r>
            <a:br>
              <a:rPr lang="vi-VN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/>
              <a:t>Термічний </a:t>
            </a:r>
            <a:r>
              <a:rPr lang="vi-VN" b="1" dirty="0" smtClean="0"/>
              <a:t>кре́кінг</a:t>
            </a:r>
            <a:r>
              <a:rPr lang="vi-VN" dirty="0" smtClean="0"/>
              <a:t> — високотемпературна переробка нафти та її фракцій з метою отримання, як правило, продуктів з меншою молекулярною масою — легких </a:t>
            </a:r>
            <a:r>
              <a:rPr lang="vi-VN" dirty="0" smtClean="0"/>
              <a:t>моторних</a:t>
            </a:r>
            <a:r>
              <a:rPr lang="vi-VN" dirty="0" smtClean="0"/>
              <a:t> і котельних палив, неграничних вуглеводнів, високоароматизованої сировини, нафтового </a:t>
            </a:r>
            <a:r>
              <a:rPr lang="vi-VN" dirty="0" smtClean="0"/>
              <a:t>коксу</a:t>
            </a:r>
            <a:endParaRPr lang="vi-VN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Каталітичний крекінг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 </a:t>
            </a:r>
          </a:p>
          <a:p>
            <a:r>
              <a:rPr lang="uk-UA" dirty="0" smtClean="0"/>
              <a:t>Каталітичні процеси відрізняються від термічних тим, що пара нафтової сировини пропускається над каталізатором, що прискорює і направляє хід реакцій у бік утворення необхідних продуктів при більш м'яких умовах. При каталітичному крекінгу, у якому всі процеси перетворення вуглеводнів нафти протікають в умовах гетерогенного каталізу, отримують продукти, різко відмінні за складом від продуктів термічного крекінгу і піролізу.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market-oil.ru/images/211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Установка </a:t>
            </a:r>
            <a:r>
              <a:rPr lang="uk-UA" dirty="0" err="1" smtClean="0">
                <a:solidFill>
                  <a:srgbClr val="FF0000"/>
                </a:solidFill>
              </a:rPr>
              <a:t>Шухова</a:t>
            </a:r>
            <a:r>
              <a:rPr lang="uk-UA" dirty="0" smtClean="0">
                <a:solidFill>
                  <a:srgbClr val="FF0000"/>
                </a:solidFill>
              </a:rPr>
              <a:t> та Гаврилова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9458" name="Picture 2" descr="http://kolyan.net/uploads/posts/2010-02/1265125434_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94618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Установка для каталітичного </a:t>
            </a:r>
            <a:r>
              <a:rPr lang="uk-UA" dirty="0" err="1" smtClean="0"/>
              <a:t>трекінгу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20482" name="Picture 2" descr="http://uralkmz.ru/uploadedFiles/images/cracking_furna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23391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1506" name="Picture 2" descr="http://common.regnum.ru/pictures/news/2012-05/belnafta-b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1773"/>
            <a:ext cx="9144000" cy="68897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39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Крекінг нафти</vt:lpstr>
      <vt:lpstr>Слайд 2</vt:lpstr>
      <vt:lpstr>Історія </vt:lpstr>
      <vt:lpstr>Термічний крекінг </vt:lpstr>
      <vt:lpstr>Каталітичний крекінг</vt:lpstr>
      <vt:lpstr>Установка Шухова та Гаврилова</vt:lpstr>
      <vt:lpstr>Установка для каталітичного трекінгу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Крекінг нафти</dc:title>
  <dc:creator>Дима</dc:creator>
  <cp:lastModifiedBy>Дима</cp:lastModifiedBy>
  <cp:revision>2</cp:revision>
  <dcterms:created xsi:type="dcterms:W3CDTF">2013-10-15T17:35:23Z</dcterms:created>
  <dcterms:modified xsi:type="dcterms:W3CDTF">2013-10-15T17:51:22Z</dcterms:modified>
</cp:coreProperties>
</file>