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DA354-17E0-4B94-A642-D8A9EA0D06B9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56DCAE-0B40-4160-93BF-15F24DE1E41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1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7245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Нафта та продукти її переробки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11080910103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640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ж таке нафта?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chemeClr val="bg2">
                    <a:lumMod val="90000"/>
                  </a:schemeClr>
                </a:solidFill>
              </a:rPr>
              <a:t>На́фта</a:t>
            </a:r>
            <a:r>
              <a:rPr lang="vi-VN" dirty="0" smtClean="0">
                <a:solidFill>
                  <a:schemeClr val="bg2">
                    <a:lumMod val="90000"/>
                  </a:schemeClr>
                </a:solidFill>
              </a:rPr>
              <a:t> — горюча корисна копалина, складна суміш вуглеводнів різних класів з невеликою кількістю органічних кисневих, сірчистих і азотних сполук, що являє собою густу маслянисту рідину. </a:t>
            </a:r>
            <a:endParaRPr lang="uk-UA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Забарвлення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неї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червоно-коричневе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буває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жовто-зелене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чорне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іноді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зустрічається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безбарвна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характерний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запах,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легша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за воду, 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воді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нерозчинна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err="1" smtClean="0"/>
              <a:t>Перебування</a:t>
            </a:r>
            <a:r>
              <a:rPr lang="ru-RU" b="1" u="sng" dirty="0" smtClean="0"/>
              <a:t> у </a:t>
            </a:r>
            <a:r>
              <a:rPr lang="ru-RU" b="1" u="sng" dirty="0" err="1" smtClean="0"/>
              <a:t>природі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Поклади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перебувають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надрах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різній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глибині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де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нафту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заповнює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вільне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простір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деякими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породами.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вона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тиском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газів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то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піднімається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свердловині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поверхні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 descr="prndr_1_zmzo41ni_ok1_ny60dpc5_ok1_r3rl0xsw_ok1_vzfkrcif_ok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01008"/>
            <a:ext cx="4475989" cy="335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cture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err="1" smtClean="0"/>
              <a:t>Видобуток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нафти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Майже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вся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видобута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світі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витягається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вигляді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свердловин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закріплених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сталевими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трубами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високого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Для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підйому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супутніх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їй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газу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води на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поверхню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свердловина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герметичну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систему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підйомних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труб,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механізмів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арматури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розраховану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працювати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давлениями,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сумірними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шаровими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Добування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свердловин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передували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примітивні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способи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збір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поверхні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водойм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обробка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піщанику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вапняку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просоченого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нафтою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вигляді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криниць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15188802_8bd6f53dc8dc72909242ab331e6ff963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5169"/>
            <a:ext cx="9144000" cy="68931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err="1" smtClean="0"/>
              <a:t>Хімічні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елементи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і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з'єднання</a:t>
            </a:r>
            <a:r>
              <a:rPr lang="ru-RU" b="1" i="1" u="sng" dirty="0" smtClean="0"/>
              <a:t> не в </a:t>
            </a:r>
            <a:r>
              <a:rPr lang="ru-RU" b="1" i="1" u="sng" dirty="0" err="1" smtClean="0"/>
              <a:t>нафті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складаються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головним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чином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вуглецю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– 79,5 – 87,5 %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водню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– 11,0 – 14,5 %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безлічі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Крім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лідерів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не в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присутні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три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сірка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кисень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азот.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загальна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кількість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зазвичай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становить 0,5 – 8 %. 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незначних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концентраціях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не в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зустрічаються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елементи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ванадій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нікель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залізо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алюміній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мідь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магній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барій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стронцій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марганець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хром, кобальт,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молібден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бір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миш'як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калій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загальний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вміст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вбирається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у 0,02 – 0,03 %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безлічі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Зазначені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елементи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утворюють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органічні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неорганічні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сполуки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у тому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числі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складаються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Кисень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азот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перебувають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пов'язаному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стані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Сірка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зустрічатися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вільному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змозі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входити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до складу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сірководню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err="1" smtClean="0"/>
              <a:t>Продукти</a:t>
            </a:r>
            <a:r>
              <a:rPr lang="ru-RU" b="1" i="1" u="sng" dirty="0" smtClean="0"/>
              <a:t>, </a:t>
            </a:r>
            <a:r>
              <a:rPr lang="ru-RU" b="1" i="1" u="sng" dirty="0" err="1" smtClean="0"/>
              <a:t>отримані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з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нафти</a:t>
            </a:r>
            <a:r>
              <a:rPr lang="ru-RU" b="1" i="1" u="sng" dirty="0" smtClean="0"/>
              <a:t>, </a:t>
            </a:r>
            <a:r>
              <a:rPr lang="ru-RU" b="1" i="1" u="sng" dirty="0" err="1" smtClean="0"/>
              <a:t>їх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застосування</a:t>
            </a:r>
            <a:endParaRPr lang="ru-RU" dirty="0"/>
          </a:p>
        </p:txBody>
      </p:sp>
      <p:pic>
        <p:nvPicPr>
          <p:cNvPr id="4" name="Содержимое 3" descr="0027-027-V-danij-chas-z-nafti-otrimujut-tak-bagato-samikh-rznikh-produkt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9144000" cy="48691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2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7992888" cy="4836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2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852"/>
            <a:ext cx="9144000" cy="68421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138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Нафта та продукти її переробки</vt:lpstr>
      <vt:lpstr>Що ж таке нафта?</vt:lpstr>
      <vt:lpstr>Перебування у природі </vt:lpstr>
      <vt:lpstr>Видобуток нафти</vt:lpstr>
      <vt:lpstr>Хімічні елементи і з'єднання не в нафті</vt:lpstr>
      <vt:lpstr>Продукти, отримані з нафти, їх застосування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Нафта та продукти її переробки</dc:title>
  <dc:creator>User</dc:creator>
  <cp:lastModifiedBy>User</cp:lastModifiedBy>
  <cp:revision>4</cp:revision>
  <dcterms:created xsi:type="dcterms:W3CDTF">2013-11-27T16:34:28Z</dcterms:created>
  <dcterms:modified xsi:type="dcterms:W3CDTF">2013-11-27T17:10:17Z</dcterms:modified>
</cp:coreProperties>
</file>