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E62-5E82-440B-894E-01A699B86C6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3096-8E57-411E-AF77-690396735A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E62-5E82-440B-894E-01A699B86C6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3096-8E57-411E-AF77-690396735A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E62-5E82-440B-894E-01A699B86C6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3096-8E57-411E-AF77-690396735A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E62-5E82-440B-894E-01A699B86C6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3096-8E57-411E-AF77-690396735A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E62-5E82-440B-894E-01A699B86C6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3096-8E57-411E-AF77-690396735A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E62-5E82-440B-894E-01A699B86C6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3096-8E57-411E-AF77-690396735A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E62-5E82-440B-894E-01A699B86C6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3096-8E57-411E-AF77-690396735A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E62-5E82-440B-894E-01A699B86C6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3096-8E57-411E-AF77-690396735A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E62-5E82-440B-894E-01A699B86C6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3096-8E57-411E-AF77-690396735A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E62-5E82-440B-894E-01A699B86C6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3096-8E57-411E-AF77-690396735A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E62-5E82-440B-894E-01A699B86C6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A03096-8E57-411E-AF77-690396735AA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DCCE62-5E82-440B-894E-01A699B86C6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03096-8E57-411E-AF77-690396735AA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4896544" cy="2088232"/>
          </a:xfrm>
        </p:spPr>
        <p:txBody>
          <a:bodyPr/>
          <a:lstStyle/>
          <a:p>
            <a:r>
              <a:rPr lang="ru-RU" dirty="0" smtClean="0"/>
              <a:t>ЦУКОР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99023"/>
            <a:ext cx="4642310" cy="348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18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Цікаві Факти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5554960" cy="447977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зайвої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привести до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зморшок</a:t>
            </a:r>
            <a:r>
              <a:rPr lang="ru-RU" dirty="0"/>
              <a:t> через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цукор</a:t>
            </a:r>
            <a:r>
              <a:rPr lang="ru-RU" dirty="0"/>
              <a:t> </a:t>
            </a:r>
            <a:r>
              <a:rPr lang="ru-RU" dirty="0" err="1"/>
              <a:t>відкладається</a:t>
            </a:r>
            <a:r>
              <a:rPr lang="ru-RU" dirty="0"/>
              <a:t> про запас в </a:t>
            </a:r>
            <a:r>
              <a:rPr lang="ru-RU" dirty="0" err="1"/>
              <a:t>колаген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роблячи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еластичною</a:t>
            </a:r>
            <a:r>
              <a:rPr lang="ru-RU" dirty="0"/>
              <a:t>. Хороша новина –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, то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звертається</a:t>
            </a:r>
            <a:r>
              <a:rPr lang="ru-RU" dirty="0"/>
              <a:t> назад</a:t>
            </a:r>
            <a:r>
              <a:rPr lang="ru-RU" dirty="0" smtClean="0"/>
              <a:t>.</a:t>
            </a:r>
          </a:p>
          <a:p>
            <a:r>
              <a:rPr lang="ru-RU" dirty="0" err="1"/>
              <a:t>Напої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підсолоджувачів</a:t>
            </a:r>
            <a:r>
              <a:rPr lang="ru-RU" dirty="0"/>
              <a:t> (не натурального </a:t>
            </a:r>
            <a:r>
              <a:rPr lang="ru-RU" dirty="0" err="1"/>
              <a:t>цукру</a:t>
            </a:r>
            <a:r>
              <a:rPr lang="ru-RU" dirty="0"/>
              <a:t>) </a:t>
            </a:r>
            <a:r>
              <a:rPr lang="ru-RU" dirty="0" err="1"/>
              <a:t>можуть</a:t>
            </a:r>
            <a:r>
              <a:rPr lang="ru-RU" dirty="0"/>
              <a:t> привести до </a:t>
            </a:r>
            <a:r>
              <a:rPr lang="ru-RU" dirty="0" err="1"/>
              <a:t>ожиріння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в них </a:t>
            </a:r>
            <a:r>
              <a:rPr lang="ru-RU" dirty="0" err="1"/>
              <a:t>цукру</a:t>
            </a:r>
            <a:r>
              <a:rPr lang="ru-RU" dirty="0"/>
              <a:t> "</a:t>
            </a:r>
            <a:r>
              <a:rPr lang="ru-RU" dirty="0" err="1"/>
              <a:t>обманює</a:t>
            </a:r>
            <a:r>
              <a:rPr lang="ru-RU" dirty="0"/>
              <a:t>" наш </a:t>
            </a:r>
            <a:r>
              <a:rPr lang="ru-RU" dirty="0" err="1"/>
              <a:t>організм</a:t>
            </a:r>
            <a:r>
              <a:rPr lang="ru-RU" dirty="0"/>
              <a:t>, </a:t>
            </a:r>
            <a:r>
              <a:rPr lang="ru-RU" dirty="0" err="1"/>
              <a:t>спонукаючи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поглинати</a:t>
            </a:r>
            <a:r>
              <a:rPr lang="ru-RU" dirty="0"/>
              <a:t> </a:t>
            </a:r>
            <a:r>
              <a:rPr lang="ru-RU" dirty="0" err="1"/>
              <a:t>більший</a:t>
            </a:r>
            <a:r>
              <a:rPr lang="ru-RU" dirty="0"/>
              <a:t> </a:t>
            </a:r>
            <a:r>
              <a:rPr lang="ru-RU" dirty="0" err="1"/>
              <a:t>об’єм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06472"/>
            <a:ext cx="3062362" cy="278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98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</a:t>
            </a:r>
            <a:r>
              <a:rPr lang="uk-UA" dirty="0" err="1" smtClean="0"/>
              <a:t>Лугдунам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" y="1883391"/>
            <a:ext cx="5677469" cy="4790363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Найсильніший</a:t>
            </a:r>
            <a:r>
              <a:rPr lang="ru-RU" dirty="0"/>
              <a:t> </a:t>
            </a:r>
            <a:r>
              <a:rPr lang="ru-RU" dirty="0" err="1"/>
              <a:t>замінник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– </a:t>
            </a:r>
            <a:r>
              <a:rPr lang="ru-RU" dirty="0" err="1"/>
              <a:t>лугдунам</a:t>
            </a:r>
            <a:r>
              <a:rPr lang="ru-RU" dirty="0"/>
              <a:t> (</a:t>
            </a:r>
            <a:r>
              <a:rPr lang="en-US" dirty="0" err="1"/>
              <a:t>lugduname</a:t>
            </a:r>
            <a:r>
              <a:rPr lang="en-US" dirty="0"/>
              <a:t>),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 300 000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солодший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підсолодити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чашку чаю,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чайних</a:t>
            </a:r>
            <a:r>
              <a:rPr lang="ru-RU" dirty="0"/>
              <a:t> ложок </a:t>
            </a:r>
            <a:r>
              <a:rPr lang="ru-RU" dirty="0" err="1"/>
              <a:t>звичайного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10 г) </a:t>
            </a:r>
            <a:r>
              <a:rPr lang="ru-RU" dirty="0" err="1"/>
              <a:t>досить</a:t>
            </a:r>
            <a:r>
              <a:rPr lang="ru-RU" dirty="0"/>
              <a:t> одного </a:t>
            </a:r>
            <a:r>
              <a:rPr lang="ru-RU" dirty="0" err="1"/>
              <a:t>кристала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дивної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(30 </a:t>
            </a:r>
            <a:r>
              <a:rPr lang="ru-RU" dirty="0" err="1"/>
              <a:t>мільйонних</a:t>
            </a:r>
            <a:r>
              <a:rPr lang="ru-RU" dirty="0"/>
              <a:t> </a:t>
            </a:r>
            <a:r>
              <a:rPr lang="ru-RU" dirty="0" err="1"/>
              <a:t>доль</a:t>
            </a:r>
            <a:r>
              <a:rPr lang="ru-RU" dirty="0"/>
              <a:t> </a:t>
            </a:r>
            <a:r>
              <a:rPr lang="ru-RU" dirty="0" err="1"/>
              <a:t>грама</a:t>
            </a:r>
            <a:r>
              <a:rPr lang="ru-RU" dirty="0"/>
              <a:t>). А </a:t>
            </a:r>
            <a:r>
              <a:rPr lang="ru-RU" dirty="0" err="1"/>
              <a:t>кілограмовий</a:t>
            </a:r>
            <a:r>
              <a:rPr lang="ru-RU" dirty="0"/>
              <a:t> пакет </a:t>
            </a:r>
            <a:r>
              <a:rPr lang="ru-RU" dirty="0" err="1"/>
              <a:t>лугдунама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"</a:t>
            </a:r>
            <a:r>
              <a:rPr lang="ru-RU" dirty="0" err="1"/>
              <a:t>підсолодити</a:t>
            </a:r>
            <a:r>
              <a:rPr lang="ru-RU" dirty="0"/>
              <a:t>" </a:t>
            </a:r>
            <a:r>
              <a:rPr lang="ru-RU" dirty="0" err="1"/>
              <a:t>цілий</a:t>
            </a:r>
            <a:r>
              <a:rPr lang="ru-RU" dirty="0"/>
              <a:t> </a:t>
            </a:r>
            <a:r>
              <a:rPr lang="ru-RU" dirty="0" err="1"/>
              <a:t>олімпійський</a:t>
            </a:r>
            <a:r>
              <a:rPr lang="ru-RU" dirty="0"/>
              <a:t> </a:t>
            </a:r>
            <a:r>
              <a:rPr lang="ru-RU" dirty="0" err="1"/>
              <a:t>басейн</a:t>
            </a:r>
            <a:r>
              <a:rPr lang="ru-RU" dirty="0"/>
              <a:t> на 10 </a:t>
            </a:r>
            <a:r>
              <a:rPr lang="ru-RU" dirty="0" err="1"/>
              <a:t>доріжок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60" y="2780928"/>
            <a:ext cx="3268216" cy="242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3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20688"/>
            <a:ext cx="8229600" cy="83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348054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Один з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– </a:t>
            </a:r>
            <a:r>
              <a:rPr lang="ru-RU" dirty="0" err="1"/>
              <a:t>гліколевий</a:t>
            </a:r>
            <a:r>
              <a:rPr lang="ru-RU" dirty="0"/>
              <a:t> </a:t>
            </a:r>
            <a:r>
              <a:rPr lang="ru-RU" dirty="0" err="1"/>
              <a:t>альдегід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знайдений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в </a:t>
            </a:r>
            <a:r>
              <a:rPr lang="ru-RU" dirty="0" err="1"/>
              <a:t>скупченнях</a:t>
            </a:r>
            <a:r>
              <a:rPr lang="ru-RU" dirty="0"/>
              <a:t> </a:t>
            </a:r>
            <a:r>
              <a:rPr lang="ru-RU" dirty="0" err="1"/>
              <a:t>міжзоряного</a:t>
            </a:r>
            <a:r>
              <a:rPr lang="ru-RU" dirty="0"/>
              <a:t> пилу за </a:t>
            </a:r>
            <a:r>
              <a:rPr lang="ru-RU" dirty="0" err="1"/>
              <a:t>мільярди</a:t>
            </a:r>
            <a:r>
              <a:rPr lang="ru-RU" dirty="0"/>
              <a:t> </a:t>
            </a:r>
            <a:r>
              <a:rPr lang="ru-RU" dirty="0" err="1"/>
              <a:t>кілометрів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видами </a:t>
            </a:r>
            <a:r>
              <a:rPr lang="ru-RU" dirty="0" err="1"/>
              <a:t>цукру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рибоза – основа ДНК і РНК,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в будь-</a:t>
            </a:r>
            <a:r>
              <a:rPr lang="ru-RU" dirty="0" err="1"/>
              <a:t>якому</a:t>
            </a:r>
            <a:r>
              <a:rPr lang="ru-RU" dirty="0"/>
              <a:t> живому </a:t>
            </a:r>
            <a:r>
              <a:rPr lang="ru-RU" dirty="0" err="1"/>
              <a:t>організмі</a:t>
            </a:r>
            <a:r>
              <a:rPr lang="ru-RU" dirty="0"/>
              <a:t>. 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два </a:t>
            </a:r>
            <a:r>
              <a:rPr lang="ru-RU" dirty="0" err="1"/>
              <a:t>припущення</a:t>
            </a:r>
            <a:r>
              <a:rPr lang="ru-RU" dirty="0"/>
              <a:t>. Перше –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могло </a:t>
            </a:r>
            <a:r>
              <a:rPr lang="ru-RU" dirty="0" err="1"/>
              <a:t>зародитися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при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пилової</a:t>
            </a:r>
            <a:r>
              <a:rPr lang="ru-RU" dirty="0"/>
              <a:t> хмари, і друге –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життя</a:t>
            </a:r>
            <a:r>
              <a:rPr lang="ru-RU" dirty="0"/>
              <a:t> є не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45249"/>
            <a:ext cx="4381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836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4546848" cy="440776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змішати</a:t>
            </a:r>
            <a:r>
              <a:rPr lang="ru-RU" dirty="0"/>
              <a:t> глюкозу, </a:t>
            </a:r>
            <a:r>
              <a:rPr lang="ru-RU" dirty="0" err="1"/>
              <a:t>кукурудзяний</a:t>
            </a:r>
            <a:r>
              <a:rPr lang="ru-RU" dirty="0"/>
              <a:t> сироп і </a:t>
            </a:r>
            <a:r>
              <a:rPr lang="ru-RU" dirty="0" err="1"/>
              <a:t>селітру</a:t>
            </a:r>
            <a:r>
              <a:rPr lang="ru-RU" dirty="0"/>
              <a:t>, </a:t>
            </a:r>
            <a:r>
              <a:rPr lang="ru-RU" dirty="0" err="1"/>
              <a:t>вийде</a:t>
            </a:r>
            <a:r>
              <a:rPr lang="ru-RU" dirty="0"/>
              <a:t> один з </a:t>
            </a:r>
            <a:r>
              <a:rPr lang="ru-RU" dirty="0" err="1"/>
              <a:t>видів</a:t>
            </a:r>
            <a:r>
              <a:rPr lang="ru-RU" dirty="0"/>
              <a:t> ракетного </a:t>
            </a:r>
            <a:r>
              <a:rPr lang="ru-RU" dirty="0" err="1"/>
              <a:t>палива</a:t>
            </a:r>
            <a:r>
              <a:rPr lang="ru-RU" dirty="0"/>
              <a:t>, яке </a:t>
            </a:r>
            <a:r>
              <a:rPr lang="ru-RU" dirty="0" err="1"/>
              <a:t>використовується</a:t>
            </a:r>
            <a:r>
              <a:rPr lang="ru-RU" dirty="0"/>
              <a:t> любителями модельного </a:t>
            </a:r>
            <a:r>
              <a:rPr lang="ru-RU" dirty="0" err="1"/>
              <a:t>ракетобудування</a:t>
            </a:r>
            <a:r>
              <a:rPr lang="ru-RU" dirty="0"/>
              <a:t>.</a:t>
            </a:r>
          </a:p>
          <a:p>
            <a:r>
              <a:rPr lang="ru-RU" dirty="0"/>
              <a:t>У США </a:t>
            </a:r>
            <a:r>
              <a:rPr lang="ru-RU" dirty="0" err="1"/>
              <a:t>випускаються</a:t>
            </a:r>
            <a:r>
              <a:rPr lang="ru-RU" dirty="0"/>
              <a:t> </a:t>
            </a:r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 в </a:t>
            </a:r>
            <a:r>
              <a:rPr lang="ru-RU" dirty="0" err="1"/>
              <a:t>пігулках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en-US" dirty="0" err="1"/>
              <a:t>Obecalp</a:t>
            </a:r>
            <a:r>
              <a:rPr lang="en-US" dirty="0"/>
              <a:t>.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компонентом є </a:t>
            </a:r>
            <a:r>
              <a:rPr lang="ru-RU" dirty="0" err="1"/>
              <a:t>цукор</a:t>
            </a:r>
            <a:r>
              <a:rPr lang="ru-RU" dirty="0"/>
              <a:t>, а </a:t>
            </a:r>
            <a:r>
              <a:rPr lang="ru-RU" dirty="0" err="1"/>
              <a:t>призначають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пігулки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при </a:t>
            </a:r>
            <a:r>
              <a:rPr lang="ru-RU" dirty="0" err="1"/>
              <a:t>несуттєвих</a:t>
            </a:r>
            <a:r>
              <a:rPr lang="ru-RU" dirty="0"/>
              <a:t> </a:t>
            </a:r>
            <a:r>
              <a:rPr lang="ru-RU" dirty="0" err="1"/>
              <a:t>скаргах</a:t>
            </a:r>
            <a:r>
              <a:rPr lang="ru-RU" dirty="0"/>
              <a:t> на </a:t>
            </a:r>
            <a:r>
              <a:rPr lang="ru-RU" dirty="0" err="1"/>
              <a:t>здоров’я</a:t>
            </a:r>
            <a:r>
              <a:rPr lang="ru-RU" dirty="0"/>
              <a:t>. У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? Прочитайте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навпаки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00" y="836712"/>
            <a:ext cx="3686594" cy="249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16" y="3573016"/>
            <a:ext cx="2828962" cy="287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02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3888432"/>
          </a:xfrm>
        </p:spPr>
        <p:txBody>
          <a:bodyPr/>
          <a:lstStyle/>
          <a:p>
            <a:r>
              <a:rPr lang="ru-RU" dirty="0" err="1"/>
              <a:t>Цукор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є </a:t>
            </a:r>
            <a:r>
              <a:rPr lang="ru-RU" dirty="0" err="1"/>
              <a:t>паливом</a:t>
            </a:r>
            <a:r>
              <a:rPr lang="ru-RU" dirty="0"/>
              <a:t> у прямому </a:t>
            </a:r>
            <a:r>
              <a:rPr lang="ru-RU" dirty="0" err="1"/>
              <a:t>розумінні</a:t>
            </a:r>
            <a:r>
              <a:rPr lang="ru-RU" dirty="0"/>
              <a:t> слова –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в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найпростіше</a:t>
            </a:r>
            <a:r>
              <a:rPr lang="ru-RU" dirty="0"/>
              <a:t> </a:t>
            </a:r>
            <a:r>
              <a:rPr lang="ru-RU" dirty="0" err="1"/>
              <a:t>який-небудь</a:t>
            </a:r>
            <a:r>
              <a:rPr lang="ru-RU" dirty="0"/>
              <a:t>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паливні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готують</a:t>
            </a:r>
            <a:r>
              <a:rPr lang="ru-RU" dirty="0"/>
              <a:t> на </a:t>
            </a:r>
            <a:r>
              <a:rPr lang="ru-RU" dirty="0" err="1"/>
              <a:t>заміну</a:t>
            </a:r>
            <a:r>
              <a:rPr lang="ru-RU" dirty="0"/>
              <a:t> </a:t>
            </a:r>
            <a:r>
              <a:rPr lang="ru-RU" dirty="0" err="1"/>
              <a:t>звичайним</a:t>
            </a:r>
            <a:r>
              <a:rPr lang="ru-RU" dirty="0"/>
              <a:t> </a:t>
            </a:r>
            <a:r>
              <a:rPr lang="ru-RU" dirty="0" err="1"/>
              <a:t>акумуляторам</a:t>
            </a:r>
            <a:r>
              <a:rPr lang="ru-RU" dirty="0"/>
              <a:t> в ноутбуках, </a:t>
            </a:r>
            <a:r>
              <a:rPr lang="ru-RU" dirty="0" err="1"/>
              <a:t>мобілках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і вони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солодкий</a:t>
            </a:r>
            <a:r>
              <a:rPr lang="ru-RU" dirty="0"/>
              <a:t> </a:t>
            </a:r>
            <a:r>
              <a:rPr lang="ru-RU" dirty="0" err="1"/>
              <a:t>розчин</a:t>
            </a:r>
            <a:r>
              <a:rPr lang="ru-RU" dirty="0"/>
              <a:t>. </a:t>
            </a:r>
            <a:r>
              <a:rPr lang="ru-RU" dirty="0" err="1"/>
              <a:t>Можливо</a:t>
            </a:r>
            <a:r>
              <a:rPr lang="ru-RU" dirty="0"/>
              <a:t> в </a:t>
            </a:r>
            <a:r>
              <a:rPr lang="ru-RU" dirty="0" err="1"/>
              <a:t>найближчому</a:t>
            </a:r>
            <a:r>
              <a:rPr lang="ru-RU" dirty="0"/>
              <a:t>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заправити</a:t>
            </a:r>
            <a:r>
              <a:rPr lang="ru-RU" dirty="0"/>
              <a:t> </a:t>
            </a:r>
            <a:r>
              <a:rPr lang="ru-RU" dirty="0" err="1"/>
              <a:t>мобільник</a:t>
            </a:r>
            <a:r>
              <a:rPr lang="ru-RU" dirty="0"/>
              <a:t> кока-колою в будь-</a:t>
            </a:r>
            <a:r>
              <a:rPr lang="ru-RU" dirty="0" err="1"/>
              <a:t>якому</a:t>
            </a:r>
            <a:r>
              <a:rPr lang="ru-RU" dirty="0"/>
              <a:t> магазинчику.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33875"/>
            <a:ext cx="33813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79639"/>
            <a:ext cx="2356520" cy="257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04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5508104" cy="6165304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частинах</a:t>
            </a:r>
            <a:r>
              <a:rPr lang="ru-RU" dirty="0"/>
              <a:t> </a:t>
            </a:r>
            <a:r>
              <a:rPr lang="ru-RU" dirty="0" err="1"/>
              <a:t>Індії</a:t>
            </a:r>
            <a:r>
              <a:rPr lang="ru-RU" dirty="0"/>
              <a:t>, </a:t>
            </a:r>
            <a:r>
              <a:rPr lang="ru-RU" dirty="0" err="1"/>
              <a:t>Бразилії</a:t>
            </a:r>
            <a:r>
              <a:rPr lang="ru-RU" dirty="0"/>
              <a:t> і Америки, </a:t>
            </a:r>
            <a:r>
              <a:rPr lang="ru-RU" dirty="0" err="1"/>
              <a:t>цукор</a:t>
            </a:r>
            <a:r>
              <a:rPr lang="ru-RU" dirty="0"/>
              <a:t> з </a:t>
            </a:r>
            <a:r>
              <a:rPr lang="ru-RU" dirty="0" err="1"/>
              <a:t>цукрової</a:t>
            </a:r>
            <a:r>
              <a:rPr lang="ru-RU" dirty="0"/>
              <a:t> </a:t>
            </a:r>
            <a:r>
              <a:rPr lang="ru-RU" dirty="0" err="1"/>
              <a:t>тростини</a:t>
            </a:r>
            <a:r>
              <a:rPr lang="ru-RU" dirty="0"/>
              <a:t> і </a:t>
            </a:r>
            <a:r>
              <a:rPr lang="ru-RU" dirty="0" err="1"/>
              <a:t>кукурудзи</a:t>
            </a:r>
            <a:r>
              <a:rPr lang="ru-RU" dirty="0"/>
              <a:t> </a:t>
            </a:r>
            <a:r>
              <a:rPr lang="ru-RU" dirty="0" err="1"/>
              <a:t>зброджується</a:t>
            </a:r>
            <a:r>
              <a:rPr lang="ru-RU" dirty="0"/>
              <a:t> в спирт і </a:t>
            </a:r>
            <a:r>
              <a:rPr lang="ru-RU" dirty="0" err="1"/>
              <a:t>використовується</a:t>
            </a:r>
            <a:r>
              <a:rPr lang="ru-RU" dirty="0"/>
              <a:t> як </a:t>
            </a:r>
            <a:r>
              <a:rPr lang="ru-RU" dirty="0" err="1"/>
              <a:t>паливо</a:t>
            </a:r>
            <a:r>
              <a:rPr lang="ru-RU" dirty="0"/>
              <a:t> для </a:t>
            </a:r>
            <a:r>
              <a:rPr lang="ru-RU" dirty="0" err="1"/>
              <a:t>автомобілів</a:t>
            </a:r>
            <a:r>
              <a:rPr lang="ru-RU" dirty="0"/>
              <a:t>. </a:t>
            </a:r>
            <a:r>
              <a:rPr lang="ru-RU" dirty="0" err="1"/>
              <a:t>Цікаво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цукор</a:t>
            </a:r>
            <a:r>
              <a:rPr lang="ru-RU" dirty="0"/>
              <a:t> </a:t>
            </a:r>
            <a:r>
              <a:rPr lang="ru-RU" dirty="0" err="1"/>
              <a:t>змішують</a:t>
            </a:r>
            <a:r>
              <a:rPr lang="ru-RU" dirty="0"/>
              <a:t> з бензином, і </a:t>
            </a:r>
            <a:r>
              <a:rPr lang="ru-RU" dirty="0" err="1" smtClean="0"/>
              <a:t>продають</a:t>
            </a:r>
            <a:r>
              <a:rPr lang="ru-RU" dirty="0" smtClean="0"/>
              <a:t> </a:t>
            </a:r>
            <a:r>
              <a:rPr lang="ru-RU" dirty="0" err="1"/>
              <a:t>паливо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dirty="0" err="1"/>
              <a:t>газохол</a:t>
            </a:r>
            <a:r>
              <a:rPr lang="ru-RU" dirty="0" smtClean="0"/>
              <a:t>.</a:t>
            </a:r>
          </a:p>
          <a:p>
            <a:r>
              <a:rPr lang="ru-RU" dirty="0" err="1"/>
              <a:t>Цукор</a:t>
            </a:r>
            <a:r>
              <a:rPr lang="ru-RU" dirty="0"/>
              <a:t> є </a:t>
            </a:r>
            <a:r>
              <a:rPr lang="ru-RU" dirty="0" err="1"/>
              <a:t>природним</a:t>
            </a:r>
            <a:r>
              <a:rPr lang="ru-RU" dirty="0"/>
              <a:t> консервантом,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запобігає</a:t>
            </a:r>
            <a:r>
              <a:rPr lang="ru-RU" dirty="0"/>
              <a:t> </a:t>
            </a:r>
            <a:r>
              <a:rPr lang="ru-RU" dirty="0" err="1"/>
              <a:t>псуванню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а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при </a:t>
            </a:r>
            <a:r>
              <a:rPr lang="ru-RU" dirty="0" err="1"/>
              <a:t>дубленні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додається</a:t>
            </a:r>
            <a:r>
              <a:rPr lang="ru-RU" dirty="0"/>
              <a:t> в </a:t>
            </a:r>
            <a:r>
              <a:rPr lang="ru-RU" dirty="0" err="1"/>
              <a:t>чорнило</a:t>
            </a:r>
            <a:r>
              <a:rPr lang="ru-RU" dirty="0"/>
              <a:t> для </a:t>
            </a:r>
            <a:r>
              <a:rPr lang="ru-RU" dirty="0" err="1"/>
              <a:t>принтерів</a:t>
            </a:r>
            <a:r>
              <a:rPr lang="ru-RU" dirty="0"/>
              <a:t>, входить до складу </a:t>
            </a:r>
            <a:r>
              <a:rPr lang="ru-RU" dirty="0" err="1"/>
              <a:t>клеїв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202620" cy="213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02" y="1340768"/>
            <a:ext cx="3238222" cy="216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52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4330824" cy="5415880"/>
          </a:xfrm>
        </p:spPr>
        <p:txBody>
          <a:bodyPr/>
          <a:lstStyle/>
          <a:p>
            <a:r>
              <a:rPr lang="ru-RU" dirty="0" err="1"/>
              <a:t>Цікаво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20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збільшилося</a:t>
            </a:r>
            <a:r>
              <a:rPr lang="ru-RU" dirty="0"/>
              <a:t> до 40 </a:t>
            </a:r>
            <a:r>
              <a:rPr lang="ru-RU" dirty="0" err="1"/>
              <a:t>кілограмів</a:t>
            </a:r>
            <a:r>
              <a:rPr lang="ru-RU" dirty="0"/>
              <a:t> в </a:t>
            </a:r>
            <a:r>
              <a:rPr lang="ru-RU" dirty="0" err="1"/>
              <a:t>рік</a:t>
            </a:r>
            <a:r>
              <a:rPr lang="ru-RU" dirty="0" smtClean="0"/>
              <a:t>.</a:t>
            </a:r>
          </a:p>
          <a:p>
            <a:r>
              <a:rPr lang="ru-RU" dirty="0" err="1"/>
              <a:t>Підліток</a:t>
            </a:r>
            <a:r>
              <a:rPr lang="ru-RU" dirty="0"/>
              <a:t> у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11 і 14 роками повинен </a:t>
            </a:r>
            <a:r>
              <a:rPr lang="ru-RU" dirty="0" err="1"/>
              <a:t>з'їдати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65 г </a:t>
            </a:r>
            <a:r>
              <a:rPr lang="ru-RU" dirty="0" err="1"/>
              <a:t>цукру</a:t>
            </a:r>
            <a:r>
              <a:rPr lang="ru-RU" dirty="0"/>
              <a:t> в один день (13 </a:t>
            </a:r>
            <a:r>
              <a:rPr lang="ru-RU" dirty="0" err="1"/>
              <a:t>чайних</a:t>
            </a:r>
            <a:r>
              <a:rPr lang="ru-RU" dirty="0"/>
              <a:t> ложок). </a:t>
            </a:r>
            <a:r>
              <a:rPr lang="ru-RU" dirty="0" err="1"/>
              <a:t>Пляшка</a:t>
            </a:r>
            <a:r>
              <a:rPr lang="ru-RU" dirty="0"/>
              <a:t> коли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35г </a:t>
            </a:r>
            <a:r>
              <a:rPr lang="ru-RU" dirty="0" err="1"/>
              <a:t>цукру</a:t>
            </a:r>
            <a:r>
              <a:rPr lang="ru-RU" dirty="0"/>
              <a:t>, а плитка шоколаду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30 г </a:t>
            </a:r>
            <a:r>
              <a:rPr lang="ru-RU" dirty="0" err="1"/>
              <a:t>цукру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715956" cy="2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56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473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ЦУКОР  </vt:lpstr>
      <vt:lpstr>            Цікаві Факти</vt:lpstr>
      <vt:lpstr>              Лугдунам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2013-11-17T13:09:32Z</dcterms:created>
  <dcterms:modified xsi:type="dcterms:W3CDTF">2013-11-17T16:01:25Z</dcterms:modified>
</cp:coreProperties>
</file>