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5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2E715-AEE3-40EA-A993-74FB4FEA7B2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DC74A-6B52-41C9-AFA6-F5897D49248F}">
      <dgm:prSet phldrT="[Текст]" custT="1"/>
      <dgm:spPr/>
      <dgm:t>
        <a:bodyPr/>
        <a:lstStyle/>
        <a:p>
          <a:r>
            <a:rPr lang="uk-UA" sz="1600" dirty="0" smtClean="0"/>
            <a:t>Засоби побутової хімії</a:t>
          </a:r>
          <a:endParaRPr lang="ru-RU" sz="1600" dirty="0"/>
        </a:p>
      </dgm:t>
    </dgm:pt>
    <dgm:pt modelId="{C1AE7728-69CB-4CA3-B3C5-788EECF9A0C6}" type="parTrans" cxnId="{A27E2476-3C78-4ECF-9117-CE32F8A28AEE}">
      <dgm:prSet/>
      <dgm:spPr/>
      <dgm:t>
        <a:bodyPr/>
        <a:lstStyle/>
        <a:p>
          <a:endParaRPr lang="ru-RU"/>
        </a:p>
      </dgm:t>
    </dgm:pt>
    <dgm:pt modelId="{F2A9F72B-3C54-4E35-9284-31BF2CF1F28B}" type="sibTrans" cxnId="{A27E2476-3C78-4ECF-9117-CE32F8A28AEE}">
      <dgm:prSet/>
      <dgm:spPr/>
      <dgm:t>
        <a:bodyPr/>
        <a:lstStyle/>
        <a:p>
          <a:endParaRPr lang="ru-RU"/>
        </a:p>
      </dgm:t>
    </dgm:pt>
    <dgm:pt modelId="{EB93B015-99D7-4D49-BC7D-1967DFA05856}">
      <dgm:prSet phldrT="[Текст]"/>
      <dgm:spPr/>
      <dgm:t>
        <a:bodyPr/>
        <a:lstStyle/>
        <a:p>
          <a:r>
            <a:rPr lang="uk-UA" dirty="0" err="1" smtClean="0"/>
            <a:t>Прафюмерія</a:t>
          </a:r>
          <a:r>
            <a:rPr lang="uk-UA" dirty="0" smtClean="0"/>
            <a:t> і косметика</a:t>
          </a:r>
          <a:endParaRPr lang="ru-RU" dirty="0"/>
        </a:p>
      </dgm:t>
    </dgm:pt>
    <dgm:pt modelId="{DAFB72A1-17AD-401A-8D23-68A330F7409A}" type="parTrans" cxnId="{C7972902-AD72-4EA1-AD57-7FAA9BB6ED20}">
      <dgm:prSet/>
      <dgm:spPr/>
      <dgm:t>
        <a:bodyPr/>
        <a:lstStyle/>
        <a:p>
          <a:endParaRPr lang="ru-RU"/>
        </a:p>
      </dgm:t>
    </dgm:pt>
    <dgm:pt modelId="{1780E486-FED8-4D38-AA1B-362404A358AB}" type="sibTrans" cxnId="{C7972902-AD72-4EA1-AD57-7FAA9BB6ED20}">
      <dgm:prSet/>
      <dgm:spPr/>
      <dgm:t>
        <a:bodyPr/>
        <a:lstStyle/>
        <a:p>
          <a:endParaRPr lang="ru-RU"/>
        </a:p>
      </dgm:t>
    </dgm:pt>
    <dgm:pt modelId="{E8F97334-9F31-459F-97F0-73DC0DDCEDC3}">
      <dgm:prSet phldrT="[Текст]"/>
      <dgm:spPr/>
      <dgm:t>
        <a:bodyPr/>
        <a:lstStyle/>
        <a:p>
          <a:r>
            <a:rPr lang="uk-UA" dirty="0" smtClean="0"/>
            <a:t>Засоби догляду за садом і городом</a:t>
          </a:r>
          <a:endParaRPr lang="ru-RU" dirty="0"/>
        </a:p>
      </dgm:t>
    </dgm:pt>
    <dgm:pt modelId="{C10BF62F-FEE5-43AE-BABA-63382E148600}" type="parTrans" cxnId="{7B1C79A3-C4C8-4CBA-B796-79C99974F25B}">
      <dgm:prSet/>
      <dgm:spPr/>
      <dgm:t>
        <a:bodyPr/>
        <a:lstStyle/>
        <a:p>
          <a:endParaRPr lang="ru-RU"/>
        </a:p>
      </dgm:t>
    </dgm:pt>
    <dgm:pt modelId="{466C1501-7A2F-46D9-A647-5A85F6870A34}" type="sibTrans" cxnId="{7B1C79A3-C4C8-4CBA-B796-79C99974F25B}">
      <dgm:prSet/>
      <dgm:spPr/>
      <dgm:t>
        <a:bodyPr/>
        <a:lstStyle/>
        <a:p>
          <a:endParaRPr lang="ru-RU"/>
        </a:p>
      </dgm:t>
    </dgm:pt>
    <dgm:pt modelId="{AAA5CA16-3DBB-41A9-BD67-06C7FDC8F74B}">
      <dgm:prSet phldrT="[Текст]"/>
      <dgm:spPr/>
      <dgm:t>
        <a:bodyPr/>
        <a:lstStyle/>
        <a:p>
          <a:r>
            <a:rPr lang="uk-UA" dirty="0" smtClean="0"/>
            <a:t>Засоби догляду за житлом</a:t>
          </a:r>
          <a:endParaRPr lang="ru-RU" dirty="0"/>
        </a:p>
      </dgm:t>
    </dgm:pt>
    <dgm:pt modelId="{026342BD-AE80-426C-B825-2B0936E3CD79}" type="parTrans" cxnId="{6DD40CBA-8EE4-44CC-9636-1B025E0FCC70}">
      <dgm:prSet/>
      <dgm:spPr/>
      <dgm:t>
        <a:bodyPr/>
        <a:lstStyle/>
        <a:p>
          <a:endParaRPr lang="ru-RU"/>
        </a:p>
      </dgm:t>
    </dgm:pt>
    <dgm:pt modelId="{4E47793A-B59F-47EB-9947-86BFEF139AEF}" type="sibTrans" cxnId="{6DD40CBA-8EE4-44CC-9636-1B025E0FCC70}">
      <dgm:prSet/>
      <dgm:spPr/>
      <dgm:t>
        <a:bodyPr/>
        <a:lstStyle/>
        <a:p>
          <a:endParaRPr lang="ru-RU"/>
        </a:p>
      </dgm:t>
    </dgm:pt>
    <dgm:pt modelId="{B0F08929-1AB8-4A14-8214-F7E392F0FDA7}">
      <dgm:prSet phldrT="[Текст]"/>
      <dgm:spPr/>
      <dgm:t>
        <a:bodyPr/>
        <a:lstStyle/>
        <a:p>
          <a:r>
            <a:rPr lang="uk-UA" dirty="0" smtClean="0"/>
            <a:t>Дезінфікуючи  засоби </a:t>
          </a:r>
          <a:endParaRPr lang="ru-RU" dirty="0"/>
        </a:p>
      </dgm:t>
    </dgm:pt>
    <dgm:pt modelId="{8A1BD1CE-67BA-41F3-AA63-7E2D02A6708B}" type="parTrans" cxnId="{92D9C2E9-5D7A-45E8-902B-57F8F8C6D9F9}">
      <dgm:prSet/>
      <dgm:spPr/>
      <dgm:t>
        <a:bodyPr/>
        <a:lstStyle/>
        <a:p>
          <a:endParaRPr lang="ru-RU"/>
        </a:p>
      </dgm:t>
    </dgm:pt>
    <dgm:pt modelId="{3B8785D2-4F53-47F4-B1A4-ECCDA3526CD3}" type="sibTrans" cxnId="{92D9C2E9-5D7A-45E8-902B-57F8F8C6D9F9}">
      <dgm:prSet/>
      <dgm:spPr/>
      <dgm:t>
        <a:bodyPr/>
        <a:lstStyle/>
        <a:p>
          <a:endParaRPr lang="ru-RU"/>
        </a:p>
      </dgm:t>
    </dgm:pt>
    <dgm:pt modelId="{34413A79-F3C0-4791-BA17-7B80B43DFD0A}">
      <dgm:prSet phldrT="[Текст]"/>
      <dgm:spPr/>
      <dgm:t>
        <a:bodyPr/>
        <a:lstStyle/>
        <a:p>
          <a:r>
            <a:rPr lang="uk-UA" dirty="0" smtClean="0"/>
            <a:t>Засоби догляду за транспортом</a:t>
          </a:r>
          <a:endParaRPr lang="ru-RU" dirty="0"/>
        </a:p>
      </dgm:t>
    </dgm:pt>
    <dgm:pt modelId="{FC2F155F-44BA-44DB-9DB0-3D616763258F}" type="parTrans" cxnId="{907206DF-39BA-426A-9768-F69F6DE90C1C}">
      <dgm:prSet/>
      <dgm:spPr/>
      <dgm:t>
        <a:bodyPr/>
        <a:lstStyle/>
        <a:p>
          <a:endParaRPr lang="ru-RU"/>
        </a:p>
      </dgm:t>
    </dgm:pt>
    <dgm:pt modelId="{6F4A287F-86E5-4269-9927-D9A48BA04BAB}" type="sibTrans" cxnId="{907206DF-39BA-426A-9768-F69F6DE90C1C}">
      <dgm:prSet/>
      <dgm:spPr/>
      <dgm:t>
        <a:bodyPr/>
        <a:lstStyle/>
        <a:p>
          <a:endParaRPr lang="ru-RU"/>
        </a:p>
      </dgm:t>
    </dgm:pt>
    <dgm:pt modelId="{0E1BD78E-C8A8-4913-B2B6-9BFCC526CE14}">
      <dgm:prSet phldrT="[Текст]"/>
      <dgm:spPr/>
      <dgm:t>
        <a:bodyPr/>
        <a:lstStyle/>
        <a:p>
          <a:r>
            <a:rPr lang="uk-UA" dirty="0" smtClean="0"/>
            <a:t>Засоби для чищення</a:t>
          </a:r>
          <a:endParaRPr lang="ru-RU" dirty="0"/>
        </a:p>
      </dgm:t>
    </dgm:pt>
    <dgm:pt modelId="{1F706CE0-6017-42AB-9679-AC4443167485}" type="parTrans" cxnId="{587A6E69-6229-4865-9DDA-701FDD1B16D1}">
      <dgm:prSet/>
      <dgm:spPr/>
      <dgm:t>
        <a:bodyPr/>
        <a:lstStyle/>
        <a:p>
          <a:endParaRPr lang="ru-RU"/>
        </a:p>
      </dgm:t>
    </dgm:pt>
    <dgm:pt modelId="{832E959D-64B9-4D93-99F9-17DE79217E53}" type="sibTrans" cxnId="{587A6E69-6229-4865-9DDA-701FDD1B16D1}">
      <dgm:prSet/>
      <dgm:spPr/>
      <dgm:t>
        <a:bodyPr/>
        <a:lstStyle/>
        <a:p>
          <a:endParaRPr lang="ru-RU"/>
        </a:p>
      </dgm:t>
    </dgm:pt>
    <dgm:pt modelId="{FAAB0CD9-4D3C-4E64-98DE-6F730BDD4FF0}">
      <dgm:prSet phldrT="[Текст]"/>
      <dgm:spPr/>
      <dgm:t>
        <a:bodyPr/>
        <a:lstStyle/>
        <a:p>
          <a:r>
            <a:rPr lang="uk-UA" dirty="0" smtClean="0"/>
            <a:t>Клеї </a:t>
          </a:r>
          <a:endParaRPr lang="ru-RU" dirty="0"/>
        </a:p>
      </dgm:t>
    </dgm:pt>
    <dgm:pt modelId="{C43B14E6-68B8-4B45-BEC6-01FCA6FDB248}" type="sibTrans" cxnId="{B09DB2B8-E392-45F9-B639-D49373546D06}">
      <dgm:prSet/>
      <dgm:spPr/>
      <dgm:t>
        <a:bodyPr/>
        <a:lstStyle/>
        <a:p>
          <a:endParaRPr lang="ru-RU"/>
        </a:p>
      </dgm:t>
    </dgm:pt>
    <dgm:pt modelId="{B72671FB-AB95-44EA-B2C6-D7F2C0109CFF}" type="parTrans" cxnId="{B09DB2B8-E392-45F9-B639-D49373546D06}">
      <dgm:prSet/>
      <dgm:spPr/>
      <dgm:t>
        <a:bodyPr/>
        <a:lstStyle/>
        <a:p>
          <a:endParaRPr lang="ru-RU"/>
        </a:p>
      </dgm:t>
    </dgm:pt>
    <dgm:pt modelId="{21FCA597-C10E-4C2E-95CD-99A75BFF6C76}">
      <dgm:prSet phldrT="[Текст]"/>
      <dgm:spPr/>
      <dgm:t>
        <a:bodyPr/>
        <a:lstStyle/>
        <a:p>
          <a:r>
            <a:rPr lang="uk-UA" dirty="0" smtClean="0"/>
            <a:t>Засоби гігієни</a:t>
          </a:r>
          <a:endParaRPr lang="ru-RU" dirty="0"/>
        </a:p>
      </dgm:t>
    </dgm:pt>
    <dgm:pt modelId="{82741017-3FEA-41F9-9999-631EBB0836BA}" type="sibTrans" cxnId="{0DA7FE89-B52A-4063-95AF-7ACC93B5CF1F}">
      <dgm:prSet/>
      <dgm:spPr/>
      <dgm:t>
        <a:bodyPr/>
        <a:lstStyle/>
        <a:p>
          <a:endParaRPr lang="ru-RU"/>
        </a:p>
      </dgm:t>
    </dgm:pt>
    <dgm:pt modelId="{9008F88B-D8FE-4168-91D9-746C633ECDD7}" type="parTrans" cxnId="{0DA7FE89-B52A-4063-95AF-7ACC93B5CF1F}">
      <dgm:prSet/>
      <dgm:spPr/>
      <dgm:t>
        <a:bodyPr/>
        <a:lstStyle/>
        <a:p>
          <a:endParaRPr lang="ru-RU"/>
        </a:p>
      </dgm:t>
    </dgm:pt>
    <dgm:pt modelId="{E4367EB7-B491-44A8-92FC-C616CB7B2357}">
      <dgm:prSet phldrT="[Текст]"/>
      <dgm:spPr/>
      <dgm:t>
        <a:bodyPr/>
        <a:lstStyle/>
        <a:p>
          <a:r>
            <a:rPr lang="uk-UA" dirty="0" smtClean="0"/>
            <a:t>Мийні засоби</a:t>
          </a:r>
          <a:endParaRPr lang="ru-RU" dirty="0"/>
        </a:p>
      </dgm:t>
    </dgm:pt>
    <dgm:pt modelId="{61FE6824-EC02-4D3C-9E63-84F10ADF3EF1}" type="sibTrans" cxnId="{5751C591-E25C-4E22-81BC-A68D3C112549}">
      <dgm:prSet/>
      <dgm:spPr/>
      <dgm:t>
        <a:bodyPr/>
        <a:lstStyle/>
        <a:p>
          <a:endParaRPr lang="ru-RU"/>
        </a:p>
      </dgm:t>
    </dgm:pt>
    <dgm:pt modelId="{8583CC4C-3F29-4715-971C-CE3720AACFF4}" type="parTrans" cxnId="{5751C591-E25C-4E22-81BC-A68D3C112549}">
      <dgm:prSet/>
      <dgm:spPr/>
      <dgm:t>
        <a:bodyPr/>
        <a:lstStyle/>
        <a:p>
          <a:endParaRPr lang="ru-RU"/>
        </a:p>
      </dgm:t>
    </dgm:pt>
    <dgm:pt modelId="{CABF80BA-6AE5-4E4A-ACFC-38A322260949}" type="pres">
      <dgm:prSet presAssocID="{AA72E715-AEE3-40EA-A993-74FB4FEA7B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84290E-325B-4122-A1CA-4DCBF373467B}" type="pres">
      <dgm:prSet presAssocID="{1E2DC74A-6B52-41C9-AFA6-F5897D49248F}" presName="centerShape" presStyleLbl="node0" presStyleIdx="0" presStyleCnt="1" custScaleX="233310" custScaleY="200586"/>
      <dgm:spPr/>
      <dgm:t>
        <a:bodyPr/>
        <a:lstStyle/>
        <a:p>
          <a:endParaRPr lang="ru-RU"/>
        </a:p>
      </dgm:t>
    </dgm:pt>
    <dgm:pt modelId="{FBF31F2B-AAF4-408E-9860-5E04490B63BE}" type="pres">
      <dgm:prSet presAssocID="{8583CC4C-3F29-4715-971C-CE3720AACFF4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463F5C-0C3F-4FB8-B7BA-69E786770D72}" type="pres">
      <dgm:prSet presAssocID="{8583CC4C-3F29-4715-971C-CE3720AACFF4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E571A69-785C-46BC-9FEE-DD3247027946}" type="pres">
      <dgm:prSet presAssocID="{E4367EB7-B491-44A8-92FC-C616CB7B235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DDA17-23A8-4BE4-A8F5-E917E9170FA4}" type="pres">
      <dgm:prSet presAssocID="{9008F88B-D8FE-4168-91D9-746C633ECDD7}" presName="parTrans" presStyleLbl="sibTrans2D1" presStyleIdx="1" presStyleCnt="9"/>
      <dgm:spPr/>
      <dgm:t>
        <a:bodyPr/>
        <a:lstStyle/>
        <a:p>
          <a:endParaRPr lang="ru-RU"/>
        </a:p>
      </dgm:t>
    </dgm:pt>
    <dgm:pt modelId="{4EC5C286-3AFA-4122-A850-9E6938827869}" type="pres">
      <dgm:prSet presAssocID="{9008F88B-D8FE-4168-91D9-746C633ECDD7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6A5BA54-952F-4F35-8B91-136136FEAB9D}" type="pres">
      <dgm:prSet presAssocID="{21FCA597-C10E-4C2E-95CD-99A75BFF6C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5E9B2-B966-4CBE-953A-CD37F20126E0}" type="pres">
      <dgm:prSet presAssocID="{B72671FB-AB95-44EA-B2C6-D7F2C0109CFF}" presName="parTrans" presStyleLbl="sibTrans2D1" presStyleIdx="2" presStyleCnt="9"/>
      <dgm:spPr/>
      <dgm:t>
        <a:bodyPr/>
        <a:lstStyle/>
        <a:p>
          <a:endParaRPr lang="ru-RU"/>
        </a:p>
      </dgm:t>
    </dgm:pt>
    <dgm:pt modelId="{F4A51F81-EDCD-4F33-AED2-ADF1E16E5568}" type="pres">
      <dgm:prSet presAssocID="{B72671FB-AB95-44EA-B2C6-D7F2C0109CFF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B42DF133-EBA5-476B-A6EF-29731B02D11C}" type="pres">
      <dgm:prSet presAssocID="{FAAB0CD9-4D3C-4E64-98DE-6F730BDD4FF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41F9B-D81A-4E06-B08B-325B28C18CD9}" type="pres">
      <dgm:prSet presAssocID="{C10BF62F-FEE5-43AE-BABA-63382E148600}" presName="parTrans" presStyleLbl="sibTrans2D1" presStyleIdx="3" presStyleCnt="9"/>
      <dgm:spPr/>
      <dgm:t>
        <a:bodyPr/>
        <a:lstStyle/>
        <a:p>
          <a:endParaRPr lang="ru-RU"/>
        </a:p>
      </dgm:t>
    </dgm:pt>
    <dgm:pt modelId="{0CBD98D5-9601-4858-A078-D782158CCC89}" type="pres">
      <dgm:prSet presAssocID="{C10BF62F-FEE5-43AE-BABA-63382E148600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32F5938-0337-4C90-B68E-59D431D86F06}" type="pres">
      <dgm:prSet presAssocID="{E8F97334-9F31-459F-97F0-73DC0DDCEDC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374FF-F6FA-4861-A89F-5CAA0FEED743}" type="pres">
      <dgm:prSet presAssocID="{DAFB72A1-17AD-401A-8D23-68A330F7409A}" presName="parTrans" presStyleLbl="sibTrans2D1" presStyleIdx="4" presStyleCnt="9"/>
      <dgm:spPr/>
      <dgm:t>
        <a:bodyPr/>
        <a:lstStyle/>
        <a:p>
          <a:endParaRPr lang="ru-RU"/>
        </a:p>
      </dgm:t>
    </dgm:pt>
    <dgm:pt modelId="{FD546149-4493-4246-B16A-015A909F01A5}" type="pres">
      <dgm:prSet presAssocID="{DAFB72A1-17AD-401A-8D23-68A330F7409A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C1A2FFA-B913-4C1D-A68F-4F845918DBE3}" type="pres">
      <dgm:prSet presAssocID="{EB93B015-99D7-4D49-BC7D-1967DFA0585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62ABF-0BF0-4F24-BDD2-70F2091A22C4}" type="pres">
      <dgm:prSet presAssocID="{026342BD-AE80-426C-B825-2B0936E3CD79}" presName="parTrans" presStyleLbl="sibTrans2D1" presStyleIdx="5" presStyleCnt="9"/>
      <dgm:spPr/>
      <dgm:t>
        <a:bodyPr/>
        <a:lstStyle/>
        <a:p>
          <a:endParaRPr lang="ru-RU"/>
        </a:p>
      </dgm:t>
    </dgm:pt>
    <dgm:pt modelId="{EC37DF0B-5385-4D97-9E5D-1B411E0C667B}" type="pres">
      <dgm:prSet presAssocID="{026342BD-AE80-426C-B825-2B0936E3CD79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471DA977-8A57-4CDB-9738-4849F2733846}" type="pres">
      <dgm:prSet presAssocID="{AAA5CA16-3DBB-41A9-BD67-06C7FDC8F74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FEBBC-A457-4D94-84F5-44B5FACEC2EE}" type="pres">
      <dgm:prSet presAssocID="{8A1BD1CE-67BA-41F3-AA63-7E2D02A6708B}" presName="parTrans" presStyleLbl="sibTrans2D1" presStyleIdx="6" presStyleCnt="9"/>
      <dgm:spPr/>
      <dgm:t>
        <a:bodyPr/>
        <a:lstStyle/>
        <a:p>
          <a:endParaRPr lang="ru-RU"/>
        </a:p>
      </dgm:t>
    </dgm:pt>
    <dgm:pt modelId="{003FF9DA-1DCD-4659-B118-6EB796C2FA4D}" type="pres">
      <dgm:prSet presAssocID="{8A1BD1CE-67BA-41F3-AA63-7E2D02A6708B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0E3D6F28-0EB5-496A-9798-E0EB3BA166D1}" type="pres">
      <dgm:prSet presAssocID="{B0F08929-1AB8-4A14-8214-F7E392F0FDA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A246-CC32-4D08-A444-8E6A96470F18}" type="pres">
      <dgm:prSet presAssocID="{FC2F155F-44BA-44DB-9DB0-3D616763258F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E3FEB6-F83E-45EA-96CF-A3A61D83FD6E}" type="pres">
      <dgm:prSet presAssocID="{FC2F155F-44BA-44DB-9DB0-3D616763258F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7A5F9ECF-9325-4FB3-9795-11FEAC88124E}" type="pres">
      <dgm:prSet presAssocID="{34413A79-F3C0-4791-BA17-7B80B43DFD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5C45C-B41A-4E03-9C91-71936C84A1C1}" type="pres">
      <dgm:prSet presAssocID="{1F706CE0-6017-42AB-9679-AC4443167485}" presName="parTrans" presStyleLbl="sibTrans2D1" presStyleIdx="8" presStyleCnt="9"/>
      <dgm:spPr/>
      <dgm:t>
        <a:bodyPr/>
        <a:lstStyle/>
        <a:p>
          <a:endParaRPr lang="ru-RU"/>
        </a:p>
      </dgm:t>
    </dgm:pt>
    <dgm:pt modelId="{C9523ED8-5195-4AC8-B160-7BD63F329B99}" type="pres">
      <dgm:prSet presAssocID="{1F706CE0-6017-42AB-9679-AC4443167485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A4D0C94-3528-4C3D-9A9B-3ED6C715DDCF}" type="pres">
      <dgm:prSet presAssocID="{0E1BD78E-C8A8-4913-B2B6-9BFCC526CE1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D6AB0-9816-4872-8B6A-AFFF42A1098A}" type="presOf" srcId="{B72671FB-AB95-44EA-B2C6-D7F2C0109CFF}" destId="{7F25E9B2-B966-4CBE-953A-CD37F20126E0}" srcOrd="0" destOrd="0" presId="urn:microsoft.com/office/officeart/2005/8/layout/radial5"/>
    <dgm:cxn modelId="{14B7306F-3953-4554-B277-CD8EC30A5139}" type="presOf" srcId="{026342BD-AE80-426C-B825-2B0936E3CD79}" destId="{3BE62ABF-0BF0-4F24-BDD2-70F2091A22C4}" srcOrd="0" destOrd="0" presId="urn:microsoft.com/office/officeart/2005/8/layout/radial5"/>
    <dgm:cxn modelId="{DB59F0A4-23F5-4D92-86DF-731CB78AA288}" type="presOf" srcId="{8A1BD1CE-67BA-41F3-AA63-7E2D02A6708B}" destId="{6A5FEBBC-A457-4D94-84F5-44B5FACEC2EE}" srcOrd="0" destOrd="0" presId="urn:microsoft.com/office/officeart/2005/8/layout/radial5"/>
    <dgm:cxn modelId="{907206DF-39BA-426A-9768-F69F6DE90C1C}" srcId="{1E2DC74A-6B52-41C9-AFA6-F5897D49248F}" destId="{34413A79-F3C0-4791-BA17-7B80B43DFD0A}" srcOrd="7" destOrd="0" parTransId="{FC2F155F-44BA-44DB-9DB0-3D616763258F}" sibTransId="{6F4A287F-86E5-4269-9927-D9A48BA04BAB}"/>
    <dgm:cxn modelId="{C0E38FB3-DF69-4D85-B902-C28AF5F64DB2}" type="presOf" srcId="{E4367EB7-B491-44A8-92FC-C616CB7B2357}" destId="{4E571A69-785C-46BC-9FEE-DD3247027946}" srcOrd="0" destOrd="0" presId="urn:microsoft.com/office/officeart/2005/8/layout/radial5"/>
    <dgm:cxn modelId="{A27E2476-3C78-4ECF-9117-CE32F8A28AEE}" srcId="{AA72E715-AEE3-40EA-A993-74FB4FEA7B24}" destId="{1E2DC74A-6B52-41C9-AFA6-F5897D49248F}" srcOrd="0" destOrd="0" parTransId="{C1AE7728-69CB-4CA3-B3C5-788EECF9A0C6}" sibTransId="{F2A9F72B-3C54-4E35-9284-31BF2CF1F28B}"/>
    <dgm:cxn modelId="{CAABEFEB-47A9-4B97-AE5D-BB94DF487A71}" type="presOf" srcId="{DAFB72A1-17AD-401A-8D23-68A330F7409A}" destId="{8E7374FF-F6FA-4861-A89F-5CAA0FEED743}" srcOrd="0" destOrd="0" presId="urn:microsoft.com/office/officeart/2005/8/layout/radial5"/>
    <dgm:cxn modelId="{1653EA65-4D70-4B8E-A8BD-0A070A4D767C}" type="presOf" srcId="{FAAB0CD9-4D3C-4E64-98DE-6F730BDD4FF0}" destId="{B42DF133-EBA5-476B-A6EF-29731B02D11C}" srcOrd="0" destOrd="0" presId="urn:microsoft.com/office/officeart/2005/8/layout/radial5"/>
    <dgm:cxn modelId="{7B1C79A3-C4C8-4CBA-B796-79C99974F25B}" srcId="{1E2DC74A-6B52-41C9-AFA6-F5897D49248F}" destId="{E8F97334-9F31-459F-97F0-73DC0DDCEDC3}" srcOrd="3" destOrd="0" parTransId="{C10BF62F-FEE5-43AE-BABA-63382E148600}" sibTransId="{466C1501-7A2F-46D9-A647-5A85F6870A34}"/>
    <dgm:cxn modelId="{8542BCB1-0D67-42A5-9079-652459724B58}" type="presOf" srcId="{1E2DC74A-6B52-41C9-AFA6-F5897D49248F}" destId="{D084290E-325B-4122-A1CA-4DCBF373467B}" srcOrd="0" destOrd="0" presId="urn:microsoft.com/office/officeart/2005/8/layout/radial5"/>
    <dgm:cxn modelId="{B09DB2B8-E392-45F9-B639-D49373546D06}" srcId="{1E2DC74A-6B52-41C9-AFA6-F5897D49248F}" destId="{FAAB0CD9-4D3C-4E64-98DE-6F730BDD4FF0}" srcOrd="2" destOrd="0" parTransId="{B72671FB-AB95-44EA-B2C6-D7F2C0109CFF}" sibTransId="{C43B14E6-68B8-4B45-BEC6-01FCA6FDB248}"/>
    <dgm:cxn modelId="{6DD40CBA-8EE4-44CC-9636-1B025E0FCC70}" srcId="{1E2DC74A-6B52-41C9-AFA6-F5897D49248F}" destId="{AAA5CA16-3DBB-41A9-BD67-06C7FDC8F74B}" srcOrd="5" destOrd="0" parTransId="{026342BD-AE80-426C-B825-2B0936E3CD79}" sibTransId="{4E47793A-B59F-47EB-9947-86BFEF139AEF}"/>
    <dgm:cxn modelId="{F761F9C7-0319-4350-A87B-2098889A0632}" type="presOf" srcId="{9008F88B-D8FE-4168-91D9-746C633ECDD7}" destId="{4EC5C286-3AFA-4122-A850-9E6938827869}" srcOrd="1" destOrd="0" presId="urn:microsoft.com/office/officeart/2005/8/layout/radial5"/>
    <dgm:cxn modelId="{A458B004-851C-4B4A-BF3F-DEF8FA1B704B}" type="presOf" srcId="{FC2F155F-44BA-44DB-9DB0-3D616763258F}" destId="{C629A246-CC32-4D08-A444-8E6A96470F18}" srcOrd="0" destOrd="0" presId="urn:microsoft.com/office/officeart/2005/8/layout/radial5"/>
    <dgm:cxn modelId="{C7972902-AD72-4EA1-AD57-7FAA9BB6ED20}" srcId="{1E2DC74A-6B52-41C9-AFA6-F5897D49248F}" destId="{EB93B015-99D7-4D49-BC7D-1967DFA05856}" srcOrd="4" destOrd="0" parTransId="{DAFB72A1-17AD-401A-8D23-68A330F7409A}" sibTransId="{1780E486-FED8-4D38-AA1B-362404A358AB}"/>
    <dgm:cxn modelId="{ABDA5B92-2BAB-4A8C-B5FF-F8E980DC6C68}" type="presOf" srcId="{026342BD-AE80-426C-B825-2B0936E3CD79}" destId="{EC37DF0B-5385-4D97-9E5D-1B411E0C667B}" srcOrd="1" destOrd="0" presId="urn:microsoft.com/office/officeart/2005/8/layout/radial5"/>
    <dgm:cxn modelId="{5BED7989-EFE9-4B8F-9BD0-59EDBD644CAD}" type="presOf" srcId="{C10BF62F-FEE5-43AE-BABA-63382E148600}" destId="{0CBD98D5-9601-4858-A078-D782158CCC89}" srcOrd="1" destOrd="0" presId="urn:microsoft.com/office/officeart/2005/8/layout/radial5"/>
    <dgm:cxn modelId="{16603AD6-9C0D-4178-9E14-526089C369AE}" type="presOf" srcId="{9008F88B-D8FE-4168-91D9-746C633ECDD7}" destId="{A1DDDA17-23A8-4BE4-A8F5-E917E9170FA4}" srcOrd="0" destOrd="0" presId="urn:microsoft.com/office/officeart/2005/8/layout/radial5"/>
    <dgm:cxn modelId="{2456A8CE-F4AF-4DB8-B805-603A94FA5F57}" type="presOf" srcId="{8583CC4C-3F29-4715-971C-CE3720AACFF4}" destId="{83463F5C-0C3F-4FB8-B7BA-69E786770D72}" srcOrd="1" destOrd="0" presId="urn:microsoft.com/office/officeart/2005/8/layout/radial5"/>
    <dgm:cxn modelId="{0DA7FE89-B52A-4063-95AF-7ACC93B5CF1F}" srcId="{1E2DC74A-6B52-41C9-AFA6-F5897D49248F}" destId="{21FCA597-C10E-4C2E-95CD-99A75BFF6C76}" srcOrd="1" destOrd="0" parTransId="{9008F88B-D8FE-4168-91D9-746C633ECDD7}" sibTransId="{82741017-3FEA-41F9-9999-631EBB0836BA}"/>
    <dgm:cxn modelId="{A179D41D-674F-4970-8A91-3255FB4EB6A6}" type="presOf" srcId="{AA72E715-AEE3-40EA-A993-74FB4FEA7B24}" destId="{CABF80BA-6AE5-4E4A-ACFC-38A322260949}" srcOrd="0" destOrd="0" presId="urn:microsoft.com/office/officeart/2005/8/layout/radial5"/>
    <dgm:cxn modelId="{D16CED05-380D-4871-8417-B6F454E9110B}" type="presOf" srcId="{E8F97334-9F31-459F-97F0-73DC0DDCEDC3}" destId="{B32F5938-0337-4C90-B68E-59D431D86F06}" srcOrd="0" destOrd="0" presId="urn:microsoft.com/office/officeart/2005/8/layout/radial5"/>
    <dgm:cxn modelId="{E51F0663-49D6-4321-8B98-4A7634AB79E3}" type="presOf" srcId="{B72671FB-AB95-44EA-B2C6-D7F2C0109CFF}" destId="{F4A51F81-EDCD-4F33-AED2-ADF1E16E5568}" srcOrd="1" destOrd="0" presId="urn:microsoft.com/office/officeart/2005/8/layout/radial5"/>
    <dgm:cxn modelId="{2F33EE00-0E2F-47E5-9BE0-E2C30C28BD05}" type="presOf" srcId="{B0F08929-1AB8-4A14-8214-F7E392F0FDA7}" destId="{0E3D6F28-0EB5-496A-9798-E0EB3BA166D1}" srcOrd="0" destOrd="0" presId="urn:microsoft.com/office/officeart/2005/8/layout/radial5"/>
    <dgm:cxn modelId="{61DF6619-A760-4565-9E65-C36267E3383E}" type="presOf" srcId="{DAFB72A1-17AD-401A-8D23-68A330F7409A}" destId="{FD546149-4493-4246-B16A-015A909F01A5}" srcOrd="1" destOrd="0" presId="urn:microsoft.com/office/officeart/2005/8/layout/radial5"/>
    <dgm:cxn modelId="{04F35ED5-53BC-4ABC-9602-31862BD21C44}" type="presOf" srcId="{1F706CE0-6017-42AB-9679-AC4443167485}" destId="{4865C45C-B41A-4E03-9C91-71936C84A1C1}" srcOrd="0" destOrd="0" presId="urn:microsoft.com/office/officeart/2005/8/layout/radial5"/>
    <dgm:cxn modelId="{587A6E69-6229-4865-9DDA-701FDD1B16D1}" srcId="{1E2DC74A-6B52-41C9-AFA6-F5897D49248F}" destId="{0E1BD78E-C8A8-4913-B2B6-9BFCC526CE14}" srcOrd="8" destOrd="0" parTransId="{1F706CE0-6017-42AB-9679-AC4443167485}" sibTransId="{832E959D-64B9-4D93-99F9-17DE79217E53}"/>
    <dgm:cxn modelId="{16E46F19-8AB6-40D9-837C-FF18FE8D3DF0}" type="presOf" srcId="{8583CC4C-3F29-4715-971C-CE3720AACFF4}" destId="{FBF31F2B-AAF4-408E-9860-5E04490B63BE}" srcOrd="0" destOrd="0" presId="urn:microsoft.com/office/officeart/2005/8/layout/radial5"/>
    <dgm:cxn modelId="{FD86A554-F8BB-47B8-8F4C-3C29364A1F99}" type="presOf" srcId="{0E1BD78E-C8A8-4913-B2B6-9BFCC526CE14}" destId="{FA4D0C94-3528-4C3D-9A9B-3ED6C715DDCF}" srcOrd="0" destOrd="0" presId="urn:microsoft.com/office/officeart/2005/8/layout/radial5"/>
    <dgm:cxn modelId="{B69D032C-B271-45AD-A1D9-A5971D145033}" type="presOf" srcId="{1F706CE0-6017-42AB-9679-AC4443167485}" destId="{C9523ED8-5195-4AC8-B160-7BD63F329B99}" srcOrd="1" destOrd="0" presId="urn:microsoft.com/office/officeart/2005/8/layout/radial5"/>
    <dgm:cxn modelId="{55114B0A-2F20-40EE-B361-FA77DB35303D}" type="presOf" srcId="{EB93B015-99D7-4D49-BC7D-1967DFA05856}" destId="{6C1A2FFA-B913-4C1D-A68F-4F845918DBE3}" srcOrd="0" destOrd="0" presId="urn:microsoft.com/office/officeart/2005/8/layout/radial5"/>
    <dgm:cxn modelId="{A1410DC8-934E-4D30-8227-AF671B4572D6}" type="presOf" srcId="{C10BF62F-FEE5-43AE-BABA-63382E148600}" destId="{A7E41F9B-D81A-4E06-B08B-325B28C18CD9}" srcOrd="0" destOrd="0" presId="urn:microsoft.com/office/officeart/2005/8/layout/radial5"/>
    <dgm:cxn modelId="{E2CD8FDF-BACB-40F9-AB0F-0401B6458A8C}" type="presOf" srcId="{21FCA597-C10E-4C2E-95CD-99A75BFF6C76}" destId="{46A5BA54-952F-4F35-8B91-136136FEAB9D}" srcOrd="0" destOrd="0" presId="urn:microsoft.com/office/officeart/2005/8/layout/radial5"/>
    <dgm:cxn modelId="{BE46D931-F386-4FA5-B50C-B1C38E724352}" type="presOf" srcId="{34413A79-F3C0-4791-BA17-7B80B43DFD0A}" destId="{7A5F9ECF-9325-4FB3-9795-11FEAC88124E}" srcOrd="0" destOrd="0" presId="urn:microsoft.com/office/officeart/2005/8/layout/radial5"/>
    <dgm:cxn modelId="{92D9C2E9-5D7A-45E8-902B-57F8F8C6D9F9}" srcId="{1E2DC74A-6B52-41C9-AFA6-F5897D49248F}" destId="{B0F08929-1AB8-4A14-8214-F7E392F0FDA7}" srcOrd="6" destOrd="0" parTransId="{8A1BD1CE-67BA-41F3-AA63-7E2D02A6708B}" sibTransId="{3B8785D2-4F53-47F4-B1A4-ECCDA3526CD3}"/>
    <dgm:cxn modelId="{5751C591-E25C-4E22-81BC-A68D3C112549}" srcId="{1E2DC74A-6B52-41C9-AFA6-F5897D49248F}" destId="{E4367EB7-B491-44A8-92FC-C616CB7B2357}" srcOrd="0" destOrd="0" parTransId="{8583CC4C-3F29-4715-971C-CE3720AACFF4}" sibTransId="{61FE6824-EC02-4D3C-9E63-84F10ADF3EF1}"/>
    <dgm:cxn modelId="{81BA6C04-C194-4A32-A89E-A2D005B0ABDB}" type="presOf" srcId="{FC2F155F-44BA-44DB-9DB0-3D616763258F}" destId="{28E3FEB6-F83E-45EA-96CF-A3A61D83FD6E}" srcOrd="1" destOrd="0" presId="urn:microsoft.com/office/officeart/2005/8/layout/radial5"/>
    <dgm:cxn modelId="{F47E9486-40C8-4CE1-8F07-CADEB4A1C039}" type="presOf" srcId="{8A1BD1CE-67BA-41F3-AA63-7E2D02A6708B}" destId="{003FF9DA-1DCD-4659-B118-6EB796C2FA4D}" srcOrd="1" destOrd="0" presId="urn:microsoft.com/office/officeart/2005/8/layout/radial5"/>
    <dgm:cxn modelId="{E12C7A80-1F1C-44FD-BC8C-7A92E91D6E4E}" type="presOf" srcId="{AAA5CA16-3DBB-41A9-BD67-06C7FDC8F74B}" destId="{471DA977-8A57-4CDB-9738-4849F2733846}" srcOrd="0" destOrd="0" presId="urn:microsoft.com/office/officeart/2005/8/layout/radial5"/>
    <dgm:cxn modelId="{E2C3C569-DB2F-4474-87FD-F16185CA7291}" type="presParOf" srcId="{CABF80BA-6AE5-4E4A-ACFC-38A322260949}" destId="{D084290E-325B-4122-A1CA-4DCBF373467B}" srcOrd="0" destOrd="0" presId="urn:microsoft.com/office/officeart/2005/8/layout/radial5"/>
    <dgm:cxn modelId="{69EE52D1-1D61-49D0-96D2-132B058CC977}" type="presParOf" srcId="{CABF80BA-6AE5-4E4A-ACFC-38A322260949}" destId="{FBF31F2B-AAF4-408E-9860-5E04490B63BE}" srcOrd="1" destOrd="0" presId="urn:microsoft.com/office/officeart/2005/8/layout/radial5"/>
    <dgm:cxn modelId="{F9B0C9F0-2B61-41C9-98A3-CECC7C667F90}" type="presParOf" srcId="{FBF31F2B-AAF4-408E-9860-5E04490B63BE}" destId="{83463F5C-0C3F-4FB8-B7BA-69E786770D72}" srcOrd="0" destOrd="0" presId="urn:microsoft.com/office/officeart/2005/8/layout/radial5"/>
    <dgm:cxn modelId="{F8B62C38-D301-435B-816B-19621C346D2F}" type="presParOf" srcId="{CABF80BA-6AE5-4E4A-ACFC-38A322260949}" destId="{4E571A69-785C-46BC-9FEE-DD3247027946}" srcOrd="2" destOrd="0" presId="urn:microsoft.com/office/officeart/2005/8/layout/radial5"/>
    <dgm:cxn modelId="{CFC599AE-5DDE-4B74-A219-A1ECE1F6D66A}" type="presParOf" srcId="{CABF80BA-6AE5-4E4A-ACFC-38A322260949}" destId="{A1DDDA17-23A8-4BE4-A8F5-E917E9170FA4}" srcOrd="3" destOrd="0" presId="urn:microsoft.com/office/officeart/2005/8/layout/radial5"/>
    <dgm:cxn modelId="{B8773920-3A5F-4D17-AD5B-55B5A53F56B9}" type="presParOf" srcId="{A1DDDA17-23A8-4BE4-A8F5-E917E9170FA4}" destId="{4EC5C286-3AFA-4122-A850-9E6938827869}" srcOrd="0" destOrd="0" presId="urn:microsoft.com/office/officeart/2005/8/layout/radial5"/>
    <dgm:cxn modelId="{37122394-35D9-46FD-8CCB-067AEC45257D}" type="presParOf" srcId="{CABF80BA-6AE5-4E4A-ACFC-38A322260949}" destId="{46A5BA54-952F-4F35-8B91-136136FEAB9D}" srcOrd="4" destOrd="0" presId="urn:microsoft.com/office/officeart/2005/8/layout/radial5"/>
    <dgm:cxn modelId="{386ABE6B-86E6-4ADD-9D56-8DE52CD96CE8}" type="presParOf" srcId="{CABF80BA-6AE5-4E4A-ACFC-38A322260949}" destId="{7F25E9B2-B966-4CBE-953A-CD37F20126E0}" srcOrd="5" destOrd="0" presId="urn:microsoft.com/office/officeart/2005/8/layout/radial5"/>
    <dgm:cxn modelId="{DF96334D-481E-4C3D-B8F2-3506DFB8DCEF}" type="presParOf" srcId="{7F25E9B2-B966-4CBE-953A-CD37F20126E0}" destId="{F4A51F81-EDCD-4F33-AED2-ADF1E16E5568}" srcOrd="0" destOrd="0" presId="urn:microsoft.com/office/officeart/2005/8/layout/radial5"/>
    <dgm:cxn modelId="{3B651BCF-67CC-4CF7-91C4-34F90A02F55B}" type="presParOf" srcId="{CABF80BA-6AE5-4E4A-ACFC-38A322260949}" destId="{B42DF133-EBA5-476B-A6EF-29731B02D11C}" srcOrd="6" destOrd="0" presId="urn:microsoft.com/office/officeart/2005/8/layout/radial5"/>
    <dgm:cxn modelId="{A865AD40-CB58-402B-B3A1-A2A332EEF466}" type="presParOf" srcId="{CABF80BA-6AE5-4E4A-ACFC-38A322260949}" destId="{A7E41F9B-D81A-4E06-B08B-325B28C18CD9}" srcOrd="7" destOrd="0" presId="urn:microsoft.com/office/officeart/2005/8/layout/radial5"/>
    <dgm:cxn modelId="{547C8835-6E18-4A7F-B21B-3D88F01C62A5}" type="presParOf" srcId="{A7E41F9B-D81A-4E06-B08B-325B28C18CD9}" destId="{0CBD98D5-9601-4858-A078-D782158CCC89}" srcOrd="0" destOrd="0" presId="urn:microsoft.com/office/officeart/2005/8/layout/radial5"/>
    <dgm:cxn modelId="{91C2E6A4-7D26-41BF-81BC-63C3435CAF69}" type="presParOf" srcId="{CABF80BA-6AE5-4E4A-ACFC-38A322260949}" destId="{B32F5938-0337-4C90-B68E-59D431D86F06}" srcOrd="8" destOrd="0" presId="urn:microsoft.com/office/officeart/2005/8/layout/radial5"/>
    <dgm:cxn modelId="{406D4687-1630-46A6-B285-25E7E63AB694}" type="presParOf" srcId="{CABF80BA-6AE5-4E4A-ACFC-38A322260949}" destId="{8E7374FF-F6FA-4861-A89F-5CAA0FEED743}" srcOrd="9" destOrd="0" presId="urn:microsoft.com/office/officeart/2005/8/layout/radial5"/>
    <dgm:cxn modelId="{F96AE52B-32F4-4E73-8F7E-01D85AD9AC58}" type="presParOf" srcId="{8E7374FF-F6FA-4861-A89F-5CAA0FEED743}" destId="{FD546149-4493-4246-B16A-015A909F01A5}" srcOrd="0" destOrd="0" presId="urn:microsoft.com/office/officeart/2005/8/layout/radial5"/>
    <dgm:cxn modelId="{EA8BD575-7004-4327-AFF9-3B146437EA44}" type="presParOf" srcId="{CABF80BA-6AE5-4E4A-ACFC-38A322260949}" destId="{6C1A2FFA-B913-4C1D-A68F-4F845918DBE3}" srcOrd="10" destOrd="0" presId="urn:microsoft.com/office/officeart/2005/8/layout/radial5"/>
    <dgm:cxn modelId="{FE22870A-4602-440A-A461-B3C7A4EB1D6F}" type="presParOf" srcId="{CABF80BA-6AE5-4E4A-ACFC-38A322260949}" destId="{3BE62ABF-0BF0-4F24-BDD2-70F2091A22C4}" srcOrd="11" destOrd="0" presId="urn:microsoft.com/office/officeart/2005/8/layout/radial5"/>
    <dgm:cxn modelId="{0632B302-CAB7-49B9-AA35-C850BA51D0E1}" type="presParOf" srcId="{3BE62ABF-0BF0-4F24-BDD2-70F2091A22C4}" destId="{EC37DF0B-5385-4D97-9E5D-1B411E0C667B}" srcOrd="0" destOrd="0" presId="urn:microsoft.com/office/officeart/2005/8/layout/radial5"/>
    <dgm:cxn modelId="{57EB5CE4-B951-4AAA-9B13-25A4C29D4CEB}" type="presParOf" srcId="{CABF80BA-6AE5-4E4A-ACFC-38A322260949}" destId="{471DA977-8A57-4CDB-9738-4849F2733846}" srcOrd="12" destOrd="0" presId="urn:microsoft.com/office/officeart/2005/8/layout/radial5"/>
    <dgm:cxn modelId="{0BE183F9-6771-4248-9314-BBBD9DA9FA0A}" type="presParOf" srcId="{CABF80BA-6AE5-4E4A-ACFC-38A322260949}" destId="{6A5FEBBC-A457-4D94-84F5-44B5FACEC2EE}" srcOrd="13" destOrd="0" presId="urn:microsoft.com/office/officeart/2005/8/layout/radial5"/>
    <dgm:cxn modelId="{DD922528-0C77-41A3-A261-3D0A79322EA5}" type="presParOf" srcId="{6A5FEBBC-A457-4D94-84F5-44B5FACEC2EE}" destId="{003FF9DA-1DCD-4659-B118-6EB796C2FA4D}" srcOrd="0" destOrd="0" presId="urn:microsoft.com/office/officeart/2005/8/layout/radial5"/>
    <dgm:cxn modelId="{9A774EFC-D229-4100-8948-ACD52C3B0E2F}" type="presParOf" srcId="{CABF80BA-6AE5-4E4A-ACFC-38A322260949}" destId="{0E3D6F28-0EB5-496A-9798-E0EB3BA166D1}" srcOrd="14" destOrd="0" presId="urn:microsoft.com/office/officeart/2005/8/layout/radial5"/>
    <dgm:cxn modelId="{CE618605-6B29-4630-8AE8-542B8211F2BE}" type="presParOf" srcId="{CABF80BA-6AE5-4E4A-ACFC-38A322260949}" destId="{C629A246-CC32-4D08-A444-8E6A96470F18}" srcOrd="15" destOrd="0" presId="urn:microsoft.com/office/officeart/2005/8/layout/radial5"/>
    <dgm:cxn modelId="{4749BC21-006E-46E1-B337-A88DCEAC8EEA}" type="presParOf" srcId="{C629A246-CC32-4D08-A444-8E6A96470F18}" destId="{28E3FEB6-F83E-45EA-96CF-A3A61D83FD6E}" srcOrd="0" destOrd="0" presId="urn:microsoft.com/office/officeart/2005/8/layout/radial5"/>
    <dgm:cxn modelId="{11410972-AADF-4AC2-87F8-66A9788E9E0A}" type="presParOf" srcId="{CABF80BA-6AE5-4E4A-ACFC-38A322260949}" destId="{7A5F9ECF-9325-4FB3-9795-11FEAC88124E}" srcOrd="16" destOrd="0" presId="urn:microsoft.com/office/officeart/2005/8/layout/radial5"/>
    <dgm:cxn modelId="{EC9DABC0-D25D-44E3-807B-6AA035863E2D}" type="presParOf" srcId="{CABF80BA-6AE5-4E4A-ACFC-38A322260949}" destId="{4865C45C-B41A-4E03-9C91-71936C84A1C1}" srcOrd="17" destOrd="0" presId="urn:microsoft.com/office/officeart/2005/8/layout/radial5"/>
    <dgm:cxn modelId="{6F670B33-05AD-4774-94B3-03A9310AE041}" type="presParOf" srcId="{4865C45C-B41A-4E03-9C91-71936C84A1C1}" destId="{C9523ED8-5195-4AC8-B160-7BD63F329B99}" srcOrd="0" destOrd="0" presId="urn:microsoft.com/office/officeart/2005/8/layout/radial5"/>
    <dgm:cxn modelId="{F8B74BDE-184D-42F7-B0D8-7BD17D12CF8D}" type="presParOf" srcId="{CABF80BA-6AE5-4E4A-ACFC-38A322260949}" destId="{FA4D0C94-3528-4C3D-9A9B-3ED6C715DDCF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4290E-325B-4122-A1CA-4DCBF373467B}">
      <dsp:nvSpPr>
        <dsp:cNvPr id="0" name=""/>
        <dsp:cNvSpPr/>
      </dsp:nvSpPr>
      <dsp:spPr>
        <a:xfrm>
          <a:off x="3086446" y="2163579"/>
          <a:ext cx="2542542" cy="21859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Засоби побутової хімії</a:t>
          </a:r>
          <a:endParaRPr lang="ru-RU" sz="1600" kern="1200" dirty="0"/>
        </a:p>
      </dsp:txBody>
      <dsp:txXfrm>
        <a:off x="3458793" y="2483700"/>
        <a:ext cx="1797848" cy="1545683"/>
      </dsp:txXfrm>
    </dsp:sp>
    <dsp:sp modelId="{FBF31F2B-AAF4-408E-9860-5E04490B63BE}">
      <dsp:nvSpPr>
        <dsp:cNvPr id="0" name=""/>
        <dsp:cNvSpPr/>
      </dsp:nvSpPr>
      <dsp:spPr>
        <a:xfrm rot="16200000">
          <a:off x="4146304" y="1591390"/>
          <a:ext cx="422827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201882" y="1721072"/>
        <a:ext cx="311671" cy="222313"/>
      </dsp:txXfrm>
    </dsp:sp>
    <dsp:sp modelId="{4E571A69-785C-46BC-9FEE-DD3247027946}">
      <dsp:nvSpPr>
        <dsp:cNvPr id="0" name=""/>
        <dsp:cNvSpPr/>
      </dsp:nvSpPr>
      <dsp:spPr>
        <a:xfrm>
          <a:off x="3676611" y="3578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Мийні засоби</a:t>
          </a:r>
          <a:endParaRPr lang="ru-RU" sz="1200" kern="1200" dirty="0"/>
        </a:p>
      </dsp:txBody>
      <dsp:txXfrm>
        <a:off x="3876102" y="203069"/>
        <a:ext cx="963230" cy="963230"/>
      </dsp:txXfrm>
    </dsp:sp>
    <dsp:sp modelId="{A1DDDA17-23A8-4BE4-A8F5-E917E9170FA4}">
      <dsp:nvSpPr>
        <dsp:cNvPr id="0" name=""/>
        <dsp:cNvSpPr/>
      </dsp:nvSpPr>
      <dsp:spPr>
        <a:xfrm rot="18600000">
          <a:off x="5135783" y="1912319"/>
          <a:ext cx="388838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155636" y="2028998"/>
        <a:ext cx="277682" cy="222313"/>
      </dsp:txXfrm>
    </dsp:sp>
    <dsp:sp modelId="{46A5BA54-952F-4F35-8B91-136136FEAB9D}">
      <dsp:nvSpPr>
        <dsp:cNvPr id="0" name=""/>
        <dsp:cNvSpPr/>
      </dsp:nvSpPr>
      <dsp:spPr>
        <a:xfrm>
          <a:off x="5329769" y="605278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гігієни</a:t>
          </a:r>
          <a:endParaRPr lang="ru-RU" sz="1200" kern="1200" dirty="0"/>
        </a:p>
      </dsp:txBody>
      <dsp:txXfrm>
        <a:off x="5529260" y="804769"/>
        <a:ext cx="963230" cy="963230"/>
      </dsp:txXfrm>
    </dsp:sp>
    <dsp:sp modelId="{7F25E9B2-B966-4CBE-953A-CD37F20126E0}">
      <dsp:nvSpPr>
        <dsp:cNvPr id="0" name=""/>
        <dsp:cNvSpPr/>
      </dsp:nvSpPr>
      <dsp:spPr>
        <a:xfrm rot="21000000">
          <a:off x="5736215" y="2798955"/>
          <a:ext cx="331880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36971" y="2881704"/>
        <a:ext cx="232316" cy="222313"/>
      </dsp:txXfrm>
    </dsp:sp>
    <dsp:sp modelId="{B42DF133-EBA5-476B-A6EF-29731B02D11C}">
      <dsp:nvSpPr>
        <dsp:cNvPr id="0" name=""/>
        <dsp:cNvSpPr/>
      </dsp:nvSpPr>
      <dsp:spPr>
        <a:xfrm>
          <a:off x="6209396" y="2128837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Клеї </a:t>
          </a:r>
          <a:endParaRPr lang="ru-RU" sz="1200" kern="1200" dirty="0"/>
        </a:p>
      </dsp:txBody>
      <dsp:txXfrm>
        <a:off x="6408887" y="2328328"/>
        <a:ext cx="963230" cy="963230"/>
      </dsp:txXfrm>
    </dsp:sp>
    <dsp:sp modelId="{A7E41F9B-D81A-4E06-B08B-325B28C18CD9}">
      <dsp:nvSpPr>
        <dsp:cNvPr id="0" name=""/>
        <dsp:cNvSpPr/>
      </dsp:nvSpPr>
      <dsp:spPr>
        <a:xfrm rot="1800000">
          <a:off x="5517290" y="3843590"/>
          <a:ext cx="356213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524449" y="3890978"/>
        <a:ext cx="249349" cy="222313"/>
      </dsp:txXfrm>
    </dsp:sp>
    <dsp:sp modelId="{B32F5938-0337-4C90-B68E-59D431D86F06}">
      <dsp:nvSpPr>
        <dsp:cNvPr id="0" name=""/>
        <dsp:cNvSpPr/>
      </dsp:nvSpPr>
      <dsp:spPr>
        <a:xfrm>
          <a:off x="5903905" y="3861364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догляду за садом і городом</a:t>
          </a:r>
          <a:endParaRPr lang="ru-RU" sz="1200" kern="1200" dirty="0"/>
        </a:p>
      </dsp:txBody>
      <dsp:txXfrm>
        <a:off x="6103396" y="4060855"/>
        <a:ext cx="963230" cy="963230"/>
      </dsp:txXfrm>
    </dsp:sp>
    <dsp:sp modelId="{8E7374FF-F6FA-4861-A89F-5CAA0FEED743}">
      <dsp:nvSpPr>
        <dsp:cNvPr id="0" name=""/>
        <dsp:cNvSpPr/>
      </dsp:nvSpPr>
      <dsp:spPr>
        <a:xfrm rot="4200000">
          <a:off x="4659985" y="4470182"/>
          <a:ext cx="413782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696554" y="4492060"/>
        <a:ext cx="302626" cy="222313"/>
      </dsp:txXfrm>
    </dsp:sp>
    <dsp:sp modelId="{6C1A2FFA-B913-4C1D-A68F-4F845918DBE3}">
      <dsp:nvSpPr>
        <dsp:cNvPr id="0" name=""/>
        <dsp:cNvSpPr/>
      </dsp:nvSpPr>
      <dsp:spPr>
        <a:xfrm>
          <a:off x="4556238" y="4992191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/>
            <a:t>Прафюмерія</a:t>
          </a:r>
          <a:r>
            <a:rPr lang="uk-UA" sz="1200" kern="1200" dirty="0" smtClean="0"/>
            <a:t> і косметика</a:t>
          </a:r>
          <a:endParaRPr lang="ru-RU" sz="1200" kern="1200" dirty="0"/>
        </a:p>
      </dsp:txBody>
      <dsp:txXfrm>
        <a:off x="4755729" y="5191682"/>
        <a:ext cx="963230" cy="963230"/>
      </dsp:txXfrm>
    </dsp:sp>
    <dsp:sp modelId="{3BE62ABF-0BF0-4F24-BDD2-70F2091A22C4}">
      <dsp:nvSpPr>
        <dsp:cNvPr id="0" name=""/>
        <dsp:cNvSpPr/>
      </dsp:nvSpPr>
      <dsp:spPr>
        <a:xfrm rot="6600000">
          <a:off x="3641668" y="4470182"/>
          <a:ext cx="413782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716255" y="4492060"/>
        <a:ext cx="302626" cy="222313"/>
      </dsp:txXfrm>
    </dsp:sp>
    <dsp:sp modelId="{471DA977-8A57-4CDB-9738-4849F2733846}">
      <dsp:nvSpPr>
        <dsp:cNvPr id="0" name=""/>
        <dsp:cNvSpPr/>
      </dsp:nvSpPr>
      <dsp:spPr>
        <a:xfrm>
          <a:off x="2796984" y="4992191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догляду за житлом</a:t>
          </a:r>
          <a:endParaRPr lang="ru-RU" sz="1200" kern="1200" dirty="0"/>
        </a:p>
      </dsp:txBody>
      <dsp:txXfrm>
        <a:off x="2996475" y="5191682"/>
        <a:ext cx="963230" cy="963230"/>
      </dsp:txXfrm>
    </dsp:sp>
    <dsp:sp modelId="{6A5FEBBC-A457-4D94-84F5-44B5FACEC2EE}">
      <dsp:nvSpPr>
        <dsp:cNvPr id="0" name=""/>
        <dsp:cNvSpPr/>
      </dsp:nvSpPr>
      <dsp:spPr>
        <a:xfrm rot="9000000">
          <a:off x="2841931" y="3843590"/>
          <a:ext cx="356213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941636" y="3890978"/>
        <a:ext cx="249349" cy="222313"/>
      </dsp:txXfrm>
    </dsp:sp>
    <dsp:sp modelId="{0E3D6F28-0EB5-496A-9798-E0EB3BA166D1}">
      <dsp:nvSpPr>
        <dsp:cNvPr id="0" name=""/>
        <dsp:cNvSpPr/>
      </dsp:nvSpPr>
      <dsp:spPr>
        <a:xfrm>
          <a:off x="1449317" y="3861364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Дезінфікуючи  засоби </a:t>
          </a:r>
          <a:endParaRPr lang="ru-RU" sz="1200" kern="1200" dirty="0"/>
        </a:p>
      </dsp:txBody>
      <dsp:txXfrm>
        <a:off x="1648808" y="4060855"/>
        <a:ext cx="963230" cy="963230"/>
      </dsp:txXfrm>
    </dsp:sp>
    <dsp:sp modelId="{C629A246-CC32-4D08-A444-8E6A96470F18}">
      <dsp:nvSpPr>
        <dsp:cNvPr id="0" name=""/>
        <dsp:cNvSpPr/>
      </dsp:nvSpPr>
      <dsp:spPr>
        <a:xfrm rot="11400000">
          <a:off x="2647339" y="2798955"/>
          <a:ext cx="331880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46147" y="2881704"/>
        <a:ext cx="232316" cy="222313"/>
      </dsp:txXfrm>
    </dsp:sp>
    <dsp:sp modelId="{7A5F9ECF-9325-4FB3-9795-11FEAC88124E}">
      <dsp:nvSpPr>
        <dsp:cNvPr id="0" name=""/>
        <dsp:cNvSpPr/>
      </dsp:nvSpPr>
      <dsp:spPr>
        <a:xfrm>
          <a:off x="1143826" y="2128837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догляду за транспортом</a:t>
          </a:r>
          <a:endParaRPr lang="ru-RU" sz="1200" kern="1200" dirty="0"/>
        </a:p>
      </dsp:txBody>
      <dsp:txXfrm>
        <a:off x="1343317" y="2328328"/>
        <a:ext cx="963230" cy="963230"/>
      </dsp:txXfrm>
    </dsp:sp>
    <dsp:sp modelId="{4865C45C-B41A-4E03-9C91-71936C84A1C1}">
      <dsp:nvSpPr>
        <dsp:cNvPr id="0" name=""/>
        <dsp:cNvSpPr/>
      </dsp:nvSpPr>
      <dsp:spPr>
        <a:xfrm rot="13800000">
          <a:off x="3190814" y="1912319"/>
          <a:ext cx="388838" cy="370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282117" y="2028998"/>
        <a:ext cx="277682" cy="222313"/>
      </dsp:txXfrm>
    </dsp:sp>
    <dsp:sp modelId="{FA4D0C94-3528-4C3D-9A9B-3ED6C715DDCF}">
      <dsp:nvSpPr>
        <dsp:cNvPr id="0" name=""/>
        <dsp:cNvSpPr/>
      </dsp:nvSpPr>
      <dsp:spPr>
        <a:xfrm>
          <a:off x="2023453" y="605278"/>
          <a:ext cx="1362212" cy="1362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Засоби для чищення</a:t>
          </a:r>
          <a:endParaRPr lang="ru-RU" sz="1200" kern="1200" dirty="0"/>
        </a:p>
      </dsp:txBody>
      <dsp:txXfrm>
        <a:off x="2222944" y="804769"/>
        <a:ext cx="963230" cy="963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E169-B405-4FC9-B509-6A8A1D5AF9DF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39A7-4D45-4B23-A7C5-B075513F6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D59369-07E4-49F0-98D0-93AE3C854520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dy_kra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92" y="2276872"/>
            <a:ext cx="4857784" cy="3643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858148" cy="1500198"/>
          </a:xfrm>
        </p:spPr>
        <p:txBody>
          <a:bodyPr anchor="ctr">
            <a:noAutofit/>
          </a:bodyPr>
          <a:lstStyle/>
          <a:p>
            <a:pPr algn="ctr"/>
            <a:r>
              <a:rPr lang="uk-UA" sz="6600" dirty="0" smtClean="0">
                <a:solidFill>
                  <a:schemeClr val="accent5">
                    <a:lumMod val="75000"/>
                  </a:schemeClr>
                </a:solidFill>
              </a:rPr>
              <a:t>Органічні сполуки в побуті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857620" y="6143644"/>
            <a:ext cx="2341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. Кіровоград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2014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708920"/>
            <a:ext cx="33119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Підготували: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учениці </a:t>
            </a:r>
            <a:r>
              <a:rPr lang="uk-UA" sz="2800" dirty="0" smtClean="0"/>
              <a:t>9 – А класу</a:t>
            </a:r>
            <a:br>
              <a:rPr lang="uk-UA" sz="2800" dirty="0" smtClean="0"/>
            </a:br>
            <a:r>
              <a:rPr lang="uk-UA" sz="2800" dirty="0" smtClean="0"/>
              <a:t>Кіровоградського НВК №34</a:t>
            </a:r>
            <a:br>
              <a:rPr lang="uk-UA" sz="2800" dirty="0" smtClean="0"/>
            </a:br>
            <a:r>
              <a:rPr lang="uk-UA" sz="2800" dirty="0" err="1" smtClean="0"/>
              <a:t>Подколзіна</a:t>
            </a:r>
            <a:r>
              <a:rPr lang="uk-UA" sz="2800" dirty="0" smtClean="0"/>
              <a:t> </a:t>
            </a:r>
            <a:r>
              <a:rPr lang="uk-UA" sz="2800" dirty="0" smtClean="0"/>
              <a:t>Анна</a:t>
            </a:r>
            <a:br>
              <a:rPr lang="uk-UA" sz="2800" dirty="0" smtClean="0"/>
            </a:br>
            <a:r>
              <a:rPr lang="uk-UA" sz="2800" dirty="0" smtClean="0"/>
              <a:t>Бойко Аліна</a:t>
            </a:r>
            <a:endParaRPr lang="ru-RU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4" name="Picture 22" descr="https://encrypted-tbn2.gstatic.com/images?q=tbn:ANd9GcTAy0udVTh8juMVEic7JLdzAvl4Po8q2m_sNQie8IkNfM2AaHveg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239000" cy="1143000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uk-UA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автотранспортом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142984"/>
            <a:ext cx="3857620" cy="5248608"/>
          </a:xfrm>
        </p:spPr>
        <p:txBody>
          <a:bodyPr>
            <a:normAutofit/>
          </a:bodyPr>
          <a:lstStyle/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Автошампуні</a:t>
            </a:r>
            <a:endParaRPr lang="uk-UA" sz="2800" dirty="0" smtClean="0">
              <a:solidFill>
                <a:schemeClr val="bg1"/>
              </a:solidFill>
            </a:endParaRP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Поліролі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 smtClean="0">
                <a:solidFill>
                  <a:schemeClr val="bg1"/>
                </a:solidFill>
              </a:rPr>
              <a:t>Омивачі</a:t>
            </a:r>
            <a:r>
              <a:rPr lang="uk-UA" sz="2800" dirty="0" smtClean="0">
                <a:solidFill>
                  <a:schemeClr val="bg1"/>
                </a:solidFill>
              </a:rPr>
              <a:t> скала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>
                <a:solidFill>
                  <a:schemeClr val="bg1"/>
                </a:solidFill>
              </a:rPr>
              <a:t>З</a:t>
            </a:r>
            <a:r>
              <a:rPr lang="uk-UA" sz="2800" dirty="0" smtClean="0">
                <a:solidFill>
                  <a:schemeClr val="bg1"/>
                </a:solidFill>
              </a:rPr>
              <a:t>асоби чищення салону </a:t>
            </a:r>
          </a:p>
          <a:p>
            <a:pPr marL="0" indent="450850">
              <a:buFont typeface="Courier New" pitchFamily="49" charset="0"/>
              <a:buChar char="o"/>
            </a:pPr>
            <a:r>
              <a:rPr lang="uk-UA" sz="2800" dirty="0" err="1">
                <a:solidFill>
                  <a:schemeClr val="bg1"/>
                </a:solidFill>
              </a:rPr>
              <a:t>О</a:t>
            </a:r>
            <a:r>
              <a:rPr lang="uk-UA" sz="2800" dirty="0" err="1" smtClean="0">
                <a:solidFill>
                  <a:schemeClr val="bg1"/>
                </a:solidFill>
              </a:rPr>
              <a:t>свіжувачі</a:t>
            </a:r>
            <a:r>
              <a:rPr lang="uk-UA" sz="2800" dirty="0" smtClean="0">
                <a:solidFill>
                  <a:schemeClr val="bg1"/>
                </a:solidFill>
              </a:rPr>
              <a:t> повітря тощо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3429024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786322"/>
            <a:ext cx="1143008" cy="17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357826"/>
            <a:ext cx="1388027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AutoShape 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0" name="AutoShape 18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12" name="AutoShape 20" descr="data:image/jpeg;base64,/9j/4AAQSkZJRgABAQAAAQABAAD/2wCEAAkGBxQSEhUUEhQVFBUWFRQVFRQYFxUUFRQWFRUXFhUUFRUYHSggGBwlHBQUITEhJSkrLi4uFx8zODMsNygtLisBCgoKDg0OGhAQGywfHCQsLCwsLCwsNSwsLCwsLCwsLCwsLCwsLCwsLCwsLCwsLCwsLCwsLCwsLCwsLCwsLCwsLP/AABEIAK0BJAMBIgACEQEDEQH/xAAcAAAABwEBAAAAAAAAAAAAAAAAAQMEBQYHAgj/xABHEAABAwIDBAUIBwcDAgcAAAABAAIDBBEFEiEGMUFREyJhcaEHMlKBkaKx4RQVI0JiwdFDcnOCksLwM7LxFvIXJERjg5PS/8QAGQEAAwEBAQAAAAAAAAAAAAAAAAIDAQQF/8QAKhEAAgICAgICAAUFAQAAAAAAAAECEQMhEjEEQRNRFCIyYZEjUnGh8AX/2gAMAwEAAhEDEQA/AMSQsgEaYQKyFkaCAAAisgjQaFZdxhco2FBjJGBvcnkUY5BMqdyfRFd+CmcOa7HMcY5BSVHADwHsCj4lMYaF20qOO25dkpR0jfRb7ApWnpGeg3+kJrTBSdOueSR6EDPfKXRtbJG5oAzNIsBbcqWtP8p1CXQMe0XyO17Af8CzBcGdVI6IdF58kEzRWljgCHxm1wDqCDxV12zpWxVMLwxoaTlPVFtQbcOdllWx1d0FbBJewzhp7ndX81tflBo+kpi9u9tnjvbqo3RRK0Rlfj8FMwAxse4mwaGtvqs627xaKqfG+OPIWtc1wsBrcW3etWylweGrc173OaXNbYg8Qo/yjYTFDBEIW+a7rO+8bgjUp3QuzO2tubBaPs1icFDTgVGVzySQ2wc4A7gqTTAQjOdXnzR6PaUynmLiSTclGkhFJt6NSpfKHFJIGR0YN+Lsg8LFW+hqoptDCxj7eaWs8CN6wLDp8kjXdq2DZh5mlY4bg0k/BWhCMsbftE55ZxyqPpjTbjaZtKRFDHGZSLklrSGDhpbUqt4RthNHMwVDI3scQHDo2Nc3NxFh4Jv5R6GSKte9wOV9ix3DQbr87/FReDUclZOwC5sW5ncAAoFm3ZuLqSMi4YzX8Lf0UZV0jOsSxjWgEk5W6AepSbZQGgch+Sp3lBxFzKR7W6Z3Brj+EnVYUfRV63aeIvIbEMl7B1hc9tkcUIkcLAWPYFVZZQWNAGovftVmxuQ0lLAxptLI3O88Wt5eKdMltl0wrC2OblfG1zSLEFoUdiXkqY85qeYx/geMzR3G4KpeDbX1NO4HN0jeLXfkd4WnUu0DcSpJWUz+jnyHqE2c024Hl2hY9jWikz+S+pb+1gI7XOb+SbP8nkzfOnph3vP6KtVr5WvcyUyBzSQ4Oc4kEb95TUlLoyyxzbIlu+qpf6/kmUuCsbvqoPUXH8lD2XTBqt0BY6bZlj2hwqGOv6I0FiRbXjp4o0WHAMiZf7wLva4gfBBFGplYCNEEawAIIIIACCCCAAgEEEAO6dykInKJjcnsMi6MM6Zz5YWiVicpOhlsVCQyJ9BKvThJNHmzi07LfSSKUp3qsUFYpqmqApTVHZikmhztPTmWklaN+U+GqxFbuJA5pHMWWK41S9FPIzk427jquHOtJnZAZg21G/eF6LwWs+mYcxw1Lo7HvtY+K85rWfInjOklK47uuzuOjgPX8VysrF0yLwisdCHsd50L3adn/BSVbXvnaW78xvz7gApTbrDhDWh5uGS6O5X/AM+K7pMago2ECPM6+hO+x3G6tFqrJSu6M1xCJ7HlsgLXcQRYpqp3a3EHVExkc3KbAergoeCBzzZoukfYKqOGNJNhqTuA3lbx5P8ADHQUzek/1Hau7OQWS4ZURUjg8gSyDcPut+a0SPbEChNRazrENb+LdZNTWgTi9kztjtDSU7ctQBI46iIAOcfUd3eofZXaOmqXdHFCYHbwCGgO7i1ZWZH1ErpJXFzibuJ+HcrDsxLlq4LadcD2ghbGFqzJZalRqk8DlW9qYohEW1D2sD9wJ17wFdJyAC47gCT6l59x/FHVU75XG9yco4NYPNA9SQrJlywPYqMuEvSdIze22496jvKhSltRE7g6Kw72nUe8E48mmMZJfo7z1X+Zfg7l61edtNm/plNlbbpWHPGe22rT2EaIYqprRhgS1HVvheJInFj26gj4doXE8LmOLXgtc02c06EEcCk7rBS8VuTFYekYAytjb12bhM0cW9v/AAqO4EaHQjQjiDxBS1JVPie18bi1zTcEcFP4ixlcwzRANqGj7aIbpAP2jBzW9m2VhTmDYQJYy6/WJLWi9hcDie26ho4yTYC5PBTGFF0eYkkNYLuHAvOjR3oSMtLs5xe5kys81jWsH8v/ACgrhhWAfYxueOs9pef5nH9ESG9jJaM1CNEEawAIIIIACCCCAAggggA2lLRyJBC6LMaslaEOke2ONrnvcbNY0FznHkGjUq0w7GYjcD6FOO9th7brUfI5h9CyjbJSubJO5rfpEht0rXkAujtvYwG4A42vqtAuqR8iUehJePGXZ55h2QxEf+jn/pH6qTp9m8QG+kl9eUf3LdAiewOFjqLg+sEEeICo/Lm/SFj4sV0zHJMJrIWOklp3sYwFznHLZrRvJsdyzfbiIdKJB94a94XpLbaqjjoajpXtZmhka3M4NzOc0hrWg7ySQLdq8xY3W9I6QcM7nN7ibjwIS/Jzi0x3HjVEIpLZ7FnUtRHM37p6w5tPnD2KNQUCh6G2mw9mIUYeyxJbnYe22izCGFsgAmvmjOV44kKweR7aca0cp5mK/Li31KT212bySiojbcffaOITxfoJK9lYnp4ZGuaxmhtqdSO5V7HaZ0AaGscxjuJFsxV/wvGGxiwjbldx5Hkm+2LoqmCz3ZXN6ze9M39E+N9mVEqdxKUtpoI+Fi8jvKg8utlJ40/rNb6LGjwSx6Zku0hChmAuOan9kxmrIex1/YCqmCrNstV9HnmP3GkDvKaDvQso07Nd2hqD9Eny7+ifb+krz+zgrvsXtC+SZ8Mzi5szXAX4E8AqbV05ikdGd7HFvsOngkaKt2HTzmN7Xt3tcHDvButQ2w2qmjgpZqdwAfq7S9+re3xWWkKyul6XC8u8wyj1B3/KZCJ0SM9TTYqOvanqwLB33JOw8/iqdimGyU7yyVpa4buThzaeITZqsNFtAHs6Gsb00f3X/tI+0O3lZpm2VxKU9Q6Nwew5XA6FSWKYMYx0kTulhO543t7HjgmeG0wkka0+bcZj2JaaNJZsX0kiSBtpr9eMW1Pptv4qTw7CHSzx01usXCSbs/D7EdQI6dwli6uUECxNy86AdotqrFs+RQUctdPrLJctB3uc7zR7U7ejFH81Ce2+1jKaoEEbc3Rxsa61tHXJt7CPagssq6h0j3SPN3PcXOPMk3KCkWOAjRBGmEAggggAIIIIACCFkYCACR2R2R2QZY7wfFZqWVs1PI6ORvEcRxa4bnDsK9SbIY2aumhleA174mSOA83rDW1+0LyjZXbZ/bmtpWtiikbkZGQ3NG1xDW6ht+XisY0WelVn2Mba1rqpkFLQzRxCQCWqniewFgd1+iBAF7br3J4NVZZtfW1WHVsxqDG+mERb0TRHmzPIJc4a6ZOB1ubrLqzHaqXN0tTUPzXzB0shBDt4Lb2seW5CRrdEzi9WZ31YfI6V4YXdK57nuPRua9zW3NgAQ4dVVQKT2eI6ZrTufeM9zwWH4qPdGWktIsQSCO0Gx8U1E2xu9q5Th7E3KxoZOxWlqHRva9hyuaQWnkQvQOxm0UeI01nW6RoDXt5HmOwrzypLZ7G5KOZssR1Gjm8HN5FYMmaxj2z7oXF7ASw+c3l2hVOtpZJpmtt1fSO4jt7Vqmz2Ow4hAHsIzWs5p3tPEEKFx7Zwtu+IdpZ+YTxZjiUyt2KYGZg6zgbk8O5UvEnXe72exaDUYo5jCw63uBzHeFC4fh8PRPfOL3uG9idrRJ1y0UpSsrskDWcXnM7u4LgYY4vIaOqNbnkhiDCSTY2AsOwBIlSbMk7aQhRVBY8OboWkEepTO2EQc9lQ3zZmgnscBqP85KuXVhwyTp6WSA+fH9rH6vOH+c0Lqhq3ZDM3Kc2fdmjqIvSjzDvaoKA8FKYRLklaeBu09x0TQ7Jy0Q7QlMqcPpD0pYBrmIAT6iwwudZ5DRyvvsloa7GWHVUkbvsz3je0jtCmaeggnD5Q/oMnnt3h37h4JtPRs1yuytB6x4H93mpDAMDfWvDGDJC06nn2ntTL9w3dEhsngv0uUSPGWni3X3G3NQ/lC2k+lzCOI/YQ9VgG5zhoX/kPmpjbjaVkMf0GjNmjSWQcebAfiVnam3ZVKkEUECglGO7I7JRrEeVPROxMNR5UplR5UUHISsjypUMXWRbRliORdBiUyo7ISMs4DEfRrtC60wd4HhJqaiGnaQ0yyNjDjuF959i0YeR6oDurUQkZS3VrxvFr6X9iqXk4F8Uo/wCMD7GuP5L0owapJ9lYdGf4J5NpoqSsgMsJNU1jAQH5WZC92Y8Sbv3diwmWDK5zTva5zT3tJB+C9hw8O8LyHiDvtZf4sv8AvctgZPoQjGUg8iDyStZMZZHyOABe5zyBoLuNzb1lJZkMyponsGRIVEPEJxmQuhpME6I1BLTxW1CRUWqK3ZJYDjktHKJIXWPFv3XDkQt02S2zgr2WuGSjzmHf3jmF55SlPO5jg5ji1w1BBsQgZM9D49suyU529V43OG4944rPscwiRl2uGTXzhqx36JbZPypuZaOsGYbukH9wWlUtVT1bLsc14PaCmUgpMx6duWLIxpLh5zhqLKWw6WEQGKwJcOs4q5Yhsaw3MV2E8t3sVYrdlZ2bmtf2jqlPyT0T4NOys4tgFNCxj3lwz3tlN7epHhWBBjmTRyXbyOhIOhCLGMGeXAyCRttw3j1JJujQ1rnWGlsqxIxsbPwYfTOjJsxxLgfwnXRLT4U1slmuIs7Qk6EApYzNLRma8vZoHbrhIZSTcMueBcbn2Jq+jNex2KUsldLkuC3qHhciyjJi0G7iXv8ARHmjvUxQ4DVVFgc2XtuGj1KY+hUWHDNUPEknBg1N+5DaBRbIzAdl5KoiSf7OIa23CyU2o2yjhjNLQaNHVfMPEMP5qC2n2zmq7sb9lDwjbvcPxHj3KsKTZRJIBKCCCw0IoIFBYMPQEdlwHIsyrZAUQJSYcgSiwO8yGZJoLLA7zIFy4uhdFgd3RZlxdC6LCi2eS3XFqT+I8+yKQr0qzesA8h2EumxHprHJTRvcTwzyNMbG95Dnn+Vb+3epyey0VoexcO9eO8Rd9tL/ABZP95XsOMryZtthbqWvqYXC1pnub2seS+Nw72uHitizJrRD3QzJO6F01k6FM6GdJXRXRZtCuZIvajuhdDNWjhBGUSUYCc0GISwuzRSOYebTb2jimyCAL/g/lUqY7CVrZRz8136K1UXlXpnj7RjmHuuPaFiyCLNs2TF9s6KYDK8ewhQUmLUx/atCzhBOpUK9mljEqAC75gewAlIy7a0cQ+xhc88CeqPFZ0gscmb0WjFdu6qYFrSIW8mDX+pVh7y4kuJJO8k3J7yUSCUAIIIIACCCCACKCBQWDC4KF0AEdk5IK6F0LI7IMCQujshZABILsMXQYtoLEkTk46NXvyS7LfSagzyMjfDBo5j9c0jmks6u4gb9dNyGjYq3Rrewmzww2iZDp0rvtJ3DW8jgLgHiGizR3X4qX+lG6QrmXGsEh7Y3a+B/JNKZgb92ob+//wBqSjvjFUWOCW6zDy77MiWnbWsAEkFmS8M0TnWae0tc72OK0Slk7T6wlK2mjmY6OVoljeLPY4Xa4XvYj1eCCUonj4hBT+1mzj6Kqkgky6ddmUlw6N5JZqdb2FteShzCmo5W6EESXMS5MSKYWJILsxlFkWUbZwgV0WIi1YbZygjsiQaBBBBAAQQQQAEEEEABBBBAAQQQQAEEEEAEUECgsNHIQXTWLvKqJERMBHlXdkeRbQWJ2RgJURJRsCZQbMckhABKBqcNgSzYlaOFslLLFCEcS1zZTaygpaWCF46N5ia5/UcM7tQ6QvYDe5B3m+5ZjHEneIP6sbbHSEa2uNHv4jd61vkY+MEN42b87o1KfbLDnHSct7pgPB4S9NtVRcKwfzSxfqvPlULvIHMAKb2Zo5Y5bup3Pa4FhJYXZc29wygm436ariPQ+d10b3TbXUI31lOO+aP9U7ftth+n/nYXE7msd0jieQay5K8212CTgyPEMvRs1L3NtZpNgXHdfs4LrZ/WohB3Zx28+C0SWVs1PyiyR4kIvoMEs0zHkPlbC5pyZXAMdms61xcXFtDrrrT5Ng8QG+jm9TQfgVrXk0qg1k370Y5aBvA8RcnsV3FcFJ+dDG+DrQrwOf5jzBLsvWN30lQP/hkPwCaS4NO3fBMO+KQfFq9WNrG810KtvNavOxv6F/DSPI0sGXzgW94t8Vz0YK9dPLH6ODXd4B+KZ1GAUj/Ppqd3fDGf7VReVjfoV4JfZ5R6ALkwBektoti8PdTzWpYY3CKQtexgjc1waSHAt7QF586NdXjqGdNx9HPl5YqsjTAuegCkjCu2UlwSSGgWJJsNOYHFUl46XYkczekQ5p1yadSjHwOuM5bYby24PsNwjdDHoWyMdfvad19xUOMH0y9zXoiDAuTAphlKXeb1t3mkO37ty4kpi3eCDyIIPit+G+hflaIroUXRFSRhXJiSvAzflRHGMoiwqR6Nc9EleJjLIR+UoZVICmJ3AnsAJPgp9uzzDhr5+jlFQyojj+9ZzJA86x2uLZRqpyXHseL5FPshZPX0xGhBB5EEH2FJGFbxYchsUEs6IoJaGTHbAlGxpaKHQJwyFdsMLZyTypDVsKVbCnrKZOGUZK6I4Uc8s7ZHNiSjYVLQ4d2KSpsHVVBInykyuspjyTyDDXHgrRBhACkYKADgt5pGrHJ9lcpsC5qt4yLTOZcHJmbbq3ADiRY3v97ctepaQDgsb2vdkxCo/iO8dy4/JncdnXhxKL0QNTq896cwYaX7j7rj8AmvSG57U5pjJocpsRcHomvvrv1Go0K4Tr2O5sBcxjn5gQ38EgvY2OrmgC3ahgwtLCeJfpYjQAOzHcbcN4SYrp4raBgJu0mCIE5bbiWdjb2/NdYLJ0lWx0lzmeS63VPmndYi3ggDZ/J6XtbNncTd4LQQwBrbWsCw2d36dyuAn7Vnux8rWGZsUThbKXWyuPEAuy6ZuqdNTzVkOIkb2PH8jv0Xj+Vgm8jai/4OzFOKilZPdMuhMq+MZYNC6x7dPikRtTTdI6Ppm526loubX13gW7+Wi5vgk30yvNfZcaOS7gpRz9FUsI2gp3OFp4v/ALGfC6lK7aCna0npWHT7pzf7brpwY5KL0Sm1Z3ic945G82PHgVk0myzeRCs9RtO250JHs0I7VGHHWu81hOvO9+2wuva/8+TxxfLRw+ViWRr2V+fA4G5nOjqw1o+62GUuO7q5XgjnqFWdq3U7YmCCV73E9aOSF0T4xYnzsxY4XI0HFaHNijm69A9w42uDbsu39Fnu2s7ZJxNGHEC2Zrxqwi12lp4eBV5ybjqTf8E4wUX+lIqh5Iw+17dye00LPo0r3C7s8ccf4Seu4+xtvWhh1NG6Goe++aNkZjtuzOkDTf2rn4dFrGZJbYDQ6H8wU4FfJxkcQd+pJABOgv3nTtXNXExrIiMwc5hL7m4PWIblHAWASB4dup7NbetY00HZKR4kQGlzWvFibEOFwCRq4akm3BKx1DHDW4dfcLu0136aHcN5UIClYX242trcb+4dqeOWcemI4RfomxFfdr+XeOC5MSYNqnta03yjrZcpy6336b+XcpvB4HzxlxsSCTwFx3c9/qsuzFnU3xkjmyYXFXEjnYjLTnNC8sJFiRbUdxVo8nm0NQ+oySSdIw9YscBYkbjpbVVXaODIWA8QfBOti6xsFQHyXAsdwJPfYLmz6yNF8LuCZbvKq4OmhIa1vUeOq23Fvt4qiGJW7bGvZUPjdGbtDXC+7XNuI3jcq26JdGPDcEyOTJU2iPlj1QTidmvqQUJ46k0VjK0SEEeg7gn9PT3TKB2g7gn0Mq9TGlR5OVuyThognkdOAo+GrT2OoCZoyMkP4Iwn8QCiY507ZUKckzogyVYQlmqLZUJds6m4nQpEm2RRuNzU77MnbG5+mXpGixGvmucLE6bhuSralLtqARY6g8DqPYo5MfJUXxZeErKlUYFSO/YM/luPhZOcPwqBmjGytHJk0zB6gH9qnZsJgeP9Nre1nUPupi/Zdn3Zpm/zXUF437nS/Lj/AGEpTbJUlRlMsD5bbjLPNJa++2aQ23BS/wD0lQQDN9EpW2+85rXW9b7qqDZl/Cqlt/N/+khLseT+3ue1l/7ky8aPuRKXlv1j/wBliqNpKZhyMLQ1ugyNszhe2X/NF3BjMLz1ZGk8r2PsKo1fsrNGM2cOHG17jtso0YUfSXXHDCtM4ZZ8jlckauJbrGaySOGsbLI3V1VU9I4PucglLcuS/VsOe8O7FeqPHMoDXjcALjfpxsqxtLs9HUTOmiky57F7C0+dxLXX46cN6582GTqjox5Yofu2jw1g81+bXVtxvPBMqjbSk+7FKe93zXNLs/AwaxNeebi53hmsnYwGJw1hib3MCT8NMb8Qv+RGN21gG6n9punsHlBjG6PL3WS8ewkEo84MP4WpZvkxg4yO9nzSvBL9hvl/yIf+KZZ5kd/3rJ5geHOxIS1FU0sZKGNY1pLMwbmu+3EdawPGxS9J5P6aMhwLrjcdPzurHBSZBYPebcL7lSGLjtiSnyKtUeTWmIsySZgJBtmDhcDfYjvTN/kzaAWsqHgOtmBaCDY3F7HmLq7VfT6GF0Q35hKxzweVi1zS3jzUZUYrXsdb6JTTM4lj3xu7dXv/ACKyWn+mxltXyKPiewrg9rDVxZhGMoeMhDGkgeN0ydsDVaOZ0MjbaFr/ADvgmu3FU+epfK6F0LQRFlc7OGvY25bmGhOt7dqiqbF52BrY5ZGNBBDWOLRfnYb/AFqLlBvodKS9j6p2PrGb4HH90td8CoqopJI/9SN7P3mkeJV0wzb+aJtpi2cu3C1iy2lnEDUm3bv9SsjdtafI36TGWOeM3RgCazPTfl80b9Dr2I4437oy5fRmf1heERta0EmxIaLntJP+b1Y9hHyyOym3Rsbq6wFxbqt7SNTff4K+S4BRvOYwR333DMp9YsPFdQ4PCwWjaGDkNFbHgp22Tnk1SM18o+lSxo4RA+1zv0VZjlI9hHtU95QXD6a8A3ytY312v/cq4Fz5Xc2Ugvyotuy0RnbJzBBv+9f9FIVGGEHckvJg7rzt5tYfYXD8wrvNAvR8bJ/TRxZ8VzbRm9dRkO3cPzKCtGMRAPGn3fzKCjlkub0VxxaiipxO0HcEu2RMGTaDRdfSOzxVoZEkQnhbZJslSzahRDans8V2Krs8VZZokH47JyOsKcMrVXhV9niuxWdnit+aAvwT9FlZiCeQ11+KqIrjy8Uo3ESOHj8ljnjYyjmRdGVKdRzqkx4u7l4/JOI8cd6Pj8lNyh9l4uftF5ZUJcVAVKixs+j4/JOYsaPo+PySNxLptlwFT2pQT9qqAxo+h73ySrMdPoe98kvKI2y19MCiAZ6LfYFV/r4+h73yXbMePoe98lnJG0yytYz0W+wLvq8h7Aq63Hvwe98l19ffg975I5o3iWJpHIexGbcgq4cf/B73yQ+vz6HvfJHJBxZYrjgurqtfX59D3vkj/wCoD6HvfJHJBTLCe9EGnmoH6/8A/b975Lv6/wBPM975I5oOLJlzHcHeCSMclt7L9xA/NRH1+fQ975IHH/we98kKaMcWQOL7I1UmYN6F0bp+nLS9wOYsyEXLd3yTFuyNQ2jfT/RmGRzw/pxKwnqnzcpFwMtxod5Vt+vvwe98lx/1AfQ975JGoN2MnJFJn2NnEUIZTyNlaX9O/pInB7SRlyDPpYDckodjZg2W8c1w5ohaAwB7M3XMhBNupw5q+fX34Pe+SL6//B73yS/HjN5SIzAtlnwyh4qpTHYgxyQu1DhuBcbA/iAurK7D28HOCinY+fQ975Lh2Pn0Pe+SrFxj0Tab7GGKbAxTPL+mkY52p0a4X8FEv8m1t1Tp/Dt/crAcePoe98km7HT6HvfJY4Y27ZqclpDPA9mnUbnPY/OSLG+gte+5SM+JPG9l+5R0+PH0fe+Si6rHHHhb1/JXg4RVHNk5scYrid3jqnzfzKCrtZXku1HDn2lBcuSUeTovjU+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6" name="Picture 24" descr="https://encrypted-tbn3.gstatic.com/images?q=tbn:ANd9GcTkJNI-3LFO-UMtAyh-RnrivgPqtfU8VsAOATgIi8zQp6Bto3anx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071546"/>
            <a:ext cx="1676400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572032" cy="3143272"/>
          </a:xfrm>
        </p:spPr>
        <p:txBody>
          <a:bodyPr>
            <a:normAutofit/>
          </a:bodyPr>
          <a:lstStyle/>
          <a:p>
            <a:pPr marL="0" indent="444500">
              <a:buNone/>
            </a:pP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Клеї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це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полімери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сполуки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застосовуються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з’єднання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матеріалів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57200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7181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142984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143512"/>
            <a:ext cx="1725942" cy="134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encrypted-tbn1.gstatic.com/images?q=tbn:ANd9GcQH1YbThGOW4X135_oYbRubYBd1NOFXiSPUeiJQX-CNGq2iu6DnB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000504"/>
            <a:ext cx="3585544" cy="2386018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RTe3o-DsJPsBHuDsEonh1RZ6NC472M4sBGCWrttw4ZkhZPPGFqq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500174"/>
            <a:ext cx="1952625" cy="2333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YaPr0DXuY7PCPMyiOL_RV_ZxSpQOlxIT9yxwCHwjaZhUVSFid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207851" cy="5715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1143000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Лакофарбові засоби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14422"/>
            <a:ext cx="4500594" cy="4286280"/>
          </a:xfrm>
        </p:spPr>
        <p:txBody>
          <a:bodyPr>
            <a:normAutofit fontScale="92500" lnSpcReduction="10000"/>
          </a:bodyPr>
          <a:lstStyle/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Оліфи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Лаки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Фарби </a:t>
            </a:r>
          </a:p>
          <a:p>
            <a:pPr marL="0" indent="533400" algn="just"/>
            <a:r>
              <a:rPr lang="uk-UA" dirty="0" smtClean="0">
                <a:solidFill>
                  <a:schemeClr val="bg1"/>
                </a:solidFill>
              </a:rPr>
              <a:t>Емалі </a:t>
            </a:r>
          </a:p>
          <a:p>
            <a:pPr marL="0" indent="533400" algn="just"/>
            <a:r>
              <a:rPr lang="ru-RU" dirty="0" smtClean="0">
                <a:solidFill>
                  <a:schemeClr val="bg1"/>
                </a:solidFill>
              </a:rPr>
              <a:t>Ґ</a:t>
            </a:r>
            <a:r>
              <a:rPr lang="uk-UA" dirty="0" err="1" smtClean="0">
                <a:solidFill>
                  <a:schemeClr val="bg1"/>
                </a:solidFill>
              </a:rPr>
              <a:t>рунтовки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marL="0" indent="533400" algn="just"/>
            <a:r>
              <a:rPr lang="uk-UA" dirty="0" err="1">
                <a:solidFill>
                  <a:schemeClr val="bg1"/>
                </a:solidFill>
              </a:rPr>
              <a:t>Ш</a:t>
            </a:r>
            <a:r>
              <a:rPr lang="uk-UA" dirty="0" err="1" smtClean="0">
                <a:solidFill>
                  <a:schemeClr val="bg1"/>
                </a:solidFill>
              </a:rPr>
              <a:t>патлівки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</a:p>
          <a:p>
            <a:pPr marL="0" indent="533400"/>
            <a:r>
              <a:rPr lang="uk-UA" dirty="0">
                <a:solidFill>
                  <a:schemeClr val="bg1"/>
                </a:solidFill>
              </a:rPr>
              <a:t>Д</a:t>
            </a:r>
            <a:r>
              <a:rPr lang="uk-UA" dirty="0" smtClean="0">
                <a:solidFill>
                  <a:schemeClr val="bg1"/>
                </a:solidFill>
              </a:rPr>
              <a:t>опоміжні матеріали для обробки</a:t>
            </a:r>
          </a:p>
          <a:p>
            <a:pPr marL="0" indent="533400" algn="just"/>
            <a:endParaRPr lang="uk-UA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000264" cy="2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43446"/>
            <a:ext cx="1747859" cy="17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s://encrypted-tbn3.gstatic.com/images?q=tbn:ANd9GcQFOgcnrTQOTusZzzS6gnQ4gbK83h7S7jTwQTn3e3fgaUcdEm9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1285860"/>
            <a:ext cx="1371600" cy="1571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Парфумерія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8572560" cy="1571636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Розчинниками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дипропіленгліколь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спирту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носіями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парфумерної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очищені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рослинні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запаху.</a:t>
            </a:r>
          </a:p>
          <a:p>
            <a:pPr marL="0" indent="622300" algn="just">
              <a:buNone/>
            </a:pPr>
            <a:endParaRPr lang="uk-UA" sz="2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2071702" cy="214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492" y="2143116"/>
            <a:ext cx="59055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1468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14311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58" y="107154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2300" algn="just"/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масляні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летких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ароматичних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парфумерну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композицію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4429156" cy="1571612"/>
          </a:xfrm>
        </p:spPr>
        <p:txBody>
          <a:bodyPr anchor="ctr">
            <a:normAutofit/>
          </a:bodyPr>
          <a:lstStyle/>
          <a:p>
            <a:pPr algn="ctr"/>
            <a:r>
              <a:rPr lang="uk-UA" sz="4800" dirty="0" smtClean="0"/>
              <a:t>Косметика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8572560" cy="2357430"/>
          </a:xfrm>
        </p:spPr>
        <p:txBody>
          <a:bodyPr>
            <a:normAutofit fontScale="62500" lnSpcReduction="20000"/>
          </a:bodyPr>
          <a:lstStyle/>
          <a:p>
            <a:pPr marL="0" indent="723900" algn="just">
              <a:buNone/>
            </a:pPr>
            <a:endParaRPr lang="uk-UA" dirty="0" smtClean="0"/>
          </a:p>
          <a:p>
            <a:pPr marL="0" indent="723900" algn="just">
              <a:buNone/>
            </a:pPr>
            <a:r>
              <a:rPr lang="uk-UA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косметики відносять: креми для тіла, лосьйони, порошки, парфуми, помади, лаки для нігтів, тіні для очей, хімічна завивка, фарби для волосся, лак і гелі для волосся, дезодоранти, дитячі продукти, масла і солі для ванн, масла і багато інших видів продукції.</a:t>
            </a:r>
            <a:r>
              <a:rPr lang="uk-UA" sz="3800" dirty="0" smtClean="0"/>
              <a:t> </a:t>
            </a:r>
            <a:r>
              <a:rPr lang="uk-UA" dirty="0" smtClean="0"/>
              <a:t> </a:t>
            </a:r>
          </a:p>
          <a:p>
            <a:pPr marL="0" indent="723900" algn="just">
              <a:buNone/>
            </a:pP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52890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285992"/>
            <a:ext cx="1755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2285992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83332" y="260648"/>
            <a:ext cx="5292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икористовується для поліпшення зовнішнього вигляду або запаху людського тіла. 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Можливі негативні наслідки використання побутових хімікатів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26035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обутові хімічні засоби можуть негативно впливати на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людини: провокувати алергії, отруєння, проблеми із загальним станом здоров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я, іноді призводити до летальних наслідків.</a:t>
            </a:r>
          </a:p>
          <a:p>
            <a:pPr marL="0" indent="260350" algn="just">
              <a:buNone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икористання більшості побутових хімікатів є шкідливим для довкілля: руйнування озонового шару, накопичення у живих організмах та середовищі, неможливість утилізації певних видів хімікатів.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Загальні правила поводження з побутовими хімікатами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786742" cy="50342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Перед використанням будь-якого хімічного засобу ознайомитись з його інструкцією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засоби особистого захисту при роботі з хімічними речовинами (гумові рукавички, респіратори, захисні окуляри тощо)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Використовувати хімічні засоби лише за призначенням та у чітко визначених кількостях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окремо від харчових продуктів та ліків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Зберігати хімічні засоби згідно умовам, зазначеним на упаковці</a:t>
            </a:r>
          </a:p>
          <a:p>
            <a:pPr algn="just"/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Берегти хімічні засоби від дітей та не дозволяти їм самостійно ними користуватися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Побутові хімікати </a:t>
            </a:r>
            <a:endParaRPr lang="ru-RU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000528" cy="5286412"/>
          </a:xfrm>
        </p:spPr>
        <p:txBody>
          <a:bodyPr>
            <a:normAutofit/>
          </a:bodyPr>
          <a:lstStyle/>
          <a:p>
            <a:pPr marL="6350" indent="258763">
              <a:buNone/>
            </a:pPr>
            <a:r>
              <a:rPr lang="uk-UA" dirty="0" smtClean="0"/>
              <a:t>Це окремі хімічні речовини, а частіше за все суміші речовин, які використовують у повсякденному побуті за певним призначенням. </a:t>
            </a:r>
          </a:p>
          <a:p>
            <a:pPr marL="6350" indent="258763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285860"/>
            <a:ext cx="342902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2844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429684" cy="15716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Мийні засоби (детергенти) – речовини, що посилюють мийну дію води.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Місце для вмісту 4" descr="images (1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71612"/>
            <a:ext cx="3000396" cy="2333641"/>
          </a:xfr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9" y="4286256"/>
            <a:ext cx="3000396" cy="198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256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428736"/>
            <a:ext cx="2302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Дезінфікуючі засоби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214974"/>
          </a:xfrm>
        </p:spPr>
        <p:txBody>
          <a:bodyPr>
            <a:normAutofit/>
          </a:bodyPr>
          <a:lstStyle/>
          <a:p>
            <a:pPr marL="0" indent="26670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підприємствах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домашніх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умовах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проводять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дезінфекцію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хімічними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marL="0" indent="266700">
              <a:buNone/>
            </a:pP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Важливо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дезінфікувати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які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ретельно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вимиті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залишки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органічних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знижують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бактерицидну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дію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засобу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13314" name="Picture 2" descr="https://encrypted-tbn0.gstatic.com/images?q=tbn:ANd9GcRk6CD44S4nODeWXs0aIvi5PuOfKhnt5bPCx_51SoENdGcC4Hjez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1333500" cy="1438275"/>
          </a:xfrm>
          <a:prstGeom prst="rect">
            <a:avLst/>
          </a:prstGeom>
          <a:noFill/>
        </p:spPr>
      </p:pic>
      <p:pic>
        <p:nvPicPr>
          <p:cNvPr id="13316" name="Picture 4" descr="https://encrypted-tbn3.gstatic.com/images?q=tbn:ANd9GcTV7qs_HMFV8XrOpN7PQo7-c9opjY2BYgZ1KS9B0AiE2ZiY5I4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428868"/>
            <a:ext cx="2038350" cy="2019301"/>
          </a:xfrm>
          <a:prstGeom prst="rect">
            <a:avLst/>
          </a:prstGeom>
          <a:noFill/>
        </p:spPr>
      </p:pic>
      <p:pic>
        <p:nvPicPr>
          <p:cNvPr id="13318" name="Picture 6" descr="https://encrypted-tbn2.gstatic.com/images?q=tbn:ANd9GcT2j3eu8KhqlFxbPv0Zi4_9DowxW8xjMnjZMs_p9qHMeZTS2c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286256"/>
            <a:ext cx="1895475" cy="2409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Засоби особистої гігієни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4357718" cy="5429288"/>
          </a:xfrm>
        </p:spPr>
        <p:txBody>
          <a:bodyPr>
            <a:normAutofit/>
          </a:bodyPr>
          <a:lstStyle/>
          <a:p>
            <a:pPr marL="88900" indent="355600" algn="just">
              <a:buNone/>
            </a:pPr>
            <a:r>
              <a:rPr lang="uk-UA" dirty="0" smtClean="0"/>
              <a:t>Засоби</a:t>
            </a:r>
            <a:r>
              <a:rPr lang="ru-RU" dirty="0" smtClean="0"/>
              <a:t> </a:t>
            </a:r>
            <a:r>
              <a:rPr lang="uk-UA" dirty="0" smtClean="0"/>
              <a:t>особистої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 —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речей, </a:t>
            </a:r>
            <a:r>
              <a:rPr lang="ru-RU" dirty="0" err="1" smtClean="0"/>
              <a:t>що</a:t>
            </a:r>
            <a:r>
              <a:rPr lang="ru-RU" dirty="0" smtClean="0"/>
              <a:t> використовуються для </a:t>
            </a:r>
            <a:r>
              <a:rPr lang="ru-RU" dirty="0" err="1" smtClean="0"/>
              <a:t>краси</a:t>
            </a:r>
            <a:r>
              <a:rPr lang="ru-RU" dirty="0" smtClean="0"/>
              <a:t>, здоров</a:t>
            </a:r>
            <a:r>
              <a:rPr lang="en-US" dirty="0" smtClean="0"/>
              <a:t>’</a:t>
            </a:r>
            <a:r>
              <a:rPr lang="uk-UA" dirty="0" smtClean="0"/>
              <a:t>я,</a:t>
            </a:r>
            <a:r>
              <a:rPr lang="ru-RU" dirty="0" smtClean="0"/>
              <a:t> </a:t>
            </a:r>
            <a:r>
              <a:rPr lang="ru-RU" dirty="0" err="1" smtClean="0"/>
              <a:t>гігієни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429132"/>
            <a:ext cx="2786082" cy="2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3577" y="4386573"/>
            <a:ext cx="3946043" cy="225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Засоби для чищення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4891418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002060"/>
                </a:solidFill>
              </a:rPr>
              <a:t>Засоби для чищення випускаються у вигляді порошків, паст, рідин, аерозолів, серветок.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62230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31681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4214818"/>
            <a:ext cx="10058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1022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encrypted-tbn2.gstatic.com/images?q=tbn:ANd9GcTNHDYgNJ6GENhR4q1y5SUKbU4xdCVInHtNkL9w35y-6JTJRd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714884"/>
            <a:ext cx="2466975" cy="1847851"/>
          </a:xfrm>
          <a:prstGeom prst="rect">
            <a:avLst/>
          </a:prstGeom>
          <a:noFill/>
        </p:spPr>
      </p:pic>
      <p:pic>
        <p:nvPicPr>
          <p:cNvPr id="11268" name="Picture 4" descr="https://encrypted-tbn0.gstatic.com/images?q=tbn:ANd9GcTwoMLRmVTpWeddbcbxVDDONrbHMsxvVvc9e4-DFpt0O7S69H6n3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428736"/>
            <a:ext cx="342902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</a:t>
            </a:r>
            <a:br>
              <a:rPr lang="uk-UA" dirty="0" smtClean="0"/>
            </a:br>
            <a:r>
              <a:rPr lang="uk-UA" dirty="0" smtClean="0"/>
              <a:t>за житлом і предметами побуту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3571876"/>
            <a:ext cx="5857916" cy="3071834"/>
          </a:xfrm>
        </p:spPr>
        <p:txBody>
          <a:bodyPr>
            <a:normAutofit fontScale="85000" lnSpcReduction="10000"/>
          </a:bodyPr>
          <a:lstStyle/>
          <a:p>
            <a:pPr marL="0" indent="349250" algn="just"/>
            <a:r>
              <a:rPr lang="uk-UA" dirty="0" smtClean="0"/>
              <a:t> Засоби догляду за підлогою (мастики, </a:t>
            </a:r>
            <a:r>
              <a:rPr lang="uk-UA" dirty="0" err="1" smtClean="0"/>
              <a:t>самоблискучі</a:t>
            </a:r>
            <a:r>
              <a:rPr lang="uk-UA" dirty="0" smtClean="0"/>
              <a:t> і </a:t>
            </a:r>
            <a:r>
              <a:rPr lang="uk-UA" dirty="0" err="1" smtClean="0"/>
              <a:t>миючо-поліручі</a:t>
            </a:r>
            <a:r>
              <a:rPr lang="uk-UA" dirty="0" smtClean="0"/>
              <a:t> сполуки)</a:t>
            </a:r>
          </a:p>
          <a:p>
            <a:pPr marL="0" indent="349250" algn="just"/>
            <a:r>
              <a:rPr lang="uk-UA" dirty="0"/>
              <a:t>З</a:t>
            </a:r>
            <a:r>
              <a:rPr lang="uk-UA" dirty="0" smtClean="0"/>
              <a:t>асоби догляду за меблями (</a:t>
            </a:r>
            <a:r>
              <a:rPr lang="uk-UA" dirty="0" err="1" smtClean="0"/>
              <a:t>поліролі</a:t>
            </a:r>
            <a:r>
              <a:rPr lang="uk-UA" dirty="0" smtClean="0"/>
              <a:t> та ін.) </a:t>
            </a:r>
          </a:p>
          <a:p>
            <a:pPr marL="0" indent="349250" algn="just"/>
            <a:r>
              <a:rPr lang="uk-UA" dirty="0"/>
              <a:t>З</a:t>
            </a:r>
            <a:r>
              <a:rPr lang="uk-UA" dirty="0" smtClean="0"/>
              <a:t>асоби для знешкодження неприємного запаху (дезодоранти)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1936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553" y="3789040"/>
            <a:ext cx="116646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 descr="http://img.ukrbio.com/data/articles/img/638/my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285860"/>
            <a:ext cx="2752725" cy="2190750"/>
          </a:xfrm>
          <a:prstGeom prst="rect">
            <a:avLst/>
          </a:prstGeom>
          <a:noFill/>
        </p:spPr>
      </p:pic>
      <p:pic>
        <p:nvPicPr>
          <p:cNvPr id="10244" name="Picture 4" descr="http://img.ukrbio.com/data/articles/img/638/rtemagicc_74931149_1234502_f520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1285860"/>
            <a:ext cx="2857500" cy="2095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vo-gorod.narod.ru/prud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Засоби догляду за садом і городом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143140" cy="18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285860"/>
            <a:ext cx="2428892" cy="20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s://encrypted-tbn0.gstatic.com/images?q=tbn:ANd9GcRiYK3Scnla5jjkPneC_8-lRME_szpb9js9_cf8SuIiR6y8guj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4143380"/>
            <a:ext cx="1952625" cy="2343151"/>
          </a:xfrm>
          <a:prstGeom prst="rect">
            <a:avLst/>
          </a:prstGeom>
          <a:noFill/>
        </p:spPr>
      </p:pic>
      <p:sp>
        <p:nvSpPr>
          <p:cNvPr id="9222" name="AutoShape 6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data:image/jpeg;base64,/9j/4AAQSkZJRgABAQAAAQABAAD/2wCEAAkGBhQSERISExQWFBMVGBcYFxUYFBYXGBcUFxYWFBgYFRgaHSYeFxkjGhUYHy8gIycpLCwsFR4xNTAqNSYrLCkBCQoKDgwOGg8PGi0kHyQyLDAvNSwsLC8uLywpNSksKTApKiwsLC0vLCwuLyksLCwuLCwsLCwpLSkpLC0sKSkuLP/AABEIAHgAyAMBIgACEQEDEQH/xAAbAAACAwEBAQAAAAAAAAAAAAAABQMEBgECB//EAD0QAAEDAgMEBwUGBQUBAAAAAAEAAhEDIQQSMQVBUWEGEyJxgZGhMkKxwdEUI1JicvAHgpLh8RYzorLCFf/EABoBAAIDAQEAAAAAAAAAAAAAAAAEAgMFAQb/xAAxEQABAwMCBAQEBgMAAAAAAAABAAIDBBEhEjETQVFhBSJxkTKx4fAjgaHB0fEUFUL/2gAMAwEAAhEDEQA/AMYhCFiLy6ESghfS8LgmNoM7DZyt90bwEpVVQpwMXunqOjNUSAbWXzRC1PSeiOpDsoBDtQIWWlWwy8VupV1VOaeTQTdCELquSq4hCEIQhCEIQhCEIQhdXEIXULwagGpA8Qude38Q8wu2KlpPRe0IBQuKNkIQpsJhXVXZWCSgkDJXWtLjYKFCeO6H4kNksKTVaRaS0iCFBsjHfCbq2SCSMXe0heEIQpqlCEFe6VIuMD/C6he8NSzOFpE3+nitltHpK6kxgNNkndJsBoluycAAOsI7DbjmQlG0MUaji43VUtPHKAZBfon6eWSAeQ2umGK2519MsNNo36myROZFipKToKnrUswlWMhZG2zBZcne6c6nbo2bsipXJFMAxrJAVmp0XribC35gn3QXCuDXuIIkxMWNwE3rUzm0O9Y81c9kxYLWC06TwyOWEPfe5++i+aubFjquKxtGmW1Xggi51Vda7TcXWA5ulxCEIQuqKEIQUIXCVwsAvUP8ot5lS02GZ4CfG8KnTbmcSdAbczxVzQALq9gAF1cobQa32KDDzLZ9SpzjWP8AbosH6RCqFeKlcN114DVGsnYI4hcbBXKuyGEZmGOSoVaNRm+Rz+qvYGrmGkX0TEYfNuRqN7Fd1kYOVnqWNGjpafRa/oJh81VztwAv4pFjtiWloniFBsnGVKL3NY9zOQPBU1EPEjIZglMwGOOQSdOS+01HfdjxXyfb9KKp5prtTb+JZSYOudMTu3ysfQxr6lSpncXHs6/zJCjoHwEuJGyeratlTCQ0HGVYQhCfWAgq/hXta0Tv14qgpOvsGwSQN3NSCmzdOsZt8ZMjQYFrmySVMSoX1uRULqnL4K2190zvupziFZwWKzGN29K7nQfBP9mYZgIaXAAXdOpK7YBdcWgY3TSg59Kg6qXOEiGNkwJ3pC3aNSf9x5/mP1TTb21mvAY0jK3hySAvHFQ4begXNbhgEqzXJcZJk8Tf1TLYHR44nN28gbA0nilDMQ2IJW36FZRSc4vaM7pibwBEpGve6GEuZv6K6jgbLOBJtm6W1ehwEjrZN/d/us04QSOBI8l9ErYqnm/3Gf1BYHG08tR4kG50MiJJS9FNJJfX25K/xOmiiDTEOvO6gQUSgrRWMmWFw4+zV6h/K0d5In0KUYX2Txzu/wDP0WnwWCL9n1nAWbVv/SxZVhyOM6O15Ef2JTBHlsmreWykqPIsNd3IcVYwOyi6/iSfqosMCSTAnnYNHP6KarVt7JqHiR2R3N3964MYXPhFlYLGsdDHB4IEkTAOkTvTzZ9CVk34l5Nye7QeSZ7O6ROpG7Q4d8FdAF7qOL3WywOy8x0skHTjo71FXD1WCBVcGx+aRPomGH/iCxotSAPN/wBAqO0+ltPFvZ9oa4MZOTqnQWOJBNST7TrC3JX+SyZBjA3VPpO6HZfwgBZXZzvvan6R8U72085jLhUBu2oNHDdPA7j3JDst33tT9I/7BVW8rlFrfI9NEIQlUiiVNhHZXZomFCrmzaOaQBJ4C/ogu05V9Pq4gLN+SmfjAdWn0PgvT6rbdn/huP79FcOEa0APpPB0mYB13FTjGMa0EPrCBPuwI0jzJ8VQ6oc020rc/wAiZp/F03xuP6SxtZgElh3QcsDTX0NkrrVRJvvT9uOoPHbqOt7rjoc0gmBwnzSzD1GAEFuYFxIIANifNXxyF19Qsl5BxdLXOAGbY+aWPcoXvTxrKW9voVynTpbx5A8/j8kwHhR/xQP+2+/0SjBYLOZOg15ngFrnUxQw5PvvHkIhJa9YNjJYSeSrYnHPd7TiV3VdJyCzyL3t02UYsZU1Qzpqb8PE8AqLql+KnxQLWN4v38pgeG9GlQ0bL2Cwe25x5MgesFTBlFwsazDxJBHwVamwAW8Tx70PrARPlqVDVmwUdWdLQm1HG4mjRfSp1Gvovu5rmgybfQJLXxH4m5eYuPJMcDUJEkRyV2ps4PGniu6+qkH583JLsFRDy1rSC2b8+9fWNl7OptpAdW0wBuHBfIcTgn4dweJHAhanB9I8QMO53WcAJa3h3LPrqaSYDQdlpUdRFT3LgTdR7fwVMVnS0CSYEx3JZTwtIxMbvePET6L3sXaNStWrGoWPyhrofabmw8k5qUI7MUJALZE9qGkz6HzXOMae0bhcgDn2TEkjH5DB7Z3v9Ejfg6Q0gnvOv0UeLwdMN7OtvenvsmtXZeY5i6iwujsSRHj8lWxGzwwNJc12YSADNuPomYqiN25z2yl5XNsfwmgdkpdSOUt3fNJNmH75/wCn4ELYuwENklotMTfyWTwdOMTU7nJiN12uCTY2zHDsmSEIVCz0KfDY11Myww6ZB4FQJlsVoc8NkBxMB1iYPer4IuK/T94Wj4YWtqAXt1CxxsrWI6VVapa2oABIJjWY9rx+aVu2y6T2BeYuRaN5O9aJ/R2HSM7mtIDiGxP6fxLtTYWHqNc1lNxgje7PY3AJnLY6Qra1kIcHAHI5gjryNk+yF9W86tLSO+9un0x6JTs3YlStSbU6p5DnkOqRIAjePmreH2G6XBjC9rHEEi0gEx3SF9B6NYQUqADabqf5XESbwNAB6BfNq2PxFOrUexxYC94iJBg8DvWLQSvrah8QGB0/NbVcGTNaZCA1g546DAz7K1Taxjj2XsOhhwmecjj6SuVNp082V7qgbAiYuL2sPzG6VYjaFWAffJkmJzfQqzsDAVMZUeG5CQyBmloBkG35r+iulpxEXOlxbG/TCx6KMTzcMmzcm4F/4UNZ1Fz5YMzAINj7Uzvjcovs1InQ+q0OK6M9VUp05DXPbJDiAA4EtN986qGvhuqflLGyBq1zh4kqTZ/ww9gJauSN4TiLNLQeYz+mUmZg6UyQ7jv3QbrvSKkGuosjSnTB/U5sk+bvRXcVtES9ha6MrvfJ92BM96v9PNkR1D26Po0z45WpqB7njU4WslZ22DX6bD0Iv7rJusIGug71PhcI0Xeb8gS700Cr0Wmb+7aeWvmrdPCve2xgT59/FTwMJRkTnu0Ri57KwXtD+yIECxcC6eJAsFqNm4PMBCxzNku1BAj9+Kt4anXYfu6hBHAkbwPmugi91aKScEEsOey3+K6N034aqHwAGkzwI0WDzhuFYyZIL5G8XMSN0hdq18TUHarFw5lx+KXvqucCHklw0dvPI8Qpve0iwRMxzANTSL9VV2M89dWyxORupi+Y+aZjFU4LXNq5t5a8aj0Waon754Gpb8CVoNiU3uJaGw18A2kgTM30MqmdunzFbHh1EyqltJfSBfH9FTOpU6jstMO0l5eRAHExvUDmmm7ISRaCcxiJifKVvMP0GY1r3B5MgZXR1ZB3tcNIK9V+hlN8VCZLWta2m2IkXdmO+T3arJ/2sF7XK0RQUpj0Wt35397Wt2CzQ2dnZnouDg32jo4ECSDx1WSw4+/eeTvVPtubLq4d+ZrmhjibU3EhhJuOGkJJhRLnnw9VqQOBYXA3BWFW05pnObuLYNtwrKEIUFhIVvB4w0xIAk74HzVQrpqWCmwkG4VsTiHXCc1OkxJDi24ib6xw4Llfpd2i5rSDEe1HnG/mkFR4Vdz0057pG6X5C0RLIea2OF/iPUpsADbjnu8dXc1Y2Rlqse+oG9Y4lwk5oBJ1i5WCL+aYNrEXBItqFCCOOnLi1vxb8vkrHVLwLOyFucOBTackZZEktIcL3jlyTzo0xjH1CHtggWDQLmdXeVl8qOPeAQHuA71D/wDRqAmHuuCDc6HVLV9K2rBAxf8AP5pmHxAxt0AYW76bYI1sUAHZuxIDRMX/AHdIaew6zw5oMQb5nRB3X1KpbH2y6m7OZe72buNm8Am7+lTDmlh4tsLH/KaghjiphC0i46jn99lyWrbUOGsmw5fY3Vzov0QNQ1RVduLbPBvuMHdb1Wg2SG47AUs3tUIpu8AMp5SPgs/s7+IraRdNLxgAnT9+C7/D/brWV8RTNqdXOQOBaXFvpZJ0YmEz+L8Jtb9fou1c0cjWNYfKLi3ZJzhRLo0zGO4W+S63DEkD5wpn1gGuJ4u9XOUlbbOHLWtbSLXaOcTv0tyPoohr3l2nklIqVxYZcgD7tdeqGz4nMAd89bFgDZFXBC4a0A6T1swb/T4KrisQ1stzNa7dPxVZmKaQHGjLQYzB7rnf3nfCXax7vMXfP+VZBHJPdsbSbZPp7KevhckEuBbp2XTHeF7p7PDiYc2BeSYlVmYTrG52tgSYbOY2G868172TVpmzyWuNgT7IHOU2SS2xOytqPD5o2hz2497evRLthDq9pgWiHjcdQYiVu24R7avWZqjWuMuDXBthxPAdy+f1GlmMdB0DhLTwabhNH7crGB1jrG11KojbIBfmFZD4mKaPhr6dtXF0zhnOzHKwZp3uAtYHUTYLEUukbuqp1KFQsc533jS3NkZJ7UEW8Ur/ANQVoILyQRBmDI8lRbiXCYc7zSNFQwwag/zA9VW/xYOaBkKfa2331i4PazM3V7ZBMaEDQA8kvw7IaOJuu9SOfPS/evafAYxulgsFm1dW6fck+qEIQoJBCCEIQhRnDtO4Ln2Vv4QpUKWo9VIPcOai+yt/CF6NNe11Goo1u6qA0OZXg4Tn6KyurvEcpcV3VQU6WUQL3XKlM/sqwhd1lHFKouw7uHqruCeWPtuj1hCGjtSpCS+CrWyl2CmuFYHU+1EA7+Mz81NtDBMpMZVJlrvwts3vvIVLCPbD2ucWh0EOAmD3J1gqtBlFtPrKb5JLzUZJJ3WPALSpmxtju19ib32/f9lpx8N8Ia53ffYpBU2bVxBL6VMlpIh57IkcCbEJ30X2Fme1lVzHNkg0+sDTmiLRe0lext4NqtYHRQbZoFMgDfIO8STuTLAbYw9GqajXiSDJyx6/RYdW2QMLI+Qx/a1qGanpo3EO8xwc7eid1djYanDDIAaWuIAnKTaTra/mk/STo5QNLsZmMA7AYBAdlBl5MuJS7pr0gZiOp6p+QS7ORJdb2M0blm62JcwzTrPzaPPabIjTndIUlBJwxI55DuhON1YfEWxny5HruqVGn2nnhaee/wBFMvNJsDmbnxXpazzcrx8zg5+EIQhQVKEIQhCEIQhCEIQhCEIQhCEIQhCEIQhCEIQhCEQuIQhdXZXELqF2USuIQhC6uIQhCEIXEIQhCEIQhCEIQhCEL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data:image/jpeg;base64,/9j/4AAQSkZJRgABAQAAAQABAAD/2wCEAAkGBhQQDw8PDxAVDxQUFRAODxAQEBQQEA8QFRAVFRQVFRQXGyYeFxkjGRQUHy8gIycpLC0sFR4xNTAqNScrLCkBCQoKDgwOGQ8PGi4kHx81KjIvKSwqNS8pNSktMiwqKSwqKjQsKSwqLykpLCwpLCk1KSopLCwsLCwsLCwpLCwpLP/AABEIAHgAyAMBIgACEQEDEQH/xAAbAAEAAgMBAQAAAAAAAAAAAAAAAQYCBQcDBP/EAD4QAAIBAgUABwUDCQkAAAAAAAECAAMRBAUSITEGEyJBUXGxBzJhgZFyocEUIyUzNEJD0fAkNVKDkqKjsrP/xAAbAQEAAgMBAQAAAAAAAAAAAAAAAwQCBQYBB//EAC4RAAICAQMDAwMBCQAAAAAAAAABAgMRBAUxEiFBE2FxMlGBsQYUIjNCUpHB8P/aAAwDAQACEQMRAD8A7jERAEREAREQBERAESIgExEQBERAERIgExIkwBERAERIMAmJEQCYiIAiJoul3SA4LD9aqB2LBFDEhd77m3lPG8LLMJzVcXKXCN7E570S9olXFYtMNVpIA4ch0uCCq34JN7zoInkZKSyjCm6N0eqHBMREyJhESIBEmc/9ovSLEYerSpYeoaYKF2KgXJ1EckfD756ezHpDXxQxS4ioavVmloZgLjUHuLjn3RIlbFy6fJUWqi7fSw/nwX2JAkyUtiIiARMSslpznpF7Sq1DEVaVKlT002KXfUS1uTsRaYymo8kF98KUnPydGAtMppeieeHG4SniGUIW1BlBuAVYjYnym6nqeSWMlJJoRET0yEgxPOvU0qW8ATMJyUIuT4Q5JKnx+6ZKJXMR0gdGGwIJAItba/jLGJS0Wup1acqs9vuZzg4cmURE2BgYlpoc8eniFFJk6wBg4vxcfDvmzzR7Umt32E0PXkXIve1gQOJyu+bjZVJaeHbK7vz+C1TTGazJZ9jS5fk9PDYxcVTHaCugpjsqdQ542Nry5ZRnlPEhurJDKbOjbMp/EbcyoYsk8XBuCDbje8+PIq5XNqQW6hw6sPFSrH1UfSVto118ZqubzF/cmtogotxWPg6aJMgSZ2ZryJ4YrEhBc79wHiZ7maXPqwUpc25tc23mv3HUT0+nlZBZfgzripSwz5MbVNW7EAADSbeB7rzUZfVGDNZsOgBe1Sop/iFdueQbH7571saum2pfH3hNbUbUw02JFxYMO8WnC1W6r1fVXV1Pl/8AeDY5qx0touuRZ4mLpdYmxGzoeUbwPj5zZTn/ALOrjFY1e6y7d1w7fzM6AJ9A0lrtqU5cmvsioyaRMiTMTLRGeGKxa0x2vkByZSs4yKjXNRzSClyWL8tc/GbzM6v51vks1+MrkgDewG2x+c4Dc90tuulXF4UX2x5fuy/Xp4NJySfyR0ezOngMPRwz30KSgrc9osT2x3c8y4K4IBBvfcEcETmWZb06vO4DAW4IBv8Ah9JafZ7iGfAJqN9LVEX7IbYffN9s+usvXRZ3x5I76YwWYlniBE6EqEGa3MMxADIBqJup7gJ91drKx8AT90rPW2I5NjfjvnN75uE9NGNcOZZy/Ys6etTeX4NXmWXAulQu9M02WpZWIB0kGzDvG0seXdJkqVeoqDq6h3Xe61Psnx+E0OLckkkE35+MrWeVGQUXW4ZCAG43G49BNFtetton0p5i/DLltSmu/J168SF4kT6AjVHy5mPzZ819ZTa1TRV0GtWYlXcr7oC352U7by6ZiPzfzX1nLulBUViKbsjKyheW1h3JKkHewNzf48bCV+ynN4We3+yxVwbvD4fWSrPiPEWqEni3gNt7zzoD9N0vn/5tPlyDPy1dKWkDlTvpQAXCgXO/HHwn2Uv76pf1+40o3ym41+osPqXBK28yi/COhCTIEmbcpEGVTp1g+tWmttQ7Vxe3h3y1mabpFhesp1ADpIp1GBHdaxlbU/SvlGMo9UXE53gclpmoaQC3JU2Larkcb3375usq6PU6eMpUDQAOhq4YNxZgAeTe1j9ZUKWYoHYrUUMP313KgbFQO60sGAz1zmdOo7WX8mSle+zuCb/fIap5+tYK8aIR7m46CrbG4/zt/wAhl6EonQNr4zHHx3/3y9iNv/kr8l+76iZiZlIMvkRznptUqflWlHZV0gnTfc3PhNLhAzhialQWNr3v5cnxDfSWfp1XNADEKbHrEpm66rqVNx8JztsUVqbG66usB+NrEW7xzNDTp08tpcvx7k8Km25Nl+q5cFwmIfWzHSOy6kdWT3XPPM2/s5H9hX7dT1lPy/PGqUMTSYk6gHAYliGYFjv9PpLh7Ov2Fftv+E90qS1eEvBlJ5r/ACWmIib0rHjifcbyPpKDnWC6mlVxL1aqoo6xrOAqi/AHPfL/AIj3G8j6TkPtIxLvXGFV6ipekzi4CXKjTp8f3vDfxtNXqdL696l/amT12qEXnybzLFWuaVq7gvTFYoMQFcUydIJ3te/pMOmWXClQwwVncM7tepU6wjsgWDeE51hsnC162tglG40s+og73tYdo93mZf8ApFWdsFgDUdKhuSHpKUVl0C3ZPBkOojCOnyiSM+qzszpq8CITgRNzHhFU+bMz+bJ+I9ZUcZgaOJa9WiyNcaaikXNr249Ld8t2Zfqz8vWaJpzu47v+439DhnKT5+SxVU7F2eCvPkdDChS9XQzhwQ4LK67bG3hcd+89MO36Xw5BuCBY+I6s2M2Fdz4kfMzWZehbM8KR2rXZj4AK1yfqJThuy1tkIKGO6fJZlUoRcvPk6QJMgSZ15rSDNNn9d0ANIXaxA2v3jmbkzV5yvunzHpNZut0qNM7YrLWP1M64qb6X5OLVehWISq7BBVViT2l06bvexHBG5m5wWXCkqiprDDjTRJX4DVfbu3t3S81Jr8SZy6/aGyb/AIoL/JZjoYxXd5MOgH7Zivsj/sJfpReguHb8rxVS3Y0quruLE3t9BL0J1W2POni/uQWrEsEyDJkGbEiKP09xINKrh76S5VrkBuLHg+U5licKyhAtnJB173CnVyJ2TNKCtVbUobjkA93xmrrZfTt+qT/QP5TiZb29NZKrp4b/AFLcarXhxksFEy3BNTPaZCGD7JUV7dg9wO06P7Oj/Yf8x/wmgxOApqGKU1U2YAqoB4+E3/s5B/IjcfxHt8RsPWXtr1S1Opc0sdhbV6cX7stIkxE6gqHlX91vI+k5x0hyE1cRVq02anrFPVYKyNUQW1MpIvtsN+d50it7reR9JW2nObvuU9DZFwWepMsU1Kxd/BTcJkgppqrOV06X1Gmp7RP+IbkA93xjPK6tQQ031jrHYkBgAxXcdreWeuJXekQLUwBcnUABzubgW+c0EdxnqZKLWO5ejVCuLxz9zqNI9keQ9IigLKoPNgD52kT6BHhGpJqrcETXPlIN9ptIlTU6GrUtOxZwZxscODR1sgDeP1M98oyVaBdgu7WBJ3Nh3XPAm0vJEwo26iiXXBdzKVspLDAkxE2BERPHEUdQtPeRI7K1ZFxlwz1PHc1rZSD3CfNV6PK3Kj7/AOc3V5N5QW1aZf0knrT+58uXYEUUCKAoFzYDa55n1RJmxjFRSivBG3kSDJkGZHh8OMwes3t8xzPiqZNe/P14m7iam7aNPdNzku7Jo3SisIq9foxr2Jax5sQJYsJhlpoqIoUKAABwJ7RLOl0VWmz6a5MZ2OfJMREukZiZrquW3N7fTabKJU1Okr1KSsWcGcZuPBo6mRA+P1mGC6NqtVarDUV3XUbgHxt4zfxK1W1aeqSnFd0Zu6TWGBERNoQkzEzKRAMbTIREACTIEmAJEmQYBiZNoiASJMgSYAiIgERBkQBaTaRJEAmIkQBExJi/9XgGUTG8XgGUTC5iAeki0RAEmIgCIiAIiIAkWiIBMREAREQBERAIkxEAREQCIiIAiIgCIi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4" name="Picture 18" descr="https://encrypted-tbn1.gstatic.com/images?q=tbn:ANd9GcRZ_H2gVqaAuSUAMjMqSt11XMETlNlstKssYVz9ohqzqt1zlwg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500570"/>
            <a:ext cx="2286000" cy="1704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ишукан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466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Валка</vt:lpstr>
      <vt:lpstr>Органічні сполуки в побуті</vt:lpstr>
      <vt:lpstr>Побутові хімікати </vt:lpstr>
      <vt:lpstr>Презентация PowerPoint</vt:lpstr>
      <vt:lpstr>Мийні засоби (детергенти) – речовини, що посилюють мийну дію води.</vt:lpstr>
      <vt:lpstr>Дезінфікуючі засоби</vt:lpstr>
      <vt:lpstr>Засоби особистої гігієни</vt:lpstr>
      <vt:lpstr>Засоби для чищення</vt:lpstr>
      <vt:lpstr>Засоби догляду  за житлом і предметами побуту</vt:lpstr>
      <vt:lpstr>Засоби догляду за садом і городом</vt:lpstr>
      <vt:lpstr>Засоби догляду за автотранспортом</vt:lpstr>
      <vt:lpstr>Клеї</vt:lpstr>
      <vt:lpstr>Лакофарбові засоби</vt:lpstr>
      <vt:lpstr>Парфумерія</vt:lpstr>
      <vt:lpstr>Косметика</vt:lpstr>
      <vt:lpstr>Можливі негативні наслідки використання побутових хімікатів</vt:lpstr>
      <vt:lpstr>Загальні правила поводження з побутовими хімікатами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</dc:title>
  <dc:creator>1</dc:creator>
  <cp:lastModifiedBy>Татьяна</cp:lastModifiedBy>
  <cp:revision>101</cp:revision>
  <dcterms:created xsi:type="dcterms:W3CDTF">2012-03-27T11:00:35Z</dcterms:created>
  <dcterms:modified xsi:type="dcterms:W3CDTF">2014-05-24T06:43:19Z</dcterms:modified>
</cp:coreProperties>
</file>