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6" r:id="rId6"/>
    <p:sldId id="264" r:id="rId7"/>
    <p:sldId id="258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8C138-D70D-429C-9FC0-86FD244C886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3D5E94-AB88-4E15-9E79-38F2DA7E4D9D}">
      <dgm:prSet phldrT="[Текст]"/>
      <dgm:spPr/>
      <dgm:t>
        <a:bodyPr/>
        <a:lstStyle/>
        <a:p>
          <a:r>
            <a:rPr lang="uk-UA" dirty="0" err="1" smtClean="0"/>
            <a:t>СО</a:t>
          </a:r>
          <a:r>
            <a:rPr lang="uk-UA" baseline="-25000" dirty="0" err="1" smtClean="0"/>
            <a:t>2</a:t>
          </a:r>
          <a:r>
            <a:rPr lang="uk-UA" baseline="-25000" dirty="0" smtClean="0"/>
            <a:t> </a:t>
          </a:r>
          <a:r>
            <a:rPr lang="uk-UA" baseline="0" dirty="0" smtClean="0"/>
            <a:t> - Карбон І</a:t>
          </a:r>
          <a:r>
            <a:rPr lang="en-US" baseline="0" dirty="0" smtClean="0"/>
            <a:t>V</a:t>
          </a:r>
          <a:r>
            <a:rPr lang="uk-UA" baseline="0" dirty="0" smtClean="0"/>
            <a:t> оксид</a:t>
          </a:r>
          <a:r>
            <a:rPr lang="uk-UA" baseline="-25000" dirty="0" smtClean="0"/>
            <a:t>  </a:t>
          </a:r>
          <a:endParaRPr lang="ru-RU" dirty="0"/>
        </a:p>
      </dgm:t>
    </dgm:pt>
    <dgm:pt modelId="{68B960DE-7813-40DC-B4E8-72677E4629EA}" type="parTrans" cxnId="{7DAFFC59-3542-4E66-9022-A824CD20EC4A}">
      <dgm:prSet/>
      <dgm:spPr/>
      <dgm:t>
        <a:bodyPr/>
        <a:lstStyle/>
        <a:p>
          <a:endParaRPr lang="ru-RU"/>
        </a:p>
      </dgm:t>
    </dgm:pt>
    <dgm:pt modelId="{FA77AB97-00BF-4D78-8386-B28EDBFA1422}" type="sibTrans" cxnId="{7DAFFC59-3542-4E66-9022-A824CD20EC4A}">
      <dgm:prSet/>
      <dgm:spPr/>
      <dgm:t>
        <a:bodyPr/>
        <a:lstStyle/>
        <a:p>
          <a:endParaRPr lang="ru-RU"/>
        </a:p>
      </dgm:t>
    </dgm:pt>
    <dgm:pt modelId="{579A2ADB-66E9-424D-8B04-57E88AC4CADC}">
      <dgm:prSet phldrT="[Текст]"/>
      <dgm:spPr/>
      <dgm:t>
        <a:bodyPr/>
        <a:lstStyle/>
        <a:p>
          <a:r>
            <a:rPr lang="uk-UA" dirty="0" smtClean="0"/>
            <a:t>С</a:t>
          </a:r>
          <a:r>
            <a:rPr lang="en-US" dirty="0" smtClean="0"/>
            <a:t>aCO</a:t>
          </a:r>
          <a:r>
            <a:rPr lang="en-US" baseline="-25000" dirty="0" smtClean="0"/>
            <a:t>3 </a:t>
          </a:r>
          <a:r>
            <a:rPr lang="en-US" baseline="0" dirty="0" smtClean="0"/>
            <a:t> - </a:t>
          </a:r>
          <a:r>
            <a:rPr lang="ru-RU" baseline="0" dirty="0" err="1" smtClean="0"/>
            <a:t>Ка</a:t>
          </a:r>
          <a:r>
            <a:rPr lang="uk-UA" baseline="0" dirty="0" err="1" smtClean="0"/>
            <a:t>льцій</a:t>
          </a:r>
          <a:r>
            <a:rPr lang="uk-UA" baseline="0" dirty="0" smtClean="0"/>
            <a:t> карбонат</a:t>
          </a:r>
          <a:endParaRPr lang="ru-RU" dirty="0"/>
        </a:p>
      </dgm:t>
    </dgm:pt>
    <dgm:pt modelId="{B7268B56-3006-463A-BB29-5E922C16CDB8}" type="parTrans" cxnId="{F453E127-5451-4B89-9B38-7AFBE7A1B7BE}">
      <dgm:prSet/>
      <dgm:spPr/>
      <dgm:t>
        <a:bodyPr/>
        <a:lstStyle/>
        <a:p>
          <a:endParaRPr lang="ru-RU"/>
        </a:p>
      </dgm:t>
    </dgm:pt>
    <dgm:pt modelId="{F43F9DCD-2FBE-4BC0-B909-6FCB62A8F51A}" type="sibTrans" cxnId="{F453E127-5451-4B89-9B38-7AFBE7A1B7BE}">
      <dgm:prSet/>
      <dgm:spPr/>
      <dgm:t>
        <a:bodyPr/>
        <a:lstStyle/>
        <a:p>
          <a:endParaRPr lang="ru-RU"/>
        </a:p>
      </dgm:t>
    </dgm:pt>
    <dgm:pt modelId="{55883152-41EF-4553-A915-4AE187FCE1E4}">
      <dgm:prSet phldrT="[Текст]"/>
      <dgm:spPr/>
      <dgm:t>
        <a:bodyPr/>
        <a:lstStyle/>
        <a:p>
          <a:r>
            <a:rPr lang="en-US" dirty="0" smtClean="0"/>
            <a:t>MgCO</a:t>
          </a:r>
          <a:r>
            <a:rPr lang="en-US" baseline="-25000" dirty="0" smtClean="0"/>
            <a:t>3 </a:t>
          </a:r>
          <a:r>
            <a:rPr lang="en-US" baseline="0" dirty="0" smtClean="0"/>
            <a:t>– </a:t>
          </a:r>
          <a:r>
            <a:rPr lang="uk-UA" baseline="0" dirty="0" smtClean="0"/>
            <a:t>Магній карбонат</a:t>
          </a:r>
          <a:endParaRPr lang="ru-RU" dirty="0"/>
        </a:p>
      </dgm:t>
    </dgm:pt>
    <dgm:pt modelId="{52FD92C8-385F-4F2F-96C6-CAD36ED75F2D}" type="parTrans" cxnId="{E4647AA0-F63B-4EC6-9976-DEFCD1D5D7B7}">
      <dgm:prSet/>
      <dgm:spPr/>
      <dgm:t>
        <a:bodyPr/>
        <a:lstStyle/>
        <a:p>
          <a:endParaRPr lang="ru-RU"/>
        </a:p>
      </dgm:t>
    </dgm:pt>
    <dgm:pt modelId="{3125104D-6921-42AB-A299-FDDB0D2576AB}" type="sibTrans" cxnId="{E4647AA0-F63B-4EC6-9976-DEFCD1D5D7B7}">
      <dgm:prSet/>
      <dgm:spPr/>
      <dgm:t>
        <a:bodyPr/>
        <a:lstStyle/>
        <a:p>
          <a:endParaRPr lang="ru-RU"/>
        </a:p>
      </dgm:t>
    </dgm:pt>
    <dgm:pt modelId="{634F6440-C04F-4C5A-8A46-E09E374611D2}">
      <dgm:prSet phldrT="[Текст]"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6</a:t>
          </a:r>
          <a:r>
            <a:rPr lang="en-US" baseline="0" dirty="0" smtClean="0"/>
            <a:t>H</a:t>
          </a:r>
          <a:r>
            <a:rPr lang="en-US" baseline="-25000" dirty="0" smtClean="0"/>
            <a:t>12</a:t>
          </a:r>
          <a:r>
            <a:rPr lang="en-US" baseline="0" dirty="0" smtClean="0"/>
            <a:t>O</a:t>
          </a:r>
          <a:r>
            <a:rPr lang="en-US" baseline="-25000" dirty="0" smtClean="0"/>
            <a:t>6 </a:t>
          </a:r>
          <a:r>
            <a:rPr lang="en-US" baseline="0" dirty="0" smtClean="0"/>
            <a:t> - </a:t>
          </a:r>
          <a:r>
            <a:rPr lang="uk-UA" baseline="0" dirty="0" smtClean="0"/>
            <a:t>глюкоза</a:t>
          </a:r>
          <a:endParaRPr lang="ru-RU" dirty="0"/>
        </a:p>
      </dgm:t>
    </dgm:pt>
    <dgm:pt modelId="{745BF353-A16A-44EB-AD43-BB72FE66B4F1}" type="parTrans" cxnId="{5393B532-4568-4E25-8765-A7F89D9B0947}">
      <dgm:prSet/>
      <dgm:spPr/>
      <dgm:t>
        <a:bodyPr/>
        <a:lstStyle/>
        <a:p>
          <a:endParaRPr lang="ru-RU"/>
        </a:p>
      </dgm:t>
    </dgm:pt>
    <dgm:pt modelId="{6EBD701A-8152-4FBC-8C78-1B406023685F}" type="sibTrans" cxnId="{5393B532-4568-4E25-8765-A7F89D9B0947}">
      <dgm:prSet/>
      <dgm:spPr/>
      <dgm:t>
        <a:bodyPr/>
        <a:lstStyle/>
        <a:p>
          <a:endParaRPr lang="ru-RU"/>
        </a:p>
      </dgm:t>
    </dgm:pt>
    <dgm:pt modelId="{684FFAAC-6E02-44ED-805B-BBD526300CD5}" type="pres">
      <dgm:prSet presAssocID="{E988C138-D70D-429C-9FC0-86FD244C88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668F2D1-E3EA-4DB6-AFF0-AB44B1B43F65}" type="pres">
      <dgm:prSet presAssocID="{B53D5E94-AB88-4E15-9E79-38F2DA7E4D9D}" presName="parentLin" presStyleCnt="0"/>
      <dgm:spPr/>
    </dgm:pt>
    <dgm:pt modelId="{D718143C-17BE-4ECB-9AD9-F0AA2807D17C}" type="pres">
      <dgm:prSet presAssocID="{B53D5E94-AB88-4E15-9E79-38F2DA7E4D9D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A68E5156-A41C-47A4-9813-B822F7EDED93}" type="pres">
      <dgm:prSet presAssocID="{B53D5E94-AB88-4E15-9E79-38F2DA7E4D9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BCC8F-3FAD-4D5F-B308-E74D0E3E51BF}" type="pres">
      <dgm:prSet presAssocID="{B53D5E94-AB88-4E15-9E79-38F2DA7E4D9D}" presName="negativeSpace" presStyleCnt="0"/>
      <dgm:spPr/>
    </dgm:pt>
    <dgm:pt modelId="{45D60E75-AE73-43B6-9ADD-7AD7240AC949}" type="pres">
      <dgm:prSet presAssocID="{B53D5E94-AB88-4E15-9E79-38F2DA7E4D9D}" presName="childText" presStyleLbl="conFgAcc1" presStyleIdx="0" presStyleCnt="4" custLinFactNeighborX="994" custLinFactNeighborY="26374">
        <dgm:presLayoutVars>
          <dgm:bulletEnabled val="1"/>
        </dgm:presLayoutVars>
      </dgm:prSet>
      <dgm:spPr/>
    </dgm:pt>
    <dgm:pt modelId="{4F31C4C3-3B50-4B32-A990-41B4D36C49C8}" type="pres">
      <dgm:prSet presAssocID="{FA77AB97-00BF-4D78-8386-B28EDBFA1422}" presName="spaceBetweenRectangles" presStyleCnt="0"/>
      <dgm:spPr/>
    </dgm:pt>
    <dgm:pt modelId="{898ADFB0-D250-49DD-A768-0233A87082FB}" type="pres">
      <dgm:prSet presAssocID="{579A2ADB-66E9-424D-8B04-57E88AC4CADC}" presName="parentLin" presStyleCnt="0"/>
      <dgm:spPr/>
    </dgm:pt>
    <dgm:pt modelId="{1262CE28-A0BF-4775-B021-7404DA747134}" type="pres">
      <dgm:prSet presAssocID="{579A2ADB-66E9-424D-8B04-57E88AC4CADC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42CC7E74-D8B3-4271-9865-999133712F44}" type="pres">
      <dgm:prSet presAssocID="{579A2ADB-66E9-424D-8B04-57E88AC4CAD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B8664-CD13-42CF-8170-78089E9D6912}" type="pres">
      <dgm:prSet presAssocID="{579A2ADB-66E9-424D-8B04-57E88AC4CADC}" presName="negativeSpace" presStyleCnt="0"/>
      <dgm:spPr/>
    </dgm:pt>
    <dgm:pt modelId="{6EDFD54B-B32A-4CAC-BCB0-DF86C560311A}" type="pres">
      <dgm:prSet presAssocID="{579A2ADB-66E9-424D-8B04-57E88AC4CADC}" presName="childText" presStyleLbl="conFgAcc1" presStyleIdx="1" presStyleCnt="4">
        <dgm:presLayoutVars>
          <dgm:bulletEnabled val="1"/>
        </dgm:presLayoutVars>
      </dgm:prSet>
      <dgm:spPr/>
    </dgm:pt>
    <dgm:pt modelId="{A2FB0FD8-14F9-447B-AE48-CA4BB904C9CD}" type="pres">
      <dgm:prSet presAssocID="{F43F9DCD-2FBE-4BC0-B909-6FCB62A8F51A}" presName="spaceBetweenRectangles" presStyleCnt="0"/>
      <dgm:spPr/>
    </dgm:pt>
    <dgm:pt modelId="{7EDF92CE-421C-416E-9E7D-E4C9BDD22E9B}" type="pres">
      <dgm:prSet presAssocID="{55883152-41EF-4553-A915-4AE187FCE1E4}" presName="parentLin" presStyleCnt="0"/>
      <dgm:spPr/>
    </dgm:pt>
    <dgm:pt modelId="{BFC7CE5E-0586-4C3D-B9FC-1E3FD237DCA6}" type="pres">
      <dgm:prSet presAssocID="{55883152-41EF-4553-A915-4AE187FCE1E4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6FA03F98-E10D-4698-B71A-10D22ACB1F48}" type="pres">
      <dgm:prSet presAssocID="{55883152-41EF-4553-A915-4AE187FCE1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E300F-A78C-4A51-B824-33CA5E09FD05}" type="pres">
      <dgm:prSet presAssocID="{55883152-41EF-4553-A915-4AE187FCE1E4}" presName="negativeSpace" presStyleCnt="0"/>
      <dgm:spPr/>
    </dgm:pt>
    <dgm:pt modelId="{7A9FF402-5C11-4717-83CF-C3BD9226B709}" type="pres">
      <dgm:prSet presAssocID="{55883152-41EF-4553-A915-4AE187FCE1E4}" presName="childText" presStyleLbl="conFgAcc1" presStyleIdx="2" presStyleCnt="4" custLinFactNeighborX="994" custLinFactNeighborY="17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8A922-66FA-40CB-ABA4-B72124C07CBA}" type="pres">
      <dgm:prSet presAssocID="{3125104D-6921-42AB-A299-FDDB0D2576AB}" presName="spaceBetweenRectangles" presStyleCnt="0"/>
      <dgm:spPr/>
    </dgm:pt>
    <dgm:pt modelId="{7043A047-8291-4D80-8552-E3F0B98035A5}" type="pres">
      <dgm:prSet presAssocID="{634F6440-C04F-4C5A-8A46-E09E374611D2}" presName="parentLin" presStyleCnt="0"/>
      <dgm:spPr/>
    </dgm:pt>
    <dgm:pt modelId="{EAE228F2-2E84-43D5-8640-30D49B0BE800}" type="pres">
      <dgm:prSet presAssocID="{634F6440-C04F-4C5A-8A46-E09E374611D2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13AB2894-36E8-483C-813B-DC3FDB4214DB}" type="pres">
      <dgm:prSet presAssocID="{634F6440-C04F-4C5A-8A46-E09E374611D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9E772-821C-40CF-ABA7-B38E9DD4F32E}" type="pres">
      <dgm:prSet presAssocID="{634F6440-C04F-4C5A-8A46-E09E374611D2}" presName="negativeSpace" presStyleCnt="0"/>
      <dgm:spPr/>
    </dgm:pt>
    <dgm:pt modelId="{EB1562FE-4E51-4FCD-9327-81FCD2C587A7}" type="pres">
      <dgm:prSet presAssocID="{634F6440-C04F-4C5A-8A46-E09E374611D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64764B9-420D-4D38-86AC-F7D868B7C115}" type="presOf" srcId="{579A2ADB-66E9-424D-8B04-57E88AC4CADC}" destId="{1262CE28-A0BF-4775-B021-7404DA747134}" srcOrd="0" destOrd="0" presId="urn:microsoft.com/office/officeart/2005/8/layout/list1"/>
    <dgm:cxn modelId="{5A952B5D-A58B-4C1B-A7D5-4BEAB43906D8}" type="presOf" srcId="{B53D5E94-AB88-4E15-9E79-38F2DA7E4D9D}" destId="{D718143C-17BE-4ECB-9AD9-F0AA2807D17C}" srcOrd="0" destOrd="0" presId="urn:microsoft.com/office/officeart/2005/8/layout/list1"/>
    <dgm:cxn modelId="{FDD0BCD0-1D4B-4F71-BFC1-7B14A8B7D284}" type="presOf" srcId="{634F6440-C04F-4C5A-8A46-E09E374611D2}" destId="{EAE228F2-2E84-43D5-8640-30D49B0BE800}" srcOrd="0" destOrd="0" presId="urn:microsoft.com/office/officeart/2005/8/layout/list1"/>
    <dgm:cxn modelId="{7DAFFC59-3542-4E66-9022-A824CD20EC4A}" srcId="{E988C138-D70D-429C-9FC0-86FD244C886D}" destId="{B53D5E94-AB88-4E15-9E79-38F2DA7E4D9D}" srcOrd="0" destOrd="0" parTransId="{68B960DE-7813-40DC-B4E8-72677E4629EA}" sibTransId="{FA77AB97-00BF-4D78-8386-B28EDBFA1422}"/>
    <dgm:cxn modelId="{ABE88CB4-4866-4F76-BA1B-0E62B0B64241}" type="presOf" srcId="{B53D5E94-AB88-4E15-9E79-38F2DA7E4D9D}" destId="{A68E5156-A41C-47A4-9813-B822F7EDED93}" srcOrd="1" destOrd="0" presId="urn:microsoft.com/office/officeart/2005/8/layout/list1"/>
    <dgm:cxn modelId="{4BD29B35-7F92-4E7A-B69A-DE66A6BF658F}" type="presOf" srcId="{634F6440-C04F-4C5A-8A46-E09E374611D2}" destId="{13AB2894-36E8-483C-813B-DC3FDB4214DB}" srcOrd="1" destOrd="0" presId="urn:microsoft.com/office/officeart/2005/8/layout/list1"/>
    <dgm:cxn modelId="{056918D6-E870-4B2F-B7B0-7137FB25579D}" type="presOf" srcId="{55883152-41EF-4553-A915-4AE187FCE1E4}" destId="{BFC7CE5E-0586-4C3D-B9FC-1E3FD237DCA6}" srcOrd="0" destOrd="0" presId="urn:microsoft.com/office/officeart/2005/8/layout/list1"/>
    <dgm:cxn modelId="{D5813F0B-C76D-4CFE-A480-4995024AB218}" type="presOf" srcId="{E988C138-D70D-429C-9FC0-86FD244C886D}" destId="{684FFAAC-6E02-44ED-805B-BBD526300CD5}" srcOrd="0" destOrd="0" presId="urn:microsoft.com/office/officeart/2005/8/layout/list1"/>
    <dgm:cxn modelId="{F453E127-5451-4B89-9B38-7AFBE7A1B7BE}" srcId="{E988C138-D70D-429C-9FC0-86FD244C886D}" destId="{579A2ADB-66E9-424D-8B04-57E88AC4CADC}" srcOrd="1" destOrd="0" parTransId="{B7268B56-3006-463A-BB29-5E922C16CDB8}" sibTransId="{F43F9DCD-2FBE-4BC0-B909-6FCB62A8F51A}"/>
    <dgm:cxn modelId="{E270C3EC-2F49-4ACD-B31C-23A717AC1DD0}" type="presOf" srcId="{55883152-41EF-4553-A915-4AE187FCE1E4}" destId="{6FA03F98-E10D-4698-B71A-10D22ACB1F48}" srcOrd="1" destOrd="0" presId="urn:microsoft.com/office/officeart/2005/8/layout/list1"/>
    <dgm:cxn modelId="{E4647AA0-F63B-4EC6-9976-DEFCD1D5D7B7}" srcId="{E988C138-D70D-429C-9FC0-86FD244C886D}" destId="{55883152-41EF-4553-A915-4AE187FCE1E4}" srcOrd="2" destOrd="0" parTransId="{52FD92C8-385F-4F2F-96C6-CAD36ED75F2D}" sibTransId="{3125104D-6921-42AB-A299-FDDB0D2576AB}"/>
    <dgm:cxn modelId="{0871B031-D028-40E6-B43F-D1166196F4BE}" type="presOf" srcId="{579A2ADB-66E9-424D-8B04-57E88AC4CADC}" destId="{42CC7E74-D8B3-4271-9865-999133712F44}" srcOrd="1" destOrd="0" presId="urn:microsoft.com/office/officeart/2005/8/layout/list1"/>
    <dgm:cxn modelId="{5393B532-4568-4E25-8765-A7F89D9B0947}" srcId="{E988C138-D70D-429C-9FC0-86FD244C886D}" destId="{634F6440-C04F-4C5A-8A46-E09E374611D2}" srcOrd="3" destOrd="0" parTransId="{745BF353-A16A-44EB-AD43-BB72FE66B4F1}" sibTransId="{6EBD701A-8152-4FBC-8C78-1B406023685F}"/>
    <dgm:cxn modelId="{8050F300-D81B-4707-8AAA-3CED97E47946}" type="presParOf" srcId="{684FFAAC-6E02-44ED-805B-BBD526300CD5}" destId="{5668F2D1-E3EA-4DB6-AFF0-AB44B1B43F65}" srcOrd="0" destOrd="0" presId="urn:microsoft.com/office/officeart/2005/8/layout/list1"/>
    <dgm:cxn modelId="{178E37FC-C469-4B88-8AA9-B555D9AD8F30}" type="presParOf" srcId="{5668F2D1-E3EA-4DB6-AFF0-AB44B1B43F65}" destId="{D718143C-17BE-4ECB-9AD9-F0AA2807D17C}" srcOrd="0" destOrd="0" presId="urn:microsoft.com/office/officeart/2005/8/layout/list1"/>
    <dgm:cxn modelId="{D2DE25E5-CC92-4E75-AFE8-924989FEEF0D}" type="presParOf" srcId="{5668F2D1-E3EA-4DB6-AFF0-AB44B1B43F65}" destId="{A68E5156-A41C-47A4-9813-B822F7EDED93}" srcOrd="1" destOrd="0" presId="urn:microsoft.com/office/officeart/2005/8/layout/list1"/>
    <dgm:cxn modelId="{AC65FBE6-46A1-43FC-B4FF-0BDFDF79711C}" type="presParOf" srcId="{684FFAAC-6E02-44ED-805B-BBD526300CD5}" destId="{D72BCC8F-3FAD-4D5F-B308-E74D0E3E51BF}" srcOrd="1" destOrd="0" presId="urn:microsoft.com/office/officeart/2005/8/layout/list1"/>
    <dgm:cxn modelId="{4D6BFD8F-A56A-4A01-AC66-6E9F1C6793D9}" type="presParOf" srcId="{684FFAAC-6E02-44ED-805B-BBD526300CD5}" destId="{45D60E75-AE73-43B6-9ADD-7AD7240AC949}" srcOrd="2" destOrd="0" presId="urn:microsoft.com/office/officeart/2005/8/layout/list1"/>
    <dgm:cxn modelId="{D2F84CF5-BDF4-4586-A327-A766EA0B4098}" type="presParOf" srcId="{684FFAAC-6E02-44ED-805B-BBD526300CD5}" destId="{4F31C4C3-3B50-4B32-A990-41B4D36C49C8}" srcOrd="3" destOrd="0" presId="urn:microsoft.com/office/officeart/2005/8/layout/list1"/>
    <dgm:cxn modelId="{1791BCB9-9073-4B0D-904B-0C6A90217824}" type="presParOf" srcId="{684FFAAC-6E02-44ED-805B-BBD526300CD5}" destId="{898ADFB0-D250-49DD-A768-0233A87082FB}" srcOrd="4" destOrd="0" presId="urn:microsoft.com/office/officeart/2005/8/layout/list1"/>
    <dgm:cxn modelId="{BB7F40CC-635E-4895-B7E7-21C155971432}" type="presParOf" srcId="{898ADFB0-D250-49DD-A768-0233A87082FB}" destId="{1262CE28-A0BF-4775-B021-7404DA747134}" srcOrd="0" destOrd="0" presId="urn:microsoft.com/office/officeart/2005/8/layout/list1"/>
    <dgm:cxn modelId="{72B78DD1-9FCC-42C6-89C1-8045F69CBEBF}" type="presParOf" srcId="{898ADFB0-D250-49DD-A768-0233A87082FB}" destId="{42CC7E74-D8B3-4271-9865-999133712F44}" srcOrd="1" destOrd="0" presId="urn:microsoft.com/office/officeart/2005/8/layout/list1"/>
    <dgm:cxn modelId="{267CA5FE-0214-493D-A91C-8651C9D55DC7}" type="presParOf" srcId="{684FFAAC-6E02-44ED-805B-BBD526300CD5}" destId="{433B8664-CD13-42CF-8170-78089E9D6912}" srcOrd="5" destOrd="0" presId="urn:microsoft.com/office/officeart/2005/8/layout/list1"/>
    <dgm:cxn modelId="{2306EFD4-6200-446E-8C25-A3A9049CF2B5}" type="presParOf" srcId="{684FFAAC-6E02-44ED-805B-BBD526300CD5}" destId="{6EDFD54B-B32A-4CAC-BCB0-DF86C560311A}" srcOrd="6" destOrd="0" presId="urn:microsoft.com/office/officeart/2005/8/layout/list1"/>
    <dgm:cxn modelId="{BEF5979A-C64D-4ED3-AA96-E7BDA4C2B880}" type="presParOf" srcId="{684FFAAC-6E02-44ED-805B-BBD526300CD5}" destId="{A2FB0FD8-14F9-447B-AE48-CA4BB904C9CD}" srcOrd="7" destOrd="0" presId="urn:microsoft.com/office/officeart/2005/8/layout/list1"/>
    <dgm:cxn modelId="{3A45366F-BCDA-44DA-9A07-ED2236182129}" type="presParOf" srcId="{684FFAAC-6E02-44ED-805B-BBD526300CD5}" destId="{7EDF92CE-421C-416E-9E7D-E4C9BDD22E9B}" srcOrd="8" destOrd="0" presId="urn:microsoft.com/office/officeart/2005/8/layout/list1"/>
    <dgm:cxn modelId="{47AC0475-C665-4607-B0DE-95F9D71E9306}" type="presParOf" srcId="{7EDF92CE-421C-416E-9E7D-E4C9BDD22E9B}" destId="{BFC7CE5E-0586-4C3D-B9FC-1E3FD237DCA6}" srcOrd="0" destOrd="0" presId="urn:microsoft.com/office/officeart/2005/8/layout/list1"/>
    <dgm:cxn modelId="{03F5D558-4511-44F8-B316-AA84606EB5D3}" type="presParOf" srcId="{7EDF92CE-421C-416E-9E7D-E4C9BDD22E9B}" destId="{6FA03F98-E10D-4698-B71A-10D22ACB1F48}" srcOrd="1" destOrd="0" presId="urn:microsoft.com/office/officeart/2005/8/layout/list1"/>
    <dgm:cxn modelId="{63380AF9-8200-4FF0-B4B8-C593D0D4D32A}" type="presParOf" srcId="{684FFAAC-6E02-44ED-805B-BBD526300CD5}" destId="{819E300F-A78C-4A51-B824-33CA5E09FD05}" srcOrd="9" destOrd="0" presId="urn:microsoft.com/office/officeart/2005/8/layout/list1"/>
    <dgm:cxn modelId="{7A4136D9-3075-4F02-8394-37B2E312D515}" type="presParOf" srcId="{684FFAAC-6E02-44ED-805B-BBD526300CD5}" destId="{7A9FF402-5C11-4717-83CF-C3BD9226B709}" srcOrd="10" destOrd="0" presId="urn:microsoft.com/office/officeart/2005/8/layout/list1"/>
    <dgm:cxn modelId="{668BB2A0-2170-4FDC-85D8-9B926BD7F102}" type="presParOf" srcId="{684FFAAC-6E02-44ED-805B-BBD526300CD5}" destId="{E378A922-66FA-40CB-ABA4-B72124C07CBA}" srcOrd="11" destOrd="0" presId="urn:microsoft.com/office/officeart/2005/8/layout/list1"/>
    <dgm:cxn modelId="{D5E5BFFE-6265-45A7-832B-466BAE1B665D}" type="presParOf" srcId="{684FFAAC-6E02-44ED-805B-BBD526300CD5}" destId="{7043A047-8291-4D80-8552-E3F0B98035A5}" srcOrd="12" destOrd="0" presId="urn:microsoft.com/office/officeart/2005/8/layout/list1"/>
    <dgm:cxn modelId="{E7AD2FE5-0465-4D1B-86CC-A764683BF087}" type="presParOf" srcId="{7043A047-8291-4D80-8552-E3F0B98035A5}" destId="{EAE228F2-2E84-43D5-8640-30D49B0BE800}" srcOrd="0" destOrd="0" presId="urn:microsoft.com/office/officeart/2005/8/layout/list1"/>
    <dgm:cxn modelId="{20DE3018-36D5-40FC-BF82-70B33F004128}" type="presParOf" srcId="{7043A047-8291-4D80-8552-E3F0B98035A5}" destId="{13AB2894-36E8-483C-813B-DC3FDB4214DB}" srcOrd="1" destOrd="0" presId="urn:microsoft.com/office/officeart/2005/8/layout/list1"/>
    <dgm:cxn modelId="{0E905D38-489F-4B98-8E94-47F0C84B25C8}" type="presParOf" srcId="{684FFAAC-6E02-44ED-805B-BBD526300CD5}" destId="{8619E772-821C-40CF-ABA7-B38E9DD4F32E}" srcOrd="13" destOrd="0" presId="urn:microsoft.com/office/officeart/2005/8/layout/list1"/>
    <dgm:cxn modelId="{11ABDA54-A5C7-488B-AD4D-006258C7FEA4}" type="presParOf" srcId="{684FFAAC-6E02-44ED-805B-BBD526300CD5}" destId="{EB1562FE-4E51-4FCD-9327-81FCD2C587A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EB9879-E427-4863-B631-EF0483C7CDBB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43D1B251-DD20-4D8F-B0B9-1F2BC8746E77}">
      <dgm:prSet phldrT="[Текст]" custT="1"/>
      <dgm:spPr/>
      <dgm:t>
        <a:bodyPr/>
        <a:lstStyle/>
        <a:p>
          <a:r>
            <a:rPr lang="uk-UA" sz="2000" dirty="0" smtClean="0"/>
            <a:t>В процесі фотосинтезу утворюються органічні речовини, які започатковують обмін і перетворення сполук Карбону в живій природі</a:t>
          </a:r>
          <a:endParaRPr lang="ru-RU" sz="2000" dirty="0"/>
        </a:p>
      </dgm:t>
    </dgm:pt>
    <dgm:pt modelId="{3C6112A5-7F36-4D7E-9837-BCA5F7A2F657}" type="parTrans" cxnId="{D29B7002-ADF2-4EF8-81B9-0453D8D893D2}">
      <dgm:prSet/>
      <dgm:spPr/>
    </dgm:pt>
    <dgm:pt modelId="{886E2C23-C599-4AD6-A512-313C43AE6201}" type="sibTrans" cxnId="{D29B7002-ADF2-4EF8-81B9-0453D8D893D2}">
      <dgm:prSet/>
      <dgm:spPr/>
    </dgm:pt>
    <dgm:pt modelId="{74931EB0-D930-4B6A-9F52-EC540FEC7A08}">
      <dgm:prSet phldrT="[Текст]"/>
      <dgm:spPr/>
      <dgm:t>
        <a:bodyPr/>
        <a:lstStyle/>
        <a:p>
          <a:r>
            <a:rPr lang="uk-UA" dirty="0" smtClean="0"/>
            <a:t>Завдяки процесу фотосинтезу вміст </a:t>
          </a:r>
          <a:r>
            <a:rPr lang="uk-UA" dirty="0" err="1" smtClean="0"/>
            <a:t>СО2</a:t>
          </a:r>
          <a:r>
            <a:rPr lang="uk-UA" dirty="0" smtClean="0"/>
            <a:t>  в атмосфері відносно сталий.</a:t>
          </a:r>
          <a:endParaRPr lang="ru-RU" dirty="0"/>
        </a:p>
      </dgm:t>
    </dgm:pt>
    <dgm:pt modelId="{1C115BA8-EA2D-43BC-9538-ED0DBABD816E}" type="parTrans" cxnId="{36B44A1D-849E-4028-8023-3AFE010DF0AE}">
      <dgm:prSet/>
      <dgm:spPr/>
    </dgm:pt>
    <dgm:pt modelId="{49E362FF-34C1-4B00-8B6C-199DB4AE024E}" type="sibTrans" cxnId="{36B44A1D-849E-4028-8023-3AFE010DF0AE}">
      <dgm:prSet/>
      <dgm:spPr/>
    </dgm:pt>
    <dgm:pt modelId="{6C135C0D-55C3-4AC5-A379-EC87264454B8}">
      <dgm:prSet phldrT="[Текст]"/>
      <dgm:spPr/>
      <dgm:t>
        <a:bodyPr/>
        <a:lstStyle/>
        <a:p>
          <a:r>
            <a:rPr lang="en-US" dirty="0" smtClean="0"/>
            <a:t>6CO</a:t>
          </a:r>
          <a:r>
            <a:rPr lang="en-US" baseline="-25000" dirty="0" smtClean="0"/>
            <a:t>6  </a:t>
          </a:r>
          <a:r>
            <a:rPr lang="en-US" dirty="0" smtClean="0"/>
            <a:t>+ 6H</a:t>
          </a:r>
          <a:r>
            <a:rPr lang="en-US" baseline="-25000" dirty="0" smtClean="0"/>
            <a:t>2</a:t>
          </a:r>
          <a:r>
            <a:rPr lang="en-US" dirty="0" smtClean="0"/>
            <a:t>O =  </a:t>
          </a:r>
          <a:r>
            <a:rPr lang="uk-UA" dirty="0" smtClean="0"/>
            <a:t>С</a:t>
          </a:r>
          <a:r>
            <a:rPr lang="uk-UA" baseline="-25000" dirty="0" smtClean="0"/>
            <a:t>6</a:t>
          </a:r>
          <a:r>
            <a:rPr lang="en-US" dirty="0" smtClean="0"/>
            <a:t>H</a:t>
          </a:r>
          <a:r>
            <a:rPr lang="en-US" baseline="-25000" dirty="0" smtClean="0"/>
            <a:t>12</a:t>
          </a:r>
          <a:r>
            <a:rPr lang="en-US" dirty="0" smtClean="0"/>
            <a:t>O</a:t>
          </a:r>
          <a:r>
            <a:rPr lang="en-US" baseline="-25000" dirty="0" smtClean="0"/>
            <a:t>6 </a:t>
          </a:r>
          <a:r>
            <a:rPr lang="en-US" dirty="0" smtClean="0"/>
            <a:t> + 6O</a:t>
          </a:r>
          <a:r>
            <a:rPr lang="en-US" baseline="-25000" dirty="0" smtClean="0"/>
            <a:t>2</a:t>
          </a:r>
          <a:endParaRPr lang="ru-RU" baseline="-25000" dirty="0"/>
        </a:p>
      </dgm:t>
    </dgm:pt>
    <dgm:pt modelId="{74C54FCA-890B-47B4-A80E-1E4FCCBBDB8C}" type="sibTrans" cxnId="{2AEAF7EA-3E0F-469C-B302-5799AE49F925}">
      <dgm:prSet/>
      <dgm:spPr/>
    </dgm:pt>
    <dgm:pt modelId="{C3130CE4-FB00-4E52-812B-5B74C8807B7B}" type="parTrans" cxnId="{2AEAF7EA-3E0F-469C-B302-5799AE49F925}">
      <dgm:prSet/>
      <dgm:spPr/>
    </dgm:pt>
    <dgm:pt modelId="{7580AF0B-0717-41CB-991E-90BAF35C4BC7}" type="pres">
      <dgm:prSet presAssocID="{02EB9879-E427-4863-B631-EF0483C7CDBB}" presName="linearFlow" presStyleCnt="0">
        <dgm:presLayoutVars>
          <dgm:dir/>
          <dgm:resizeHandles val="exact"/>
        </dgm:presLayoutVars>
      </dgm:prSet>
      <dgm:spPr/>
    </dgm:pt>
    <dgm:pt modelId="{3B0BAB08-042E-495A-807E-FCD8EC0117A0}" type="pres">
      <dgm:prSet presAssocID="{43D1B251-DD20-4D8F-B0B9-1F2BC8746E77}" presName="composite" presStyleCnt="0"/>
      <dgm:spPr/>
    </dgm:pt>
    <dgm:pt modelId="{BE4AF3A6-8575-4B03-AA6F-EC6930032D97}" type="pres">
      <dgm:prSet presAssocID="{43D1B251-DD20-4D8F-B0B9-1F2BC8746E77}" presName="imgShp" presStyleLbl="fgImgPlace1" presStyleIdx="0" presStyleCnt="3"/>
      <dgm:spPr/>
    </dgm:pt>
    <dgm:pt modelId="{68686DAE-BB1E-4FC8-9D22-5299C5D8EDBC}" type="pres">
      <dgm:prSet presAssocID="{43D1B251-DD20-4D8F-B0B9-1F2BC8746E7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948B1-0DC2-4023-9125-76D12EBA737A}" type="pres">
      <dgm:prSet presAssocID="{886E2C23-C599-4AD6-A512-313C43AE6201}" presName="spacing" presStyleCnt="0"/>
      <dgm:spPr/>
    </dgm:pt>
    <dgm:pt modelId="{ABB36532-9647-4EDC-8820-0CC006C51906}" type="pres">
      <dgm:prSet presAssocID="{6C135C0D-55C3-4AC5-A379-EC87264454B8}" presName="composite" presStyleCnt="0"/>
      <dgm:spPr/>
    </dgm:pt>
    <dgm:pt modelId="{1AED0F66-2963-4FE8-9BEA-E70F95B5451C}" type="pres">
      <dgm:prSet presAssocID="{6C135C0D-55C3-4AC5-A379-EC87264454B8}" presName="imgShp" presStyleLbl="fgImgPlace1" presStyleIdx="1" presStyleCnt="3"/>
      <dgm:spPr/>
    </dgm:pt>
    <dgm:pt modelId="{E422DE77-C3B7-46CD-A66F-42CB18EB2CFB}" type="pres">
      <dgm:prSet presAssocID="{6C135C0D-55C3-4AC5-A379-EC87264454B8}" presName="txShp" presStyleLbl="node1" presStyleIdx="1" presStyleCnt="3" custLinFactNeighborX="47" custLinFactNeighborY="-1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8E266-6709-4BBE-88AA-8C8DCEA9AE55}" type="pres">
      <dgm:prSet presAssocID="{74C54FCA-890B-47B4-A80E-1E4FCCBBDB8C}" presName="spacing" presStyleCnt="0"/>
      <dgm:spPr/>
    </dgm:pt>
    <dgm:pt modelId="{C44AFFB9-6BAE-47DB-886D-BCF924D51456}" type="pres">
      <dgm:prSet presAssocID="{74931EB0-D930-4B6A-9F52-EC540FEC7A08}" presName="composite" presStyleCnt="0"/>
      <dgm:spPr/>
    </dgm:pt>
    <dgm:pt modelId="{5C95A657-DF63-42AE-8ABA-086DF815C5E8}" type="pres">
      <dgm:prSet presAssocID="{74931EB0-D930-4B6A-9F52-EC540FEC7A08}" presName="imgShp" presStyleLbl="fgImgPlace1" presStyleIdx="2" presStyleCnt="3"/>
      <dgm:spPr/>
    </dgm:pt>
    <dgm:pt modelId="{3CAC87E3-CBB2-4F71-A015-5E9E06018493}" type="pres">
      <dgm:prSet presAssocID="{74931EB0-D930-4B6A-9F52-EC540FEC7A0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9B7002-ADF2-4EF8-81B9-0453D8D893D2}" srcId="{02EB9879-E427-4863-B631-EF0483C7CDBB}" destId="{43D1B251-DD20-4D8F-B0B9-1F2BC8746E77}" srcOrd="0" destOrd="0" parTransId="{3C6112A5-7F36-4D7E-9837-BCA5F7A2F657}" sibTransId="{886E2C23-C599-4AD6-A512-313C43AE6201}"/>
    <dgm:cxn modelId="{493F8033-A417-4E7E-A656-C4BC1CB4401D}" type="presOf" srcId="{6C135C0D-55C3-4AC5-A379-EC87264454B8}" destId="{E422DE77-C3B7-46CD-A66F-42CB18EB2CFB}" srcOrd="0" destOrd="0" presId="urn:microsoft.com/office/officeart/2005/8/layout/vList3#1"/>
    <dgm:cxn modelId="{B8DAF2FB-7DD0-4D60-B7F2-8D5BAE9C3D16}" type="presOf" srcId="{74931EB0-D930-4B6A-9F52-EC540FEC7A08}" destId="{3CAC87E3-CBB2-4F71-A015-5E9E06018493}" srcOrd="0" destOrd="0" presId="urn:microsoft.com/office/officeart/2005/8/layout/vList3#1"/>
    <dgm:cxn modelId="{14B99663-738B-4280-B630-F8A64961C702}" type="presOf" srcId="{43D1B251-DD20-4D8F-B0B9-1F2BC8746E77}" destId="{68686DAE-BB1E-4FC8-9D22-5299C5D8EDBC}" srcOrd="0" destOrd="0" presId="urn:microsoft.com/office/officeart/2005/8/layout/vList3#1"/>
    <dgm:cxn modelId="{4CCED1EF-F2BB-4904-87BC-C8867680A75A}" type="presOf" srcId="{02EB9879-E427-4863-B631-EF0483C7CDBB}" destId="{7580AF0B-0717-41CB-991E-90BAF35C4BC7}" srcOrd="0" destOrd="0" presId="urn:microsoft.com/office/officeart/2005/8/layout/vList3#1"/>
    <dgm:cxn modelId="{2AEAF7EA-3E0F-469C-B302-5799AE49F925}" srcId="{02EB9879-E427-4863-B631-EF0483C7CDBB}" destId="{6C135C0D-55C3-4AC5-A379-EC87264454B8}" srcOrd="1" destOrd="0" parTransId="{C3130CE4-FB00-4E52-812B-5B74C8807B7B}" sibTransId="{74C54FCA-890B-47B4-A80E-1E4FCCBBDB8C}"/>
    <dgm:cxn modelId="{36B44A1D-849E-4028-8023-3AFE010DF0AE}" srcId="{02EB9879-E427-4863-B631-EF0483C7CDBB}" destId="{74931EB0-D930-4B6A-9F52-EC540FEC7A08}" srcOrd="2" destOrd="0" parTransId="{1C115BA8-EA2D-43BC-9538-ED0DBABD816E}" sibTransId="{49E362FF-34C1-4B00-8B6C-199DB4AE024E}"/>
    <dgm:cxn modelId="{628730B2-88AB-475A-9D9A-88EBB366B508}" type="presParOf" srcId="{7580AF0B-0717-41CB-991E-90BAF35C4BC7}" destId="{3B0BAB08-042E-495A-807E-FCD8EC0117A0}" srcOrd="0" destOrd="0" presId="urn:microsoft.com/office/officeart/2005/8/layout/vList3#1"/>
    <dgm:cxn modelId="{0AFC8A25-7721-49BD-A461-ABB321C2377A}" type="presParOf" srcId="{3B0BAB08-042E-495A-807E-FCD8EC0117A0}" destId="{BE4AF3A6-8575-4B03-AA6F-EC6930032D97}" srcOrd="0" destOrd="0" presId="urn:microsoft.com/office/officeart/2005/8/layout/vList3#1"/>
    <dgm:cxn modelId="{A5A7A062-B71C-46FB-AAD5-B1F955AC8298}" type="presParOf" srcId="{3B0BAB08-042E-495A-807E-FCD8EC0117A0}" destId="{68686DAE-BB1E-4FC8-9D22-5299C5D8EDBC}" srcOrd="1" destOrd="0" presId="urn:microsoft.com/office/officeart/2005/8/layout/vList3#1"/>
    <dgm:cxn modelId="{5C2441B7-9D4D-4A9A-BD7E-01F802B2A39E}" type="presParOf" srcId="{7580AF0B-0717-41CB-991E-90BAF35C4BC7}" destId="{FA4948B1-0DC2-4023-9125-76D12EBA737A}" srcOrd="1" destOrd="0" presId="urn:microsoft.com/office/officeart/2005/8/layout/vList3#1"/>
    <dgm:cxn modelId="{B25E48FD-62F4-410A-AD75-3AB616DE1F47}" type="presParOf" srcId="{7580AF0B-0717-41CB-991E-90BAF35C4BC7}" destId="{ABB36532-9647-4EDC-8820-0CC006C51906}" srcOrd="2" destOrd="0" presId="urn:microsoft.com/office/officeart/2005/8/layout/vList3#1"/>
    <dgm:cxn modelId="{1512022B-97E3-4486-8BFC-1828F1015800}" type="presParOf" srcId="{ABB36532-9647-4EDC-8820-0CC006C51906}" destId="{1AED0F66-2963-4FE8-9BEA-E70F95B5451C}" srcOrd="0" destOrd="0" presId="urn:microsoft.com/office/officeart/2005/8/layout/vList3#1"/>
    <dgm:cxn modelId="{49D5F3B8-6E71-44DC-95C5-392E3822B1E1}" type="presParOf" srcId="{ABB36532-9647-4EDC-8820-0CC006C51906}" destId="{E422DE77-C3B7-46CD-A66F-42CB18EB2CFB}" srcOrd="1" destOrd="0" presId="urn:microsoft.com/office/officeart/2005/8/layout/vList3#1"/>
    <dgm:cxn modelId="{D77A2D36-8B9A-4073-865C-0B2C5A3A4062}" type="presParOf" srcId="{7580AF0B-0717-41CB-991E-90BAF35C4BC7}" destId="{57D8E266-6709-4BBE-88AA-8C8DCEA9AE55}" srcOrd="3" destOrd="0" presId="urn:microsoft.com/office/officeart/2005/8/layout/vList3#1"/>
    <dgm:cxn modelId="{A329E9F6-453B-40FF-80F0-28943BFFDF29}" type="presParOf" srcId="{7580AF0B-0717-41CB-991E-90BAF35C4BC7}" destId="{C44AFFB9-6BAE-47DB-886D-BCF924D51456}" srcOrd="4" destOrd="0" presId="urn:microsoft.com/office/officeart/2005/8/layout/vList3#1"/>
    <dgm:cxn modelId="{48B64702-0D6D-466B-B413-7D08960458FA}" type="presParOf" srcId="{C44AFFB9-6BAE-47DB-886D-BCF924D51456}" destId="{5C95A657-DF63-42AE-8ABA-086DF815C5E8}" srcOrd="0" destOrd="0" presId="urn:microsoft.com/office/officeart/2005/8/layout/vList3#1"/>
    <dgm:cxn modelId="{52896644-0E14-49BC-A89F-63F9075E8E2F}" type="presParOf" srcId="{C44AFFB9-6BAE-47DB-886D-BCF924D51456}" destId="{3CAC87E3-CBB2-4F71-A015-5E9E0601849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60E75-AE73-43B6-9ADD-7AD7240AC949}">
      <dsp:nvSpPr>
        <dsp:cNvPr id="0" name=""/>
        <dsp:cNvSpPr/>
      </dsp:nvSpPr>
      <dsp:spPr>
        <a:xfrm>
          <a:off x="0" y="419080"/>
          <a:ext cx="764386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E5156-A41C-47A4-9813-B822F7EDED93}">
      <dsp:nvSpPr>
        <dsp:cNvPr id="0" name=""/>
        <dsp:cNvSpPr/>
      </dsp:nvSpPr>
      <dsp:spPr>
        <a:xfrm>
          <a:off x="382193" y="30660"/>
          <a:ext cx="535070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СО</a:t>
          </a:r>
          <a:r>
            <a:rPr lang="uk-UA" sz="2400" kern="1200" baseline="-25000" dirty="0" err="1" smtClean="0"/>
            <a:t>2</a:t>
          </a:r>
          <a:r>
            <a:rPr lang="uk-UA" sz="2400" kern="1200" baseline="-25000" dirty="0" smtClean="0"/>
            <a:t> </a:t>
          </a:r>
          <a:r>
            <a:rPr lang="uk-UA" sz="2400" kern="1200" baseline="0" dirty="0" smtClean="0"/>
            <a:t> - Карбон І</a:t>
          </a:r>
          <a:r>
            <a:rPr lang="en-US" sz="2400" kern="1200" baseline="0" dirty="0" smtClean="0"/>
            <a:t>V</a:t>
          </a:r>
          <a:r>
            <a:rPr lang="uk-UA" sz="2400" kern="1200" baseline="0" dirty="0" smtClean="0"/>
            <a:t> оксид</a:t>
          </a:r>
          <a:r>
            <a:rPr lang="uk-UA" sz="2400" kern="1200" baseline="-25000" dirty="0" smtClean="0"/>
            <a:t>  </a:t>
          </a:r>
          <a:endParaRPr lang="ru-RU" sz="2400" kern="1200" dirty="0"/>
        </a:p>
      </dsp:txBody>
      <dsp:txXfrm>
        <a:off x="416778" y="65245"/>
        <a:ext cx="5281536" cy="639310"/>
      </dsp:txXfrm>
    </dsp:sp>
    <dsp:sp modelId="{6EDFD54B-B32A-4CAC-BCB0-DF86C560311A}">
      <dsp:nvSpPr>
        <dsp:cNvPr id="0" name=""/>
        <dsp:cNvSpPr/>
      </dsp:nvSpPr>
      <dsp:spPr>
        <a:xfrm>
          <a:off x="0" y="1473540"/>
          <a:ext cx="764386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C7E74-D8B3-4271-9865-999133712F44}">
      <dsp:nvSpPr>
        <dsp:cNvPr id="0" name=""/>
        <dsp:cNvSpPr/>
      </dsp:nvSpPr>
      <dsp:spPr>
        <a:xfrm>
          <a:off x="382193" y="1119300"/>
          <a:ext cx="535070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</a:t>
          </a:r>
          <a:r>
            <a:rPr lang="en-US" sz="2400" kern="1200" dirty="0" smtClean="0"/>
            <a:t>aCO</a:t>
          </a:r>
          <a:r>
            <a:rPr lang="en-US" sz="2400" kern="1200" baseline="-25000" dirty="0" smtClean="0"/>
            <a:t>3 </a:t>
          </a:r>
          <a:r>
            <a:rPr lang="en-US" sz="2400" kern="1200" baseline="0" dirty="0" smtClean="0"/>
            <a:t> - </a:t>
          </a:r>
          <a:r>
            <a:rPr lang="ru-RU" sz="2400" kern="1200" baseline="0" dirty="0" err="1" smtClean="0"/>
            <a:t>Ка</a:t>
          </a:r>
          <a:r>
            <a:rPr lang="uk-UA" sz="2400" kern="1200" baseline="0" dirty="0" err="1" smtClean="0"/>
            <a:t>льцій</a:t>
          </a:r>
          <a:r>
            <a:rPr lang="uk-UA" sz="2400" kern="1200" baseline="0" dirty="0" smtClean="0"/>
            <a:t> карбонат</a:t>
          </a:r>
          <a:endParaRPr lang="ru-RU" sz="2400" kern="1200" dirty="0"/>
        </a:p>
      </dsp:txBody>
      <dsp:txXfrm>
        <a:off x="416778" y="1153885"/>
        <a:ext cx="5281536" cy="639310"/>
      </dsp:txXfrm>
    </dsp:sp>
    <dsp:sp modelId="{7A9FF402-5C11-4717-83CF-C3BD9226B709}">
      <dsp:nvSpPr>
        <dsp:cNvPr id="0" name=""/>
        <dsp:cNvSpPr/>
      </dsp:nvSpPr>
      <dsp:spPr>
        <a:xfrm>
          <a:off x="0" y="2584596"/>
          <a:ext cx="764386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A03F98-E10D-4698-B71A-10D22ACB1F48}">
      <dsp:nvSpPr>
        <dsp:cNvPr id="0" name=""/>
        <dsp:cNvSpPr/>
      </dsp:nvSpPr>
      <dsp:spPr>
        <a:xfrm>
          <a:off x="382193" y="2207940"/>
          <a:ext cx="535070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MgCO</a:t>
          </a:r>
          <a:r>
            <a:rPr lang="en-US" sz="2400" kern="1200" baseline="-25000" dirty="0" smtClean="0"/>
            <a:t>3 </a:t>
          </a:r>
          <a:r>
            <a:rPr lang="en-US" sz="2400" kern="1200" baseline="0" dirty="0" smtClean="0"/>
            <a:t>– </a:t>
          </a:r>
          <a:r>
            <a:rPr lang="uk-UA" sz="2400" kern="1200" baseline="0" dirty="0" smtClean="0"/>
            <a:t>Магній карбонат</a:t>
          </a:r>
          <a:endParaRPr lang="ru-RU" sz="2400" kern="1200" dirty="0"/>
        </a:p>
      </dsp:txBody>
      <dsp:txXfrm>
        <a:off x="416778" y="2242525"/>
        <a:ext cx="5281536" cy="639310"/>
      </dsp:txXfrm>
    </dsp:sp>
    <dsp:sp modelId="{EB1562FE-4E51-4FCD-9327-81FCD2C587A7}">
      <dsp:nvSpPr>
        <dsp:cNvPr id="0" name=""/>
        <dsp:cNvSpPr/>
      </dsp:nvSpPr>
      <dsp:spPr>
        <a:xfrm>
          <a:off x="0" y="3650820"/>
          <a:ext cx="764386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2894-36E8-483C-813B-DC3FDB4214DB}">
      <dsp:nvSpPr>
        <dsp:cNvPr id="0" name=""/>
        <dsp:cNvSpPr/>
      </dsp:nvSpPr>
      <dsp:spPr>
        <a:xfrm>
          <a:off x="382193" y="3296579"/>
          <a:ext cx="535070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</a:t>
          </a:r>
          <a:r>
            <a:rPr lang="en-US" sz="2400" kern="1200" baseline="-25000" dirty="0" smtClean="0"/>
            <a:t>6</a:t>
          </a:r>
          <a:r>
            <a:rPr lang="en-US" sz="2400" kern="1200" baseline="0" dirty="0" smtClean="0"/>
            <a:t>H</a:t>
          </a:r>
          <a:r>
            <a:rPr lang="en-US" sz="2400" kern="1200" baseline="-25000" dirty="0" smtClean="0"/>
            <a:t>12</a:t>
          </a:r>
          <a:r>
            <a:rPr lang="en-US" sz="2400" kern="1200" baseline="0" dirty="0" smtClean="0"/>
            <a:t>O</a:t>
          </a:r>
          <a:r>
            <a:rPr lang="en-US" sz="2400" kern="1200" baseline="-25000" dirty="0" smtClean="0"/>
            <a:t>6 </a:t>
          </a:r>
          <a:r>
            <a:rPr lang="en-US" sz="2400" kern="1200" baseline="0" dirty="0" smtClean="0"/>
            <a:t> - </a:t>
          </a:r>
          <a:r>
            <a:rPr lang="uk-UA" sz="2400" kern="1200" baseline="0" dirty="0" smtClean="0"/>
            <a:t>глюкоза</a:t>
          </a:r>
          <a:endParaRPr lang="ru-RU" sz="2400" kern="1200" dirty="0"/>
        </a:p>
      </dsp:txBody>
      <dsp:txXfrm>
        <a:off x="416778" y="3331164"/>
        <a:ext cx="5281536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86DAE-BB1E-4FC8-9D22-5299C5D8EDBC}">
      <dsp:nvSpPr>
        <dsp:cNvPr id="0" name=""/>
        <dsp:cNvSpPr/>
      </dsp:nvSpPr>
      <dsp:spPr>
        <a:xfrm rot="10800000">
          <a:off x="1683361" y="1236"/>
          <a:ext cx="5472684" cy="12196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1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 процесі фотосинтезу утворюються органічні речовини, які започатковують обмін і перетворення сполук Карбону в живій природі</a:t>
          </a:r>
          <a:endParaRPr lang="ru-RU" sz="2000" kern="1200" dirty="0"/>
        </a:p>
      </dsp:txBody>
      <dsp:txXfrm rot="10800000">
        <a:off x="1988264" y="1236"/>
        <a:ext cx="5167781" cy="1219612"/>
      </dsp:txXfrm>
    </dsp:sp>
    <dsp:sp modelId="{BE4AF3A6-8575-4B03-AA6F-EC6930032D97}">
      <dsp:nvSpPr>
        <dsp:cNvPr id="0" name=""/>
        <dsp:cNvSpPr/>
      </dsp:nvSpPr>
      <dsp:spPr>
        <a:xfrm>
          <a:off x="1073554" y="1236"/>
          <a:ext cx="1219612" cy="12196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22DE77-C3B7-46CD-A66F-42CB18EB2CFB}">
      <dsp:nvSpPr>
        <dsp:cNvPr id="0" name=""/>
        <dsp:cNvSpPr/>
      </dsp:nvSpPr>
      <dsp:spPr>
        <a:xfrm rot="10800000">
          <a:off x="1685933" y="1565276"/>
          <a:ext cx="5472684" cy="12196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1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6CO</a:t>
          </a:r>
          <a:r>
            <a:rPr lang="en-US" sz="2400" kern="1200" baseline="-25000" dirty="0" smtClean="0"/>
            <a:t>6  </a:t>
          </a:r>
          <a:r>
            <a:rPr lang="en-US" sz="2400" kern="1200" dirty="0" smtClean="0"/>
            <a:t>+ 6H</a:t>
          </a:r>
          <a:r>
            <a:rPr lang="en-US" sz="2400" kern="1200" baseline="-25000" dirty="0" smtClean="0"/>
            <a:t>2</a:t>
          </a:r>
          <a:r>
            <a:rPr lang="en-US" sz="2400" kern="1200" dirty="0" smtClean="0"/>
            <a:t>O =  </a:t>
          </a:r>
          <a:r>
            <a:rPr lang="uk-UA" sz="2400" kern="1200" dirty="0" smtClean="0"/>
            <a:t>С</a:t>
          </a:r>
          <a:r>
            <a:rPr lang="uk-UA" sz="2400" kern="1200" baseline="-25000" dirty="0" smtClean="0"/>
            <a:t>6</a:t>
          </a:r>
          <a:r>
            <a:rPr lang="en-US" sz="2400" kern="1200" dirty="0" smtClean="0"/>
            <a:t>H</a:t>
          </a:r>
          <a:r>
            <a:rPr lang="en-US" sz="2400" kern="1200" baseline="-25000" dirty="0" smtClean="0"/>
            <a:t>12</a:t>
          </a:r>
          <a:r>
            <a:rPr lang="en-US" sz="2400" kern="1200" dirty="0" smtClean="0"/>
            <a:t>O</a:t>
          </a:r>
          <a:r>
            <a:rPr lang="en-US" sz="2400" kern="1200" baseline="-25000" dirty="0" smtClean="0"/>
            <a:t>6 </a:t>
          </a:r>
          <a:r>
            <a:rPr lang="en-US" sz="2400" kern="1200" dirty="0" smtClean="0"/>
            <a:t> + 6O</a:t>
          </a:r>
          <a:r>
            <a:rPr lang="en-US" sz="2400" kern="1200" baseline="-25000" dirty="0" smtClean="0"/>
            <a:t>2</a:t>
          </a:r>
          <a:endParaRPr lang="ru-RU" sz="2400" kern="1200" baseline="-25000" dirty="0"/>
        </a:p>
      </dsp:txBody>
      <dsp:txXfrm rot="10800000">
        <a:off x="1990836" y="1565276"/>
        <a:ext cx="5167781" cy="1219612"/>
      </dsp:txXfrm>
    </dsp:sp>
    <dsp:sp modelId="{1AED0F66-2963-4FE8-9BEA-E70F95B5451C}">
      <dsp:nvSpPr>
        <dsp:cNvPr id="0" name=""/>
        <dsp:cNvSpPr/>
      </dsp:nvSpPr>
      <dsp:spPr>
        <a:xfrm>
          <a:off x="1073554" y="1584912"/>
          <a:ext cx="1219612" cy="12196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AC87E3-CBB2-4F71-A015-5E9E06018493}">
      <dsp:nvSpPr>
        <dsp:cNvPr id="0" name=""/>
        <dsp:cNvSpPr/>
      </dsp:nvSpPr>
      <dsp:spPr>
        <a:xfrm rot="10800000">
          <a:off x="1683361" y="3168587"/>
          <a:ext cx="5472684" cy="12196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1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Завдяки процесу фотосинтезу вміст </a:t>
          </a:r>
          <a:r>
            <a:rPr lang="uk-UA" sz="2400" kern="1200" dirty="0" err="1" smtClean="0"/>
            <a:t>СО2</a:t>
          </a:r>
          <a:r>
            <a:rPr lang="uk-UA" sz="2400" kern="1200" dirty="0" smtClean="0"/>
            <a:t>  в атмосфері відносно сталий.</a:t>
          </a:r>
          <a:endParaRPr lang="ru-RU" sz="2400" kern="1200" dirty="0"/>
        </a:p>
      </dsp:txBody>
      <dsp:txXfrm rot="10800000">
        <a:off x="1988264" y="3168587"/>
        <a:ext cx="5167781" cy="1219612"/>
      </dsp:txXfrm>
    </dsp:sp>
    <dsp:sp modelId="{5C95A657-DF63-42AE-8ABA-086DF815C5E8}">
      <dsp:nvSpPr>
        <dsp:cNvPr id="0" name=""/>
        <dsp:cNvSpPr/>
      </dsp:nvSpPr>
      <dsp:spPr>
        <a:xfrm>
          <a:off x="1073554" y="3168587"/>
          <a:ext cx="1219612" cy="121961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00808"/>
            <a:ext cx="8039698" cy="37998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9600" dirty="0" err="1" smtClean="0"/>
              <a:t>Колообіг</a:t>
            </a:r>
            <a:r>
              <a:rPr lang="uk-UA" sz="9600" dirty="0" smtClean="0"/>
              <a:t> Карбону в природі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37105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Поширення Карбону в природі</a:t>
            </a:r>
            <a:endParaRPr lang="uk-UA" dirty="0"/>
          </a:p>
        </p:txBody>
      </p:sp>
      <p:pic>
        <p:nvPicPr>
          <p:cNvPr id="1026" name="Picture 2" descr="http://www.nbm.md/i/news/45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11" y="908720"/>
            <a:ext cx="2101827" cy="161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arpstrong.eu/jscripts/tiny_mce/plugins/imagemanager/files/zdjecia_do_artykulow/budowa_wedki/kawaek_wkokna_wglowe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570" y="908720"/>
            <a:ext cx="2062997" cy="161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logingenieria.com/wp-content/uploads/2012/03/grafe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915" y="962530"/>
            <a:ext cx="2301053" cy="156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8/85/C60-Fulleren-kristallin.JPG/250px-C60-Fulleren-kristalli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08" y="3057003"/>
            <a:ext cx="1738352" cy="170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himya.ucoz.ru/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3050618"/>
            <a:ext cx="2143140" cy="159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.stack.imgur.com/Zz55K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7" y="5088452"/>
            <a:ext cx="2336206" cy="140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xreferat.ru/image/20/1305325526_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279" y="3161219"/>
            <a:ext cx="1873876" cy="141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klopotow.ru/mineral/gallery/carbonat/images/dsc045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5072074"/>
            <a:ext cx="2211595" cy="142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3.bp.blogspot.com/-ciwszIOECJU/TtaebeTsTXI/AAAAAAAALLU/9GBGs1KcFkU/s640/dolomita+magnesita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834" y="4978721"/>
            <a:ext cx="1864322" cy="145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23928" y="2632809"/>
            <a:ext cx="1002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Графіт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081247" y="2632809"/>
            <a:ext cx="86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Алмаз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6967383" y="2616990"/>
            <a:ext cx="104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Карбін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4698164"/>
            <a:ext cx="129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Фулерен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3143240" y="4643446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Аморфний</a:t>
            </a:r>
            <a:r>
              <a:rPr lang="uk-UA" b="1" dirty="0" smtClean="0"/>
              <a:t> </a:t>
            </a:r>
            <a:r>
              <a:rPr lang="uk-UA" dirty="0"/>
              <a:t>вуглець</a:t>
            </a:r>
          </a:p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7490800" y="4574196"/>
            <a:ext cx="127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Вапняк</a:t>
            </a:r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3" y="6489617"/>
            <a:ext cx="112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Мармур</a:t>
            </a:r>
            <a:endParaRPr lang="uk-UA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6488668"/>
            <a:ext cx="138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Магнезит</a:t>
            </a:r>
            <a:endParaRPr lang="uk-UA" dirty="0"/>
          </a:p>
        </p:txBody>
      </p:sp>
      <p:sp>
        <p:nvSpPr>
          <p:cNvPr id="16" name="TextBox 15"/>
          <p:cNvSpPr txBox="1"/>
          <p:nvPr/>
        </p:nvSpPr>
        <p:spPr>
          <a:xfrm>
            <a:off x="7490799" y="6383876"/>
            <a:ext cx="1505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Доломіт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38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Сполуки Карбону , які приймають участь в кругообігу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1928802"/>
          <a:ext cx="76438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Скругленный прямоугольник 4"/>
          <p:cNvSpPr/>
          <p:nvPr/>
        </p:nvSpPr>
        <p:spPr>
          <a:xfrm>
            <a:off x="1250440" y="5465290"/>
            <a:ext cx="4878601" cy="6659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7123" tIns="0" rIns="187123" bIns="0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500" kern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liveinternet.ru/images/attach/c/6/91/214/91214097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23" y="4318255"/>
            <a:ext cx="2838609" cy="195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tat11.privet.ru/lr/082f7b6fc093f43ec0b7fef2eb77edc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837" y="1489315"/>
            <a:ext cx="2021627" cy="151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Надходження </a:t>
            </a:r>
            <a:r>
              <a:rPr lang="uk-UA" dirty="0" smtClean="0"/>
              <a:t> СО</a:t>
            </a:r>
            <a:r>
              <a:rPr lang="uk-UA" dirty="0"/>
              <a:t>₂  в атмосферу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7439" y="3007091"/>
            <a:ext cx="22322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chemeClr val="accent1">
                    <a:lumMod val="75000"/>
                  </a:schemeClr>
                </a:solidFill>
              </a:rPr>
              <a:t> СО</a:t>
            </a:r>
            <a: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  <a:t>₂ </a:t>
            </a:r>
            <a:endParaRPr lang="uk-UA" sz="7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uk-UA" sz="2400" dirty="0" smtClean="0"/>
              <a:t>атмосфера</a:t>
            </a:r>
            <a:endParaRPr lang="uk-U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1804174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Дихання організмів</a:t>
            </a:r>
            <a:endParaRPr lang="uk-UA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406511" y="3150257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Згорання палива</a:t>
            </a:r>
            <a:endParaRPr lang="uk-UA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006300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Випалювання вапняку</a:t>
            </a:r>
            <a:endParaRPr lang="uk-UA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52814" y="5220259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Вулканічна діяльність</a:t>
            </a:r>
            <a:endParaRPr lang="uk-UA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3563" y="5220259"/>
            <a:ext cx="410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Гниття й  бродіння органічних решток</a:t>
            </a:r>
            <a:endParaRPr lang="uk-UA" sz="32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4139952" y="2388949"/>
            <a:ext cx="648072" cy="6173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право 15"/>
          <p:cNvSpPr/>
          <p:nvPr/>
        </p:nvSpPr>
        <p:spPr>
          <a:xfrm>
            <a:off x="3059832" y="3419562"/>
            <a:ext cx="648072" cy="538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лево 16"/>
          <p:cNvSpPr/>
          <p:nvPr/>
        </p:nvSpPr>
        <p:spPr>
          <a:xfrm>
            <a:off x="5759687" y="3419562"/>
            <a:ext cx="612513" cy="5386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верх 17"/>
          <p:cNvSpPr/>
          <p:nvPr/>
        </p:nvSpPr>
        <p:spPr>
          <a:xfrm>
            <a:off x="5004048" y="4638307"/>
            <a:ext cx="576064" cy="57647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верх 18"/>
          <p:cNvSpPr/>
          <p:nvPr/>
        </p:nvSpPr>
        <p:spPr>
          <a:xfrm>
            <a:off x="3383868" y="4552089"/>
            <a:ext cx="612513" cy="6626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074" name="Picture 2" descr="http://im2-tub-ua.yandex.net/i?id=33031966-1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77" y="1374299"/>
            <a:ext cx="2200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69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Шляхи поглинання СО₂  з атмосфери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857620" y="2143116"/>
            <a:ext cx="207170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err="1" smtClean="0">
                <a:solidFill>
                  <a:schemeClr val="tx1"/>
                </a:solidFill>
              </a:rPr>
              <a:t>СО₂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2990590">
            <a:off x="2285984" y="3214686"/>
            <a:ext cx="1143008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39745">
            <a:off x="6349035" y="3134333"/>
            <a:ext cx="1143008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5000636"/>
            <a:ext cx="292895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Планктон Світового океану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4929198"/>
            <a:ext cx="335758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Наземні зелені рослини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4900" dirty="0" smtClean="0"/>
              <a:t>Поглинання </a:t>
            </a:r>
            <a:r>
              <a:rPr lang="uk-UA" sz="4900" dirty="0" err="1" smtClean="0"/>
              <a:t>СО</a:t>
            </a:r>
            <a:r>
              <a:rPr lang="uk-UA" sz="4900" baseline="-25000" dirty="0" err="1" smtClean="0"/>
              <a:t>2</a:t>
            </a:r>
            <a:r>
              <a:rPr lang="uk-UA" sz="4900" baseline="-25000" dirty="0" smtClean="0"/>
              <a:t> </a:t>
            </a:r>
            <a:r>
              <a:rPr lang="uk-UA" sz="4900" dirty="0" smtClean="0"/>
              <a:t>з атмосфери з утворенням органічних речовин (фотосинтез)</a:t>
            </a:r>
            <a:endParaRPr lang="uk-UA" sz="49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76796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1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</a:t>
            </a:r>
            <a:r>
              <a:rPr lang="uk-UA" dirty="0" smtClean="0"/>
              <a:t>роцес фотосинтезу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622279"/>
            <a:ext cx="17375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/>
              <a:t>СО₂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16038" y="3622279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/>
              <a:t>О</a:t>
            </a:r>
            <a:r>
              <a:rPr lang="uk-UA" sz="6000" b="1" dirty="0"/>
              <a:t>₂ </a:t>
            </a:r>
          </a:p>
        </p:txBody>
      </p:sp>
      <p:pic>
        <p:nvPicPr>
          <p:cNvPr id="2050" name="Picture 2" descr="http://s54.radikal.ru/i143/1006/33/9d61652177f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872" y="3026574"/>
            <a:ext cx="3952695" cy="296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Выгнутая вверх стрелка 8"/>
          <p:cNvSpPr/>
          <p:nvPr/>
        </p:nvSpPr>
        <p:spPr>
          <a:xfrm>
            <a:off x="899592" y="1877778"/>
            <a:ext cx="2067853" cy="11487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5751290" y="1877778"/>
            <a:ext cx="1990105" cy="11487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63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/>
              <a:t>Перевір</a:t>
            </a:r>
            <a:r>
              <a:rPr lang="ru-RU" dirty="0" smtClean="0"/>
              <a:t> себе: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сполуки</a:t>
            </a:r>
            <a:r>
              <a:rPr lang="ru-RU" sz="3200" dirty="0" smtClean="0"/>
              <a:t>  Карбону </a:t>
            </a:r>
            <a:r>
              <a:rPr lang="ru-RU" sz="3200" dirty="0" err="1" smtClean="0"/>
              <a:t>найбільш</a:t>
            </a:r>
            <a:r>
              <a:rPr lang="ru-RU" sz="3200" dirty="0" smtClean="0"/>
              <a:t> </a:t>
            </a:r>
            <a:r>
              <a:rPr lang="ru-RU" sz="3200" dirty="0" err="1" smtClean="0"/>
              <a:t>поширені</a:t>
            </a:r>
            <a:r>
              <a:rPr lang="ru-RU" sz="3200" dirty="0" smtClean="0"/>
              <a:t> в </a:t>
            </a:r>
            <a:r>
              <a:rPr lang="ru-RU" sz="3200" dirty="0" err="1" smtClean="0"/>
              <a:t>природі</a:t>
            </a:r>
            <a:r>
              <a:rPr lang="ru-RU" sz="3200" dirty="0" smtClean="0"/>
              <a:t>?</a:t>
            </a:r>
          </a:p>
          <a:p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сполуки</a:t>
            </a:r>
            <a:r>
              <a:rPr lang="ru-RU" sz="3200" dirty="0" smtClean="0"/>
              <a:t>  Карбону </a:t>
            </a:r>
            <a:r>
              <a:rPr lang="ru-RU" sz="3200" dirty="0" err="1" smtClean="0"/>
              <a:t>приймають</a:t>
            </a:r>
            <a:r>
              <a:rPr lang="ru-RU" sz="3200" dirty="0" smtClean="0"/>
              <a:t> участь в </a:t>
            </a:r>
            <a:r>
              <a:rPr lang="ru-RU" sz="3200" dirty="0" err="1" smtClean="0"/>
              <a:t>колообігу</a:t>
            </a:r>
            <a:r>
              <a:rPr lang="ru-RU" sz="3200" dirty="0" smtClean="0"/>
              <a:t>?</a:t>
            </a:r>
          </a:p>
          <a:p>
            <a:r>
              <a:rPr lang="ru-RU" sz="3200" dirty="0" err="1" smtClean="0"/>
              <a:t>Які</a:t>
            </a:r>
            <a:r>
              <a:rPr lang="ru-RU" sz="3200" dirty="0" smtClean="0"/>
              <a:t> шляхи </a:t>
            </a:r>
            <a:r>
              <a:rPr lang="ru-RU" sz="3200" dirty="0" err="1" smtClean="0"/>
              <a:t>надходження</a:t>
            </a:r>
            <a:r>
              <a:rPr lang="ru-RU" sz="3200" dirty="0" smtClean="0"/>
              <a:t> </a:t>
            </a:r>
            <a:r>
              <a:rPr lang="uk-UA" sz="3200" dirty="0"/>
              <a:t>СО₂ </a:t>
            </a:r>
            <a:r>
              <a:rPr lang="uk-UA" sz="3200" dirty="0" smtClean="0"/>
              <a:t>в атмосферу?</a:t>
            </a:r>
          </a:p>
          <a:p>
            <a:r>
              <a:rPr lang="uk-UA" sz="3200" dirty="0" smtClean="0"/>
              <a:t>Яким чином відбувається </a:t>
            </a:r>
            <a:r>
              <a:rPr lang="uk-UA" sz="3200" dirty="0"/>
              <a:t>регуляція вмісту СО₂ </a:t>
            </a:r>
            <a:r>
              <a:rPr lang="uk-UA" sz="3200" dirty="0" smtClean="0"/>
              <a:t>в повітрі?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162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Колообіг Карбону в природі</vt:lpstr>
      <vt:lpstr>Поширення Карбону в природі</vt:lpstr>
      <vt:lpstr>Сполуки Карбону , які приймають участь в кругообігу</vt:lpstr>
      <vt:lpstr>Надходження  СО₂  в атмосферу</vt:lpstr>
      <vt:lpstr>Шляхи поглинання СО₂  з атмосфери</vt:lpstr>
      <vt:lpstr> Поглинання СО2 з атмосфери з утворенням органічних речовин (фотосинтез)</vt:lpstr>
      <vt:lpstr>Процес фотосинтезу</vt:lpstr>
      <vt:lpstr> Перевір себе: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Карбон - С</dc:title>
  <dc:creator>Oksana</dc:creator>
  <cp:lastModifiedBy>Oksana</cp:lastModifiedBy>
  <cp:revision>23</cp:revision>
  <dcterms:created xsi:type="dcterms:W3CDTF">2014-02-04T13:54:50Z</dcterms:created>
  <dcterms:modified xsi:type="dcterms:W3CDTF">2014-02-05T14:47:01Z</dcterms:modified>
</cp:coreProperties>
</file>