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2" r:id="rId7"/>
    <p:sldId id="261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06.02.2014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908720"/>
            <a:ext cx="6552728" cy="13681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8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Каучуки. </a:t>
            </a:r>
            <a:r>
              <a:rPr lang="ru-RU" sz="8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Гума</a:t>
            </a:r>
            <a:endParaRPr lang="ru-RU" sz="8000" b="1" dirty="0">
              <a:ln w="1905"/>
              <a:solidFill>
                <a:schemeClr val="tx2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4240560" cy="1752600"/>
          </a:xfrm>
        </p:spPr>
        <p:txBody>
          <a:bodyPr/>
          <a:lstStyle/>
          <a:p>
            <a:pPr algn="r"/>
            <a:r>
              <a:rPr lang="ru-RU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Виконала</a:t>
            </a:r>
            <a:endParaRPr lang="ru-RU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учениця</a:t>
            </a: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11-Б </a:t>
            </a:r>
            <a:r>
              <a:rPr lang="ru-RU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класу</a:t>
            </a:r>
            <a:endParaRPr lang="ru-RU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Гуленко</a:t>
            </a: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Катерина</a:t>
            </a:r>
          </a:p>
        </p:txBody>
      </p:sp>
      <p:pic>
        <p:nvPicPr>
          <p:cNvPr id="4098" name="Picture 2" descr="http://latex77.ru/uploads/image/istoriya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2808312" cy="38119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00" name="Picture 4" descr="http://148.251.8.11/firms/about-images/1/606030_281039_13535317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3040758" cy="266429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uk-UA" sz="4800" b="1" dirty="0" smtClean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Застосування </a:t>
            </a:r>
            <a:r>
              <a:rPr lang="uk-UA" sz="4800" b="1" dirty="0" err="1" smtClean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каучуків</a:t>
            </a:r>
            <a:r>
              <a:rPr lang="uk-UA" sz="4800" b="1" dirty="0" smtClean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і гуми</a:t>
            </a:r>
            <a:endParaRPr lang="ru-RU" sz="4800" b="1" dirty="0">
              <a:ln w="3155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196753"/>
            <a:ext cx="8891464" cy="23762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гумового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–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шинне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виробництво</a:t>
            </a:r>
            <a:r>
              <a:rPr lang="ru-RU" dirty="0" smtClean="0"/>
              <a:t>. </a:t>
            </a:r>
            <a:endParaRPr lang="ru-RU" dirty="0" smtClean="0"/>
          </a:p>
          <a:p>
            <a:pPr algn="just">
              <a:buNone/>
            </a:pPr>
            <a:r>
              <a:rPr lang="ru-RU" sz="2200" dirty="0" smtClean="0"/>
              <a:t>       </a:t>
            </a:r>
            <a:r>
              <a:rPr lang="ru-RU" sz="2200" dirty="0" err="1" smtClean="0"/>
              <a:t>Окрім</a:t>
            </a:r>
            <a:r>
              <a:rPr lang="ru-RU" sz="2200" dirty="0" smtClean="0"/>
              <a:t> </a:t>
            </a:r>
            <a:r>
              <a:rPr lang="ru-RU" sz="2200" dirty="0" smtClean="0"/>
              <a:t>шин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гуми</a:t>
            </a:r>
            <a:r>
              <a:rPr lang="ru-RU" sz="2200" dirty="0" smtClean="0"/>
              <a:t> </a:t>
            </a:r>
            <a:r>
              <a:rPr lang="ru-RU" sz="2200" dirty="0" err="1" smtClean="0"/>
              <a:t>виготовляють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транспортувальні</a:t>
            </a:r>
            <a:r>
              <a:rPr lang="ru-RU" sz="2200" dirty="0" smtClean="0"/>
              <a:t> </a:t>
            </a:r>
            <a:r>
              <a:rPr lang="ru-RU" sz="2200" dirty="0" err="1" smtClean="0"/>
              <a:t>стрічки</a:t>
            </a:r>
            <a:r>
              <a:rPr lang="ru-RU" sz="2200" dirty="0" smtClean="0"/>
              <a:t>, </a:t>
            </a:r>
            <a:r>
              <a:rPr lang="ru-RU" sz="2200" dirty="0" err="1" smtClean="0"/>
              <a:t>привідні</a:t>
            </a:r>
            <a:r>
              <a:rPr lang="ru-RU" sz="2200" dirty="0" smtClean="0"/>
              <a:t> </a:t>
            </a:r>
            <a:r>
              <a:rPr lang="ru-RU" sz="2200" dirty="0" err="1" smtClean="0"/>
              <a:t>ремені</a:t>
            </a:r>
            <a:r>
              <a:rPr lang="ru-RU" sz="2200" dirty="0" smtClean="0"/>
              <a:t>, муфти </a:t>
            </a:r>
            <a:r>
              <a:rPr lang="ru-RU" sz="2200" dirty="0" err="1" smtClean="0"/>
              <a:t>зчеплення</a:t>
            </a:r>
            <a:r>
              <a:rPr lang="ru-RU" sz="2200" dirty="0" smtClean="0"/>
              <a:t>, баки, </a:t>
            </a:r>
            <a:r>
              <a:rPr lang="ru-RU" sz="2200" dirty="0" err="1" smtClean="0"/>
              <a:t>трубопроводи</a:t>
            </a:r>
            <a:r>
              <a:rPr lang="ru-RU" sz="2200" dirty="0" smtClean="0"/>
              <a:t>, шланги, </a:t>
            </a:r>
            <a:r>
              <a:rPr lang="ru-RU" sz="2200" dirty="0" err="1" smtClean="0"/>
              <a:t>ущільнювачі</a:t>
            </a:r>
            <a:r>
              <a:rPr lang="ru-RU" sz="2200" dirty="0" smtClean="0"/>
              <a:t>. А </a:t>
            </a:r>
            <a:r>
              <a:rPr lang="ru-RU" sz="2200" dirty="0" err="1" smtClean="0"/>
              <a:t>ще</a:t>
            </a:r>
            <a:r>
              <a:rPr lang="ru-RU" sz="2200" dirty="0" smtClean="0"/>
              <a:t> – </a:t>
            </a:r>
            <a:r>
              <a:rPr lang="ru-RU" sz="2200" dirty="0" err="1" smtClean="0"/>
              <a:t>гумо-технічні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вироби</a:t>
            </a:r>
            <a:r>
              <a:rPr lang="ru-RU" sz="2200" dirty="0" smtClean="0"/>
              <a:t>, </a:t>
            </a:r>
            <a:r>
              <a:rPr lang="ru-RU" sz="2200" dirty="0" err="1" smtClean="0"/>
              <a:t>сантехніку</a:t>
            </a:r>
            <a:r>
              <a:rPr lang="ru-RU" sz="2200" dirty="0" smtClean="0"/>
              <a:t>, </a:t>
            </a:r>
            <a:r>
              <a:rPr lang="ru-RU" sz="2200" dirty="0" err="1" smtClean="0"/>
              <a:t>штучну</a:t>
            </a:r>
            <a:r>
              <a:rPr lang="ru-RU" sz="2200" dirty="0" smtClean="0"/>
              <a:t> </a:t>
            </a:r>
            <a:r>
              <a:rPr lang="ru-RU" sz="2200" dirty="0" err="1" smtClean="0"/>
              <a:t>шкіру</a:t>
            </a:r>
            <a:r>
              <a:rPr lang="ru-RU" sz="2200" dirty="0" smtClean="0"/>
              <a:t>, </a:t>
            </a:r>
            <a:r>
              <a:rPr lang="ru-RU" sz="2200" dirty="0" err="1" smtClean="0"/>
              <a:t>деякі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будівельні</a:t>
            </a:r>
            <a:r>
              <a:rPr lang="ru-RU" sz="2200" dirty="0" smtClean="0"/>
              <a:t> </a:t>
            </a:r>
            <a:r>
              <a:rPr lang="ru-RU" sz="2200" dirty="0" err="1" smtClean="0"/>
              <a:t>матеріали</a:t>
            </a:r>
            <a:r>
              <a:rPr lang="ru-RU" sz="2200" dirty="0" smtClean="0"/>
              <a:t>, </a:t>
            </a:r>
            <a:r>
              <a:rPr lang="ru-RU" sz="2200" dirty="0" err="1" smtClean="0"/>
              <a:t>дорожні</a:t>
            </a:r>
            <a:r>
              <a:rPr lang="ru-RU" sz="2200" dirty="0" smtClean="0"/>
              <a:t> </a:t>
            </a:r>
            <a:r>
              <a:rPr lang="ru-RU" sz="2200" dirty="0" err="1" smtClean="0"/>
              <a:t>покриття</a:t>
            </a:r>
            <a:r>
              <a:rPr lang="ru-RU" sz="2200" dirty="0" smtClean="0"/>
              <a:t>, </a:t>
            </a:r>
            <a:r>
              <a:rPr lang="ru-RU" sz="2200" dirty="0" err="1" smtClean="0"/>
              <a:t>облицювальні</a:t>
            </a:r>
            <a:r>
              <a:rPr lang="ru-RU" sz="2200" dirty="0" smtClean="0"/>
              <a:t> </a:t>
            </a:r>
            <a:r>
              <a:rPr lang="ru-RU" sz="2200" dirty="0" err="1" smtClean="0"/>
              <a:t>матеріали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меблів</a:t>
            </a:r>
            <a:r>
              <a:rPr lang="ru-RU" sz="2200" dirty="0" smtClean="0"/>
              <a:t>, </a:t>
            </a:r>
            <a:r>
              <a:rPr lang="ru-RU" sz="2200" dirty="0" err="1" smtClean="0"/>
              <a:t>матраців</a:t>
            </a:r>
            <a:r>
              <a:rPr lang="ru-RU" sz="2200" dirty="0" smtClean="0"/>
              <a:t>, </a:t>
            </a:r>
            <a:r>
              <a:rPr lang="ru-RU" sz="2200" dirty="0" err="1" smtClean="0"/>
              <a:t>сидінь</a:t>
            </a:r>
            <a:r>
              <a:rPr lang="ru-RU" sz="2200" dirty="0" smtClean="0"/>
              <a:t>, </a:t>
            </a:r>
            <a:r>
              <a:rPr lang="ru-RU" sz="2200" dirty="0" err="1" smtClean="0"/>
              <a:t>кабелів</a:t>
            </a:r>
            <a:r>
              <a:rPr lang="ru-RU" sz="2200" dirty="0" smtClean="0"/>
              <a:t>, </a:t>
            </a:r>
            <a:r>
              <a:rPr lang="ru-RU" sz="2200" dirty="0" err="1" smtClean="0"/>
              <a:t>взуття</a:t>
            </a:r>
            <a:r>
              <a:rPr lang="ru-RU" sz="2200" dirty="0" smtClean="0"/>
              <a:t>, </a:t>
            </a:r>
            <a:r>
              <a:rPr lang="ru-RU" sz="2200" dirty="0" err="1" smtClean="0"/>
              <a:t>спецодяг</a:t>
            </a:r>
            <a:r>
              <a:rPr lang="ru-RU" sz="2200" dirty="0" smtClean="0"/>
              <a:t>, </a:t>
            </a:r>
            <a:r>
              <a:rPr lang="ru-RU" sz="2200" dirty="0" err="1" smtClean="0"/>
              <a:t>паперу</a:t>
            </a:r>
            <a:r>
              <a:rPr lang="ru-RU" sz="2200" dirty="0" smtClean="0"/>
              <a:t>, </a:t>
            </a:r>
            <a:r>
              <a:rPr lang="ru-RU" sz="2200" dirty="0" err="1" smtClean="0"/>
              <a:t>клеї</a:t>
            </a:r>
            <a:r>
              <a:rPr lang="ru-RU" sz="2200" dirty="0" smtClean="0"/>
              <a:t>, </a:t>
            </a:r>
            <a:r>
              <a:rPr lang="ru-RU" sz="2200" dirty="0" err="1" smtClean="0"/>
              <a:t>фарби</a:t>
            </a:r>
            <a:r>
              <a:rPr lang="ru-RU" sz="2200" dirty="0" smtClean="0"/>
              <a:t> </a:t>
            </a:r>
            <a:r>
              <a:rPr lang="ru-RU" sz="2200" dirty="0" err="1" smtClean="0"/>
              <a:t>тощо</a:t>
            </a:r>
            <a:r>
              <a:rPr lang="ru-RU" sz="2200" dirty="0" smtClean="0"/>
              <a:t>.</a:t>
            </a:r>
            <a:endParaRPr lang="ru-RU" sz="2200" dirty="0" smtClean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323528" y="5301208"/>
            <a:ext cx="18002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Привідний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ремінь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http://lps.org.ua/img/-/goods/8/2a/fcbdd8ec04114c6cd09717a4743db2a8/harvest/harv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1656184" cy="1656184"/>
          </a:xfrm>
          <a:prstGeom prst="rect">
            <a:avLst/>
          </a:prstGeom>
          <a:noFill/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2267744" y="6021288"/>
            <a:ext cx="1872208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1600" b="1" i="1" dirty="0" err="1" smtClean="0">
                <a:solidFill>
                  <a:schemeClr val="tx2">
                    <a:lumMod val="50000"/>
                  </a:schemeClr>
                </a:solidFill>
              </a:rPr>
              <a:t>Напівчоботи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  <a:t> з гуми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2" name="Picture 4" descr="http://stylet.com.ua/files/modules/catalog/items/266845/390x498/8180d17f1629bde00eba4f928fb5971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77072"/>
            <a:ext cx="1522579" cy="1944216"/>
          </a:xfrm>
          <a:prstGeom prst="rect">
            <a:avLst/>
          </a:prstGeom>
          <a:noFill/>
        </p:spPr>
      </p:pic>
      <p:pic>
        <p:nvPicPr>
          <p:cNvPr id="22534" name="Picture 6" descr="http://iran-banner.com/Portals/0/productimages/156920_2c0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4"/>
            <a:ext cx="1728192" cy="1728192"/>
          </a:xfrm>
          <a:prstGeom prst="rect">
            <a:avLst/>
          </a:prstGeom>
          <a:noFill/>
        </p:spPr>
      </p:pic>
      <p:sp>
        <p:nvSpPr>
          <p:cNvPr id="10" name="Місце для вмісту 2"/>
          <p:cNvSpPr txBox="1">
            <a:spLocks/>
          </p:cNvSpPr>
          <p:nvPr/>
        </p:nvSpPr>
        <p:spPr>
          <a:xfrm>
            <a:off x="4716016" y="5373216"/>
            <a:ext cx="1872208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  <a:t>Матраци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6" name="Picture 8" descr="https://encrypted-tbn0.gstatic.com/images?q=tbn:ANd9GcS96NxclaFXS5HKwN8cJFA9Sy6_hEv4tLNdojaB0D_q9F1S5AK8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509120"/>
            <a:ext cx="2488800" cy="1656184"/>
          </a:xfrm>
          <a:prstGeom prst="rect">
            <a:avLst/>
          </a:prstGeom>
          <a:noFill/>
        </p:spPr>
      </p:pic>
      <p:sp>
        <p:nvSpPr>
          <p:cNvPr id="12" name="Місце для вмісту 2"/>
          <p:cNvSpPr txBox="1">
            <a:spLocks/>
          </p:cNvSpPr>
          <p:nvPr/>
        </p:nvSpPr>
        <p:spPr>
          <a:xfrm>
            <a:off x="7020272" y="6237312"/>
            <a:ext cx="1872208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1600" b="1" i="1" noProof="0" dirty="0" smtClean="0">
                <a:solidFill>
                  <a:schemeClr val="tx2">
                    <a:lumMod val="50000"/>
                  </a:schemeClr>
                </a:solidFill>
              </a:rPr>
              <a:t>Фарба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Каучук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196753"/>
            <a:ext cx="8579296" cy="273630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Каучук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еластичний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матеріал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отримують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при 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коагуляції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латексу 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каучуконосних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рослин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головним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чином 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бразильської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гевеї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росте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тропічних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країнах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Основний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компонент — 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поліізопрен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вуглеводневе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полімерне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хімічне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з'єднання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загальну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формулу (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baseline="-250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n-US" baseline="-25000" dirty="0" smtClean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s://encrypted-tbn0.gstatic.com/images?q=tbn:ANd9GcSzl10iqwsJxRLZpiIW3sUBEA7vtU5JmUIhzP_zRlvGUk7fc8Q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346267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028" name="Picture 4" descr="http://gengruz.com/uploads/posts/2012-11/1351878072_perevozka-kauch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4000443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771775" y="188913"/>
            <a:ext cx="6070600" cy="13398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Історія виникнення натурального каучуку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87675" y="1412875"/>
            <a:ext cx="5770563" cy="2447925"/>
          </a:xfrm>
        </p:spPr>
        <p:txBody>
          <a:bodyPr/>
          <a:lstStyle/>
          <a:p>
            <a:pPr algn="just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err="1" smtClean="0">
                <a:solidFill>
                  <a:srgbClr val="002060"/>
                </a:solidFill>
              </a:rPr>
              <a:t>Індіанці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робили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м'ячі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білого</a:t>
            </a:r>
            <a:r>
              <a:rPr lang="ru-RU" sz="2000" dirty="0" smtClean="0">
                <a:solidFill>
                  <a:srgbClr val="002060"/>
                </a:solidFill>
              </a:rPr>
              <a:t> соку </a:t>
            </a:r>
            <a:r>
              <a:rPr lang="ru-RU" sz="2000" dirty="0" err="1" smtClean="0">
                <a:solidFill>
                  <a:srgbClr val="002060"/>
                </a:solidFill>
              </a:rPr>
              <a:t>рослини</a:t>
            </a:r>
            <a:r>
              <a:rPr lang="ru-RU" sz="2000" dirty="0" smtClean="0">
                <a:solidFill>
                  <a:srgbClr val="002060"/>
                </a:solidFill>
              </a:rPr>
              <a:t> Гевея,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росте на берегах </a:t>
            </a:r>
            <a:r>
              <a:rPr lang="ru-RU" sz="2000" dirty="0" err="1" smtClean="0">
                <a:solidFill>
                  <a:srgbClr val="002060"/>
                </a:solidFill>
              </a:rPr>
              <a:t>річки</a:t>
            </a:r>
            <a:r>
              <a:rPr lang="ru-RU" sz="2000" dirty="0" smtClean="0">
                <a:solidFill>
                  <a:srgbClr val="002060"/>
                </a:solidFill>
              </a:rPr>
              <a:t> Амазонки, </a:t>
            </a:r>
            <a:r>
              <a:rPr lang="ru-RU" sz="2000" dirty="0" err="1" smtClean="0">
                <a:solidFill>
                  <a:srgbClr val="002060"/>
                </a:solidFill>
              </a:rPr>
              <a:t>цей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сік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темнів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тверднув</a:t>
            </a:r>
            <a:r>
              <a:rPr lang="ru-RU" sz="2000" dirty="0" smtClean="0">
                <a:solidFill>
                  <a:srgbClr val="002060"/>
                </a:solidFill>
              </a:rPr>
              <a:t> на </a:t>
            </a:r>
            <a:r>
              <a:rPr lang="ru-RU" sz="2000" dirty="0" err="1" smtClean="0">
                <a:solidFill>
                  <a:srgbClr val="002060"/>
                </a:solidFill>
              </a:rPr>
              <a:t>повітрі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uk-UA" sz="2000" dirty="0" smtClean="0">
              <a:solidFill>
                <a:srgbClr val="002060"/>
              </a:solidFill>
            </a:endParaRPr>
          </a:p>
          <a:p>
            <a:pPr algn="just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 </a:t>
            </a:r>
            <a:r>
              <a:rPr lang="ru-RU" sz="2000" dirty="0" err="1" smtClean="0">
                <a:solidFill>
                  <a:srgbClr val="002060"/>
                </a:solidFill>
              </a:rPr>
              <a:t>Південній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Америці</a:t>
            </a:r>
            <a:r>
              <a:rPr lang="ru-RU" sz="2000" dirty="0" smtClean="0">
                <a:solidFill>
                  <a:srgbClr val="002060"/>
                </a:solidFill>
              </a:rPr>
              <a:t> дерево,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дає</a:t>
            </a:r>
            <a:r>
              <a:rPr lang="ru-RU" sz="2000" dirty="0" smtClean="0">
                <a:solidFill>
                  <a:srgbClr val="002060"/>
                </a:solidFill>
              </a:rPr>
              <a:t> каучук,  </a:t>
            </a:r>
            <a:r>
              <a:rPr lang="ru-RU" sz="2000" dirty="0" err="1" smtClean="0">
                <a:solidFill>
                  <a:srgbClr val="002060"/>
                </a:solidFill>
              </a:rPr>
              <a:t>було</a:t>
            </a:r>
            <a:r>
              <a:rPr lang="ru-RU" sz="2000" dirty="0" smtClean="0">
                <a:solidFill>
                  <a:srgbClr val="002060"/>
                </a:solidFill>
              </a:rPr>
              <a:t> названо </a:t>
            </a:r>
            <a:r>
              <a:rPr lang="ru-RU" sz="2000" dirty="0" err="1" smtClean="0">
                <a:solidFill>
                  <a:srgbClr val="002060"/>
                </a:solidFill>
              </a:rPr>
              <a:t>гевеєю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молочно-білий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швидко</a:t>
            </a:r>
            <a:r>
              <a:rPr lang="ru-RU" sz="2000" dirty="0" smtClean="0">
                <a:solidFill>
                  <a:srgbClr val="002060"/>
                </a:solidFill>
              </a:rPr>
              <a:t> густ</a:t>
            </a:r>
            <a:r>
              <a:rPr lang="uk-UA" sz="2000" dirty="0" err="1" smtClean="0">
                <a:solidFill>
                  <a:srgbClr val="002060"/>
                </a:solidFill>
              </a:rPr>
              <a:t>іючий</a:t>
            </a:r>
            <a:r>
              <a:rPr lang="ru-RU" sz="2000" dirty="0" smtClean="0">
                <a:solidFill>
                  <a:srgbClr val="002060"/>
                </a:solidFill>
              </a:rPr>
              <a:t> на </a:t>
            </a:r>
            <a:r>
              <a:rPr lang="ru-RU" sz="2000" dirty="0" err="1" smtClean="0">
                <a:solidFill>
                  <a:srgbClr val="002060"/>
                </a:solidFill>
              </a:rPr>
              <a:t>повітрі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сік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випливає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надрізів</a:t>
            </a:r>
            <a:r>
              <a:rPr lang="ru-RU" sz="2000" dirty="0" smtClean="0">
                <a:solidFill>
                  <a:srgbClr val="002060"/>
                </a:solidFill>
              </a:rPr>
              <a:t> кори,  </a:t>
            </a:r>
            <a:r>
              <a:rPr lang="ru-RU" sz="2000" dirty="0" err="1" smtClean="0">
                <a:solidFill>
                  <a:srgbClr val="002060"/>
                </a:solidFill>
              </a:rPr>
              <a:t>отримав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назву</a:t>
            </a:r>
            <a:r>
              <a:rPr lang="ru-RU" sz="2000" dirty="0" smtClean="0">
                <a:solidFill>
                  <a:srgbClr val="002060"/>
                </a:solidFill>
              </a:rPr>
              <a:t> «латекс».</a:t>
            </a:r>
          </a:p>
          <a:p>
            <a:pPr algn="just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002060"/>
              </a:solidFill>
            </a:endParaRPr>
          </a:p>
          <a:p>
            <a:pPr algn="just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002060"/>
              </a:solidFill>
            </a:endParaRPr>
          </a:p>
        </p:txBody>
      </p:sp>
      <p:pic>
        <p:nvPicPr>
          <p:cNvPr id="22532" name="Picture 4" descr="http://sl.photo-traveller.net/Foto/Indonesia/Indonesia2010/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304256" cy="3458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 descr="http://www.superchado.ru/images/product_images/popup_images/1082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97152"/>
            <a:ext cx="2880320" cy="1791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6" name="Picture 8" descr="http://aqa.com.ua/images/product_images/popup_images/565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013176"/>
            <a:ext cx="2664296" cy="1585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Місце для вмісту 2"/>
          <p:cNvSpPr txBox="1">
            <a:spLocks/>
          </p:cNvSpPr>
          <p:nvPr/>
        </p:nvSpPr>
        <p:spPr bwMode="auto">
          <a:xfrm>
            <a:off x="827584" y="3717032"/>
            <a:ext cx="79930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Індіанці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робили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з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каучуку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непромокаючі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тканини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взуття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, судна для води,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яскраво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розфарбовані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кульки -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дитячі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іграшки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Індіанці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просочували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свій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одяг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соком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каучуконосних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дерев,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робили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її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водонепроникною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273050" indent="-27305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95000"/>
              <a:buFont typeface="Wingdings" pitchFamily="2" charset="2"/>
              <a:buChar char="v"/>
              <a:defRPr/>
            </a:pPr>
            <a:endParaRPr lang="uk-UA" sz="2000" dirty="0">
              <a:solidFill>
                <a:srgbClr val="002060"/>
              </a:solidFill>
              <a:latin typeface="+mj-lt"/>
            </a:endParaRPr>
          </a:p>
          <a:p>
            <a:pPr marL="273050" indent="-27305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95000"/>
              <a:buFont typeface="Wingdings" pitchFamily="2" charset="2"/>
              <a:buChar char="v"/>
              <a:defRPr/>
            </a:pPr>
            <a:endParaRPr lang="uk-UA" sz="2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beauting.biz/images/1d7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93169">
            <a:off x="-7938" y="388938"/>
            <a:ext cx="2809876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ic.pics.livejournal.com/la_vida_nueva_v/63019022/344681/344681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1750">
            <a:off x="201613" y="2995613"/>
            <a:ext cx="2414587" cy="325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2987675" y="476250"/>
            <a:ext cx="586898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Історія виникнення натурального каучуку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92350" y="1916832"/>
            <a:ext cx="6851650" cy="2573337"/>
          </a:xfrm>
        </p:spPr>
        <p:txBody>
          <a:bodyPr>
            <a:noAutofit/>
          </a:bodyPr>
          <a:lstStyle/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 </a:t>
            </a:r>
            <a:r>
              <a:rPr lang="ru-RU" sz="2000" dirty="0" err="1" smtClean="0">
                <a:solidFill>
                  <a:srgbClr val="002060"/>
                </a:solidFill>
              </a:rPr>
              <a:t>Франції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винайшли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зручні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підтяжки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підв'язки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сплетених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бавовною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гумових</a:t>
            </a:r>
            <a:r>
              <a:rPr lang="ru-RU" sz="2000" dirty="0" smtClean="0">
                <a:solidFill>
                  <a:srgbClr val="002060"/>
                </a:solidFill>
              </a:rPr>
              <a:t> ниток.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 1823 р. </a:t>
            </a:r>
            <a:r>
              <a:rPr lang="ru-RU" sz="2000" dirty="0" err="1" smtClean="0">
                <a:solidFill>
                  <a:srgbClr val="002060"/>
                </a:solidFill>
              </a:rPr>
              <a:t>шотландець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Ч.Макінтош</a:t>
            </a:r>
            <a:r>
              <a:rPr lang="ru-RU" sz="2000" dirty="0" smtClean="0">
                <a:solidFill>
                  <a:srgbClr val="002060"/>
                </a:solidFill>
              </a:rPr>
              <a:t> придумав </a:t>
            </a:r>
            <a:r>
              <a:rPr lang="ru-RU" sz="2000" dirty="0" err="1" smtClean="0">
                <a:solidFill>
                  <a:srgbClr val="002060"/>
                </a:solidFill>
              </a:rPr>
              <a:t>прокладати</a:t>
            </a:r>
            <a:r>
              <a:rPr lang="ru-RU" sz="2000" dirty="0" smtClean="0">
                <a:solidFill>
                  <a:srgbClr val="002060"/>
                </a:solidFill>
              </a:rPr>
              <a:t> тонкий шар </a:t>
            </a:r>
            <a:r>
              <a:rPr lang="ru-RU" sz="2000" dirty="0" err="1" smtClean="0">
                <a:solidFill>
                  <a:srgbClr val="002060"/>
                </a:solidFill>
              </a:rPr>
              <a:t>гуми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між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двома</a:t>
            </a:r>
            <a:r>
              <a:rPr lang="ru-RU" sz="2000" dirty="0" smtClean="0">
                <a:solidFill>
                  <a:srgbClr val="002060"/>
                </a:solidFill>
              </a:rPr>
              <a:t> шматками </a:t>
            </a:r>
            <a:r>
              <a:rPr lang="ru-RU" sz="2000" dirty="0" err="1" smtClean="0">
                <a:solidFill>
                  <a:srgbClr val="002060"/>
                </a:solidFill>
              </a:rPr>
              <a:t>тканини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непромокальні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плащі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цієї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тканини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які</a:t>
            </a:r>
            <a:r>
              <a:rPr lang="ru-RU" sz="2000" dirty="0" smtClean="0">
                <a:solidFill>
                  <a:srgbClr val="002060"/>
                </a:solidFill>
              </a:rPr>
              <a:t> стали </a:t>
            </a:r>
            <a:r>
              <a:rPr lang="ru-RU" sz="2000" dirty="0" err="1" smtClean="0">
                <a:solidFill>
                  <a:srgbClr val="002060"/>
                </a:solidFill>
              </a:rPr>
              <a:t>називати</a:t>
            </a:r>
            <a:r>
              <a:rPr lang="ru-RU" sz="2000" dirty="0" smtClean="0">
                <a:solidFill>
                  <a:srgbClr val="002060"/>
                </a:solidFill>
              </a:rPr>
              <a:t> в честь </a:t>
            </a:r>
            <a:r>
              <a:rPr lang="ru-RU" sz="2000" dirty="0" err="1" smtClean="0">
                <a:solidFill>
                  <a:srgbClr val="002060"/>
                </a:solidFill>
              </a:rPr>
              <a:t>їх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творця</a:t>
            </a:r>
            <a:r>
              <a:rPr lang="ru-RU" sz="2000" dirty="0" smtClean="0">
                <a:solidFill>
                  <a:srgbClr val="002060"/>
                </a:solidFill>
              </a:rPr>
              <a:t> «</a:t>
            </a:r>
            <a:r>
              <a:rPr lang="ru-RU" sz="2000" dirty="0" err="1" smtClean="0">
                <a:solidFill>
                  <a:srgbClr val="002060"/>
                </a:solidFill>
              </a:rPr>
              <a:t>макінтош</a:t>
            </a:r>
            <a:r>
              <a:rPr lang="ru-RU" sz="2000" dirty="0" smtClean="0">
                <a:solidFill>
                  <a:srgbClr val="002060"/>
                </a:solidFill>
              </a:rPr>
              <a:t>», </a:t>
            </a:r>
            <a:r>
              <a:rPr lang="ru-RU" sz="2000" dirty="0" err="1" smtClean="0">
                <a:solidFill>
                  <a:srgbClr val="002060"/>
                </a:solidFill>
              </a:rPr>
              <a:t>набули</a:t>
            </a:r>
            <a:r>
              <a:rPr lang="ru-RU" sz="2000" dirty="0" smtClean="0">
                <a:solidFill>
                  <a:srgbClr val="002060"/>
                </a:solidFill>
              </a:rPr>
              <a:t> широкого </a:t>
            </a:r>
            <a:r>
              <a:rPr lang="ru-RU" sz="2000" dirty="0" err="1" smtClean="0">
                <a:solidFill>
                  <a:srgbClr val="002060"/>
                </a:solidFill>
              </a:rPr>
              <a:t>поширення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err="1" smtClean="0">
                <a:solidFill>
                  <a:srgbClr val="002060"/>
                </a:solidFill>
              </a:rPr>
              <a:t>Американець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Чарлз</a:t>
            </a:r>
            <a:r>
              <a:rPr lang="ru-RU" sz="2000" b="1" i="1" dirty="0" smtClean="0">
                <a:solidFill>
                  <a:srgbClr val="002060"/>
                </a:solidFill>
              </a:rPr>
              <a:t> Нельсон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Гуд'їр</a:t>
            </a:r>
            <a:r>
              <a:rPr lang="ru-RU" sz="2000" b="1" i="1" dirty="0" smtClean="0">
                <a:solidFill>
                  <a:srgbClr val="002060"/>
                </a:solidFill>
              </a:rPr>
              <a:t>  </a:t>
            </a:r>
            <a:r>
              <a:rPr lang="ru-RU" sz="2000" dirty="0" smtClean="0">
                <a:solidFill>
                  <a:srgbClr val="002060"/>
                </a:solidFill>
              </a:rPr>
              <a:t>у 1839 </a:t>
            </a:r>
            <a:r>
              <a:rPr lang="ru-RU" sz="2000" dirty="0" err="1" smtClean="0">
                <a:solidFill>
                  <a:srgbClr val="002060"/>
                </a:solidFill>
              </a:rPr>
              <a:t>виявив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додаючи</a:t>
            </a:r>
            <a:r>
              <a:rPr lang="ru-RU" sz="2000" dirty="0" smtClean="0">
                <a:solidFill>
                  <a:srgbClr val="002060"/>
                </a:solidFill>
              </a:rPr>
              <a:t> в каучук </a:t>
            </a:r>
            <a:r>
              <a:rPr lang="ru-RU" sz="2000" dirty="0" err="1" smtClean="0">
                <a:solidFill>
                  <a:srgbClr val="002060"/>
                </a:solidFill>
              </a:rPr>
              <a:t>трохи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сірки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нагріваючи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можна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поліпшити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його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міцність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твердість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еластичність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тепло-і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морозостійкість</a:t>
            </a:r>
            <a:r>
              <a:rPr lang="ru-RU" sz="2000" dirty="0" smtClean="0">
                <a:solidFill>
                  <a:srgbClr val="002060"/>
                </a:solidFill>
              </a:rPr>
              <a:t>. Зараз </a:t>
            </a:r>
            <a:r>
              <a:rPr lang="ru-RU" sz="2000" dirty="0" err="1" smtClean="0">
                <a:solidFill>
                  <a:srgbClr val="002060"/>
                </a:solidFill>
              </a:rPr>
              <a:t>саме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новий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матеріал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винайдений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Гуд'їром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прийнято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називати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гумою</a:t>
            </a:r>
            <a:r>
              <a:rPr lang="ru-RU" sz="2000" dirty="0" smtClean="0">
                <a:solidFill>
                  <a:srgbClr val="002060"/>
                </a:solidFill>
              </a:rPr>
              <a:t>, а </a:t>
            </a:r>
            <a:r>
              <a:rPr lang="ru-RU" sz="2000" dirty="0" err="1" smtClean="0">
                <a:solidFill>
                  <a:srgbClr val="002060"/>
                </a:solidFill>
              </a:rPr>
              <a:t>відкритий</a:t>
            </a:r>
            <a:r>
              <a:rPr lang="ru-RU" sz="2000" dirty="0" smtClean="0">
                <a:solidFill>
                  <a:srgbClr val="002060"/>
                </a:solidFill>
              </a:rPr>
              <a:t> ним </a:t>
            </a:r>
            <a:r>
              <a:rPr lang="ru-RU" sz="2000" dirty="0" err="1" smtClean="0">
                <a:solidFill>
                  <a:srgbClr val="002060"/>
                </a:solidFill>
              </a:rPr>
              <a:t>процес</a:t>
            </a:r>
            <a:r>
              <a:rPr lang="ru-RU" sz="2000" dirty="0" smtClean="0">
                <a:solidFill>
                  <a:srgbClr val="002060"/>
                </a:solidFill>
              </a:rPr>
              <a:t> - </a:t>
            </a:r>
            <a:r>
              <a:rPr lang="ru-RU" sz="2000" dirty="0" err="1" smtClean="0">
                <a:solidFill>
                  <a:srgbClr val="002060"/>
                </a:solidFill>
              </a:rPr>
              <a:t>вулканізацією</a:t>
            </a:r>
            <a:r>
              <a:rPr lang="ru-RU" sz="2000" dirty="0" smtClean="0">
                <a:solidFill>
                  <a:srgbClr val="002060"/>
                </a:solidFill>
              </a:rPr>
              <a:t> каучуку.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uk-UA" sz="2000" dirty="0" smtClean="0">
              <a:solidFill>
                <a:srgbClr val="002060"/>
              </a:solidFill>
            </a:endParaRPr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 bwMode="auto">
          <a:xfrm>
            <a:off x="900113" y="3933825"/>
            <a:ext cx="82438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273050" indent="-2730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Вулкан</a:t>
            </a:r>
            <a:r>
              <a:rPr lang="uk-UA" b="1" cap="all" dirty="0" err="1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ізація</a:t>
            </a:r>
            <a:r>
              <a:rPr lang="uk-UA" b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каучуку</a:t>
            </a:r>
            <a:endParaRPr lang="ru-RU" b="1" cap="all" dirty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79712" y="764704"/>
            <a:ext cx="4536504" cy="3312368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Сирий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каучук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має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низьку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міцність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дуже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липкий, особливо при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нагріванні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а на 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морозі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стає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твердим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ламким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Тому для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виготовлення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різних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виробів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у сирому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вигляді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каучук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непридатний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Свої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цінні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властивості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каучук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набуває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при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вулканізації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тобто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нагріванні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сіркою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 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Вулканізований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каучук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називають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Clr>
                <a:schemeClr val="accent4">
                  <a:lumMod val="50000"/>
                </a:schemeClr>
              </a:buClr>
              <a:buNone/>
            </a:pP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гумою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8" name="Picture 2" descr="http://kz.all.biz/img/kz/catalog/1988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021632" cy="2718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460" name="Picture 4" descr="Камбоджа. Каучу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41378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0" y="4021088"/>
            <a:ext cx="8964488" cy="25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accent4">
                  <a:lumMod val="50000"/>
                </a:schemeClr>
              </a:buClr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При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процесі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вулканізації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каучуку, 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сірки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наповнювача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переважно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сажі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виготовляють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суміш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якою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наповнюють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відповідні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форми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під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тиском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нагрівають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При 130–160°С каучук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взаємодіє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сіркою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молекули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зв'язуються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між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собою атомами 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сірки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Частково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вони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зв'язуються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між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собою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безпосередньо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Зв'язок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між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ними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здійснюється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рахунок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вільних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валентностей,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виникають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при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розриві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подвійних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зв'язків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2" name="AutoShape 6" descr="data:image/jpeg;base64,/9j/4AAQSkZJRgABAQAAAQABAAD/2wCEAAkGBxMTEhUUExQWFRQXFx0bGRgYGR0ZHhweGh8ZHRcYHBseISghIB0lGyAeITEhJikrLi4uHR8zODMsNygtLisBCgoKDg0OGxAQGywkHyQ0Lyw0LCwsLCw0LCw0LCwsLDQsLCwsLCwsLCwsLCwsLCwsLCwsLCwsLCwsLCwsLCwsLP/AABEIALcBEwMBIgACEQEDEQH/xAAbAAACAwEBAQAAAAAAAAAAAAAEBQIDBgABB//EAD0QAAIBAgUDAgQEBAQGAwEBAAECEQMhAAQSMUEFIlETYTJCcYEGI5GhFFKxwTNigvAVJJLR4fFDcqLCFv/EABgBAAMBAQAAAAAAAAAAAAAAAAABAgME/8QAKBEAAgICAgICAQQDAQAAAAAAAAECESExEkEDUSJhEzJxgbGR8PFC/9oADAMBAAIRAxEAPwD5xS1MTIsZmwIEiSfb64I6EKcuH1bW0iT52kb/APrHvTqUsQTtBiIkRq99o39ptijLJFYr5kbwe2Yjxt/TbFpHP7RccummVI1TdSAOPrPj+18TqJ+VuO2DEAWJIv7zb7frZlkOo+qotyQCZAFmCmx0mzEb+cUdRQr2gHuJBjuAjSfr4+4Pvh1Qo5JdQoAIhDTMzbY+J5+uGnRWBUAaQCNipjUJg6yCBNhAI9xe8M/kgFhg5i50lTEix3j7b4c9MytJKaqEriszRpqlKQBgEMCw8xuB4m84zc4vDIc040BOlM0yoQGqKgWFEBmUgqQBMagY+5IjbAlfJ01IDtDAtIAk73H9v1xosmF9NnKUAzKGGk1GaRAHbqKKQAQR7nY4U1sqVorMdlaFF7KwkfS4HE2+mJjJXVihK3V/0OcgaApAaHTSQEYvK7xBlBex2k72Ezhd1jKjWDYa6TgjTpvczcC5J1bA3H2adIzRpKwBIWdMja8SGj4T8uq43+mI9WpgUlbQFZGV5G3dYqR+n6Rvhww6LSzQL+GMvT9FWYU1Ide9txuGkbEBJO3nBj9MDqX7J9bSUGkyrqyalg6wAAG0k2nfaVnQHfTUppyZg+xsYEXmLSAZi+2HCVNFHVS1tqQF50kmoJDbkgQw8fKTGHO7wU0A1MtqNOoyhg6qQYgzqGoATLEgxe9ucEUcrpJ7tWpACpcQzKCAwm5+FRqB/wC7NMxSBoOFUSDVvAuiuV0zvOi2COjUqbUnLjcgrGpo1oGIUC5e5ECYgn3wPWBfLSFmVy2tgQJ40xDEDkLpKkcedjA3BBpq3qKKI9VFZl0RKSBJdWEAGAuliOdzAwQco+hWQhEsCUFyG8sLC8doOw+I2GBhTCUvRUE1SSSASoUBmAqPpiQBMcsCY8jL1YkhBk6NapVVKVEAANMBGhCdSd1wCNRCncyd8M/+F0yTEa9Rg1BruI7Q0aJgie1RzYQcP8l00tSZkqMKhMkGwNu0NaD2yYibtBF8UV6rpJKqisVJ0nWpIEG5kKTuAZ4gtEYuU84CTd0CVenuACwSnYTBWHC2KyLBiIEGJn7hW+TAtpsrWJB57SDIADQBuAd/Fnz1yoZbKjGdlBmRI37WiRHsYtGFXUMkyOfTIbXTNiNVli0TaBeeNN/AIhF2D5dwivGoimykjb4irCVg/NNoNiv3p61lNNRRY+GtyFMW8GRudsFZs6RSZyCHCpIsSWiqk7i5DAn2PtifVNlYkkgrvv8AOI4B4AA4GHFZHG7CKaUaz0TAVSrTpAUA6JYEg7AR+pnnCjp3SzVFMKIY1KqmEWxppKgSCAIKiI/W2GfSskHqrTExTqVNVQFQCdJKL7W3gR4Fjjuh5d6Vat6oGju0EGRr7bC/8wW+40jwcOlodWUHK00zeVIINMoFmTJHcsk7zcX3+hxn+qZZQsgAaa1VBta4KiB9cOajyKOYYQrVnZRtCB+0e1hY48zNB3yNKqVgtUZmP/2Z2EfYg28jFLBogfrSBmUogES52+C0EjzrZRG8g+CcKupUQ2XVo3gG28TJ9oIw9q09VKoyXQU6amTyFDPbxJUf6fpC3OLGWSCfmke3+5wQXFUT48KhHl8q2kuI0k9/gEEC/g90gc38Yu6cqUmJMlQQQPBaz7yIgA3Hyr4vZQW9TwUB9iSBq/dcPukaEpS4nUhIkaogfKdNibiJNoMb4JOkR5DFZ8A1CREE8fb9sE1KA7Tp0qSF1MQRMCe2JImb3GCvxLpOYqFVVQWkBTIuASR9b/vhnkskGPqEqNNJO3UGJYnSIB2kDUBaIt5wPSY5ZSEJycUqpUqwWDJFwJkMJiQY0mQeNpxCqAhbVFmuqhSZIm24ji2DM5lSEVmhS02JZj3QGI0ggkvePcYk3TRopVdCkPGnUY1bkEopMg+zDfjCIE9V1YkgEDiw/tjzD2rkEU6SVsB8KMRsNjJn649wWa8pANFF1K2uIA+0FoPjxuQcUummsGgiGseNvJsd/wD3i7KqHm/gbRfuP1Nz/TFecPfI7fN/HE8jFtpE2o7GlVZbVpAmLiZt95IEm9+L2xoqPQBWYBavpVGUSlJGrtbckrABKkSBtEmJx50I5Bsuz1jW1rpJEKQQSZppcs1gxLWiJtyD1LqoduykcvSiIkljpIIJJvMDj2++cpLTMrSaRZ11moM1JXYaArowAR+4yJKmQRLQbnYWmzP16mZpir/ECsFu1NydaG8wGkXFt7wN98Ka1R6tJYLEBSfhMCZJvG+rB3SOmZapRDJWZaoDF2dPTWJXQo7tJYHnUAdjEyBeOMYj40mAEqHYCQAoMQPaVAtYA/FF425xqqHRaNaklVfWOpgX/Jd1GlSBpVAxcktMlgLXiIIrLXWnPq0q1MqApVCCZIJIOkBTaIJ8zOAuo5/MFA6VKqBGUMwZgCY2B1Ejb24tzjKPjqV1snxxSetmlylTIZdvTUZiozTqkKAI8glQD3ACPMYH6xnaLU20pUDadQ1+mwtM9oHtG4j7YRmtUg7NNzqnVsbjUNQ86ha2Pcq9aoHAGoOGuOSRAEkjmNv7YtK3ork8I7pWY/5h9NNVYpsgsdQUzG8gSfudowy6XRBNYGoifOqPr3sGJYDSBfm8t+onQGFLNB20llphh8TRCANq07LE91xsbDDynnTXf1lo01mddU2AIgwS1gCvdqkTwDAOCcqWC6T0eJllps1O1WQW0qf5m1AsY7VJ2O5H6irpzgOA7LTZUMFoVFFOo0qgLDddLEE30XJm036mTVPp6albtLOKWlQO1STEVHkRcFBEfFinM5t3YGvUao+rQBAFnQOo0rAGlp41GVEgDCdlO0irMZoNApToLS1UjUJOoDQkE6o+Zx7hYIwRlenQAqk6nCvVLmTcA6T5Y2Jk7AXAOLfS0KTUUzqAVd9bLHcYjsBuZBHvucQWrVsHWGLE6iYJBMMTqEmSZMWXiRhdYFpWXVVekQFT4iYIYEtFrAiwv9JJ98WUWYgmNeqNQNhudKmPOxsJG489lVDpJf4oZtNrDbbcCdtv6kM5QlgNTMS0g2J2n7wQbESPBxKvsz1oEzP5LjSBpZdYF4Go3Clo2MWjlfhvMs4UIpVUDI8MpmzRUUAHSbRtcFrkj639W0gBbshMFx8STuYYSSJseIBmwAlmwKtAlV+GIIkSw1MbbjkTazCZxol2VD9QmzCLUoLqgek/a0XPdaZMiAfG2LOoUWFNmcAO7J8GxjUQfrscV9Rp7aW7GRfbbSLxzFyR5vFySKragk/CkCBf5VJtbg/p7DFopRzZHp6r/EKtyGAYiSJPpMtyPOgE+QTgjp7IateixszDTewaCGA8TH/598BJmfRCVQCdIIWCNRhaignmx4vb64pGX0Vl1f4iiTGkkVPimDYmDybavYYVdj1kt6jQCUVpqCPSYLcR8u/3gH78bYszlWcgiXldPiI1OAAf7ewwf+I4egKwuH0+11kEX8EkfTC2tTAyYJKmSCAPiABIM/eftGF6KSqi/KoBkagtHpsYiCSX+InnTYCfbxJRZ3JBqNMiS0mbGIOqDO0yI443w/pZkDJ1VMXRQJABkvFj43/THuUoB6Glr9vbIkbzvwb/AOzhcq/yReF+5kKNEgwR8jf/ANf+/wBMaTpbKKVPtbUEExqUESbkAQ1uT4INhGFtNEZmibUpWTvMkg/9X7YL6fSaotMRoCiAwEzM6vh7p45nFT0HmMp1xJdm1SZAM77CP2/ph109QtVlMUwaaMwjUCQkKwA3EnVB2JOFXWqMVWAFwT+19vbb7Ye5dWSuLSBTpueLAkGZkQpvcfLNiAcVLSCTIZ/Lk0xqMM5dTqG2gkxMwV0iL33jiFdDOFqSOElaSekrnSJLD5zEkKsRYiSfN2+ZpS6qpM6206gDysH4Zgo8k2j3jCqjHpETK6gLEgTpEeBDFGEnYG/OIqhUBVeokmWa/Mop/crJ+uOxLM5eGI0ofqSv1sAY/wB7Y7FBS+w/LdPo0j+bXkWICrF48wSfrAHE4M6Y1PWdJ004PfUFMe6gFlqP9kE+2FVTNUlg0qSmw1F9TAn+UkMu3jHlWuXbXoRgqiKVM6REcAknyYHOKk+kRKVj7qudp1ECCr6lQEt6p/KhdJil3GWjiFH9cWUKOWyuWTMZmi9Ws4IQOG9OG2aSdLWWYF+DG+AQvrqmimKOkH1GqKw0/eDAPm86osbFtl6tJtOVpBswijXDoFp0yTLVFWoZP/2IECYBk4lJJk6eBdV67VYAoWAVRPpAUwDyYEKoHG597nDTK9OzdWi9RVoilAbWygsqyWJEgkiSSSbmPsVv4pqUtaJQc1EVjrJOnU/ICgDSvEsJkbcmfTuuV/4eplaY+OLhdRgEkrHuYBPifriOKfxuxKNtpsa9Ty9epRFek+VqJl766SenUYNCy6QBIva25gHCynWFSm2y6gCSu0rBBAmJJtv4iL4Hao0aWaS4BBGpRGq4NgL7QdtrY3/4E6Xl3Ql6aszEy2sNcGTDKbEH74aWPRcI3Rj8z0zMMiOQSpHYdRN1J+VZkg/LBG+4mG3TchmghGh6drMQNUkEEBmhRPxaywgE3JIGPerUcsK1RKVRkKMQVdiVJPzKSb/rbwwmFvXatepSCV3JWnMGLANHcRebwA022xTwTai8l/Wen1KakCQEVWfTTIVtJATvJU1Su8QFESLnDDqKtXTU99K2poewixJKzCEqNxERvhF0gVFeoO7QVFjN07gLspKglyQsRc3EYY9JzTIv5tNQFGmxBMDdlntaLSpPi82OcnbRbkr7IZKuTVWpcFuxt+KdO8W+dTueYw1qZLXUNRzpVQhYiAbF+xRJu3wXiLng4GUCu7+kaa3R1VYTU7AFjIEMSwbf3+mIZ6sxnLlw6pq0h0JbuM6mXSRrmbcC8ScPL/YrlTyWdWqPUao7EGadwFlaQYgRIvpk6ZG51G0HFeVyLFVLaUtMsFIJ3ECIJGorMQd+YwJmizBFVQhhafbqVD3XmT8d1Oq0ET9Kq2YBNMnVuEiPTIgAQSsXN9+6STscGCOVvI5ylBrppIu25K8CCBqtEe02nYYaDJbXAIjYiSSRseTO0cj7YAoV5BgySwMxeSO7xMkmffF3TiGChyNQ+pUmwUCb/DPaLbwRzmyuwbqnRVqALOk3PqINcEQQWBIWNrczad8Qy2RdaApVCr6iQTM7MwDyYntj/wDP2d0Mtso8z3e06kHm48D/ALqup0tKsSoKBpK86pEkcyODJEx74uMsUUopOxYyzSqSJC1Ji/w1IK32iCTG9hgf+HKUFZWhiQ+m8AGY9rjx7yNsEZ6YlG1CrTfVaLpLKDf4oCyTvJsCYBoK/wAEGiQEBAkGSCNQ08X9+cW3RYkYqpLAA6agbTtfu0L7jUDeSCPGJtRl6ak3bXqYwe6AZuAPi8ExwcVZCu1c+rZVD6VERpI7pI30n2M8i8YOztdH9IKAnc+pYJIPaHErJJkWjefe470ZzJZpz/D1aRM6SHgkEgjsINgSNu4i8A83W5NB6DSL6xebxfSB+s/6t/BfS11CtcEmmwHBIDKx1ACAQQSL7HbwXVpf8nQqCRKlT4mm7LP1i32wtYK8VuKFGYJFNUt3Hb2Ba1ved8M8lUozpm7SvzbE6b91idrDxthIigutv/ZtI/bDXLqEbUQQB4PaZI9uCOPpiZfRPk6F/R6bitU1DSRIPiJAgA+bfr74K6fmQtOSYAsYtcmACRcA/pIxVlnC1qheSJtzvAWx+2LcqulgARKs25sSIid4G4m9ifvo8ofkMv1PvYm5lib7XJsPt7+cPcs/55ZgzE0NEW7deqLahPZIj3B+irPozVDYkFtUjbuP+/3w8pZcpVraAgmkpF9IEt2sYLQb8wLLOHJie0eN08+s7VDoIVB3qCPgBmZENGkGARY8YWej3O1MsEUFiFkxNSsARuAxUAf+7mdNzbenUkfEoZpF9IZjpAI/lIiRHb4wFl3CM4MqSFQBYmWqVTZto27iCL+MRljxsrqBCeygxHmV353BO848wPnkro7LUpEPMsCwBk321e+Ow+JOfQ06zTo01oUmDVGsSWYqgXSflSFngGOLnA2RHTqoJZa1H/NIcfaxIv7YV/xjI9IVZZqbEHUNXb26YO5sW29vOOzFbf5VIMcA6i0QvO/ExbFbYksjnNZEUAPQzPrUqoNrgykFlb3G+w+2BixRSNiLlDdbCdQDbH/NHMg4DyeddD2KSSwYEiBcXtOq4nj7i2G2aPqDvqksJ7ETRExYhZqHzvH64ONdBJVIHr9vqDUR3Tpm7SInRyYPgCJFrYjSpywsLESCwpsZMaRYjVJsBJ/ynFmTf01qFFGoKP8AFUgMZsAoMtJ5LCPBg4Jp0NDtUW51AaiwJ1VA5BAWAtgbf98HFXbKSi8oI6jlPSMPRqQFDD120iWMkBNMRfchTNoG+OyuYqofV1ELVU01KWECBoAELTgfCQBzAvcfOO1VVQMe4CWIsLC+o/awwV0tEqOKTFmpyQQgILlAYuAIJbm/G+C00QpOwDqSuKf5ZSSA2mFLEWknz5mPaMWZSoWzVWkjRTChqdM/Bq0rrAJPa3xEAC8GYicX9RKPRQ0qa0xJVVBLFVW8ljuSTc73HGB8tlmqUjqLEg3AbSTF0fwWBJ+s8G5paMpYlQyfNGvVoU8y80yCvAudNmIgiCqwTe28XD1/Qdqg0DVScrrpCTAMKSpO8RebzjJjL90CQ92De6X3P98MqGZ9eXNP/m/UQJUp/llACA1Qv8wJIASSRDERbC09lpcnrOwugqGpWppVEtEuAQGKdwSLCxa5BsY8YNr1KjUNTaWJVQVJYOQQoYgi/wAwsb3MSMJeq5E5fMsaY9TT8QMd4gE/6iDY3vBHGGmX6loVVQISaqrcyQAWClrC9lGw533xEsZRad/FluW0CglZBBNT0WtBZdUd0NsdQuLntkziOVWmaWk0wXRjBgyB8NtuD4g33vivK5mpVp1AUF9tIAvK2E/D9bed8T9LQCGBVVqXmQSCO24kASF28WvY5srFHoryIZVQbEkjYlbwfmsIEjjDbKNRT4GFQDdu/YwwJWdOo+SwmQLYQZWm1SpcBgVDJpJ0gKzativd7EbzecPMr0h6TM0sBYFiQhYHYn7+YN44xMhNsKzeRqFQ9JWKkFgC62iSNwfFgD4wr68zEMzC4tbb4Z3iQTA/oCSDhp1bqJVVAcCR8PAI+EgcTN43t5OEvUKqspD3WAGvJMQAbDi1/FuTgiw5ZoBKBHMmVWqdttNRNA/TQP1xVlMyWpaIhUpVFJ1cy5UaeDAN72jFObzTIzQtwqgyReFQ2PkjbzIixx5kHZfVTQ9jVAJBCt8Q1D6xa/zc8bVaNd0Q6S2mnPBdSf8AT22E7xPH6bGefRfXJ9UhfQmdJGl+wPMgfId7bDEctqGWUXAY93G1Rgs/qb8EYnSrVXqUHfS57k7RMyFJkfzRBjYTxsB7ZDGXRnIeHtr/ACzt8bAdttoBJJ8kDjAnrMtB6DgD03MEz88sfb3+hxbVzi6Vc6kivR1F10BYMgEzeQpvA9wLALf+J1KprU6p7lcteQApEWMwQAFMg31YmjXx0lR5lKDGqhHlQp33jjD1a4Y6mFRaqkqWJCQLg25ECYMnn3GU6XnZqVGBIg9u9ttNh3ccYd5jMP6ZYAwIssSdQBAN9zOxiLmO0yprNMx8rV4IUEAr1ACPhaLE7AkQPpb2xEURqYAgMKhILSBYixsVi0kHcSMe0L1//sLn67/tgzKsuuuXHaYeZ2bddr7nbYiZB2xTZfkjaM3WQGrS0jt1WEmQZEqR/cb4a5dFrZlg0KgQFgSAGKmVTVZfDRF4gzM4WJHqo7FQgifEdxJ8kA2Jk/0GDenq1TTUuvql2EHuAtHII2B3sBzipsmdrIxzebNWt+YaYYKVU1BqEsvzg2lWkx9hGEmaoBszUpgTJWLGCNzG8AsRfDVMsG7X0hdcahEKAlQJvAIkfFMTM7RgNRT9arBhCqgfzbAC8REmdxJA+0QEncbBc+CrlRVaAFHxMNlHE47HdUp6qrFg5MxIZQLAAfKePc47CoOSEuaoVkprWqrqAIAFMspWby5jtHuCDsJxLIdHaq+otpBuwBYMACOZbmILSf0xXlqZrq2mXbtMr8IBkEdwBP2FoF74e5fIUqdMNmKoplzCE9xsNxvzadgJON0sEuTuqAMll6GoiozptMnXG4MldII23XxhxlPw87KGosdHIYBFiQQ2qygEQRzsPOEOWqBxY33WTOm8G43/AE+2LlPplSpUNeFe4YxpJAIjUAdyP/Jw+yfytOmg7/hr0yFrnQxH5S7gywDMY2sbeZP0w+qrRy+STMOhqO4EOFPpo6oAikCxmSdUH/ulr9bqekFKdsjSk8/MKZADKIMEA7EecMUrinl1BpLmFaFaijuWt/MTKgh9hc2tvYrOR87i6M/TzoaxMfylb8WBLePeMaLoeRpJTqV61SlRFOvCu41ksSKkBdQG37EyRGEanLKGNQoryy+kb6bzBO4A2DRO8+caH8PfiLLB6yKQEZgacjQQQFHAmZFiT48Yji7wsCg1HEnkU/xeXVDcBIMBmlzYQ4gckfD784YDM0VyrNTdXEEgCR3WADEgNZuCBx7SDmcwRmHp5iq4Vj2VZ9/hMgiOLQJjBee6QaaxTCuzKSAs62RSQGIHy6oA5JFrKcE4q0v5EovyW0ZjIisralqMrGWkNHcJvG0/2tth10DNSykmHkago3KlSjHgAkTblRaDiqnkzTbSfiDKIWb6u77x5iORIvjs5kGpnWFIE21fMDcTFrqRI8HGkqngzUZ+NJs1fW66rmadQnUPWUOLE6VpU18AHZjO0kYFUqBXDGPTq0yFUfK/pCdRuRDX32nxgbrrL6iBVXQFULYwYpxtMEAxxMfaQWzDKtQQYqUVkAG2kyLcAWxzqLo7Ghrn8wxq1QDBSmTTIYkghZadXlUMm9hxOGHS6tPVWFWDanU5uWRXTYX7jMnmMJ6D6q0yAIUGT5Og/tWNv7YafhbO01qOKoB1UUBJBMemAhi3iL+2IliIq+ODlLEI9PSr9wgH4tQgLa1p9p8eNbSzuulYAkCWDAwRaRf9Nyb4xLtTBpwYC1w3+kmlb3/wyRMb40NGkGpUDTZFHpoqg7MTAbkXm43IMebzJ0siygXPGXBC2UiFAsNIIBuZiTJE8xuYwFm1/NOlZBvImBa5JgRYwGAvYRvhjnK9Sg57Z2EWOoki8E+LTPA3my/r1XSyFwNZBPLXDWAi/j3PvE4cJJvBGECMhK6l0QpC6pAIHbyTPB7VnVeBfFK0acVNWl6qKVFUKGntZR3G9lta0AHcnHrZpgoZwhJ7oWUiTCxBVvhsLgeZFzAPSCjvDagIX4TNRoBMCWIue4QBpiJtrk0vAL08lsq8EgqrzNxCspI8ixHvbxAwdUsuXaAmmpUWaekGwca5HPEmfh8YUdMpFqQVTEu87yQFQkbWt+w43wzqODSpnUSfVWZ41Kv3JueOPtglhjZ51EsU01HNQmssFyYZAlQweficg/8AgDCXo3TtJrFgCrKChMREkn+3j+mGmazPwwZn1CxbefSXTEAADSwtH7ycG52kP4WnAjSSpjntVhf7/wBcNSpB43lGfyGXGhjtJMwCL30gx7+3nFb5h0ueIIgHSCdluLkE+B423aZFoRkK6g5F7LEGWNpi32/XA+c6YwrAUg5WAUbVve7SGEm23sPck5Jsy8id2M/UmupNiRTtyJCkSLRvjzMSV18GitxyVCq0T98eZwqKlEwdRpoxJ9wCBbxfAHUGcJlSfgFrD+edc+8gYDowLq2WNRqintIRhAAmymBAjV7nn74fUUCU6JCuCtON+N5JHsPHna0JS+gsfOxPvyfOxkecG9IzDPTTUWc6iLA7gEkjYH9Nhhysy8jdhtbPqwTtJgyxneYgNM2nmbA7DbANMAs4Ydh7Ta2oIrX8STe488QPc4ybmFJPsLBl39ybbf0jA9SqANTA3qXnaWCWnzY7GYwksCWFTLaqUQY0nYT3HeBO1t/9nHYGrOs3UzA8jgcRjsAqQs6Q6ITWNZqgO6KpFlmzTYAefrbHnUS9WouarqTRJ004BCxeFngmCbT9tgorVjSGip8KkEiI7iohdtxv98EZzolSsi1qesg2CmYVdl0knadxsD+27pbJ4tt4D+nVKSuflU6tMAnc9otcnYXtvg3rdZhTC3EatQKxaBY7EbzedxYzhB0j1adTS0hlJi6khgLedj/fbcOKpb1aZq/4bOC51Xbz5gbnkk4UU7foU+vYPl+56ch2Qsq6m3BNrSYJHueOMaXP9RYVNKPVSpTGl3Mo3b8pYXKzxJ+mKPxZVp6KdGmIRGMepUDu5NtREW+u5kbbY9qdPKKusAuABBPMgREiImIm3jnEtJ7GlJNqIOuZLNWq1cqtZru5YsGUWUGRIgGPiU++Lun5vJVDVWpRSkhC+mpSW51EOsXFvr4x4v4r9Kk1CiQ1dng1HXUAkBiq7yNYgzxsOQnywStUqIwRKgBKqCVU8sFmbASYJBtztim6Ms3036/4abqlKmyGkV/LCj0mgyGMHuJvAUybePIln0Nqa1yGqgk01ksR3RK6XHyqALKLAASfGRFGulRVp0zUVVjTYlhzMSQfptjT0uiKyBu9FIEq47lPIYg8Ra3OMp6ydcKt0sgvWK4/ia7TcaxYzdUdbHxJH+7YL6uj+mFYf/IBIEwCiH2+SP8Axyvz+Q9MqBHd/KPcCPr+u+CKlUrTBmZKP91Ki8E/KY/7Yn1RVJ4IdRaTR0ByFIVRpIJhF2BG9zGJ5igTVXUrKjU6kFjMgqTqEN5IMEzybzgrN55DUowLCpYD3QhhNrg8X++Lc6Try5kgK1ane1nD6d/aLb/rgyUCZ7LLTpJUXV+ZTY6vMKrAxxZNpwL07LJUKITAKvJ57SGt4Ok7x+uC+rEfwFB5JKrH/VRcH94/fCzoVUmtSPgNM/5qVv3GDoOPQfnaEBjJlRqmJiDUM6psZEX8TOLun/iQ0Yp+jrQKdLK0Fgrae4x4FthA9rV5vJ1mzLaFJphtBcFRK6mLtpJBgTEe4w6avAAqKrjSR8P332H1kXxEknhkOLYLlevqa7qx7jyQCLCTF9rDyY5EYC6v1hldXEyqnuF7wBuCCpAueb/qe1ChYgGl3SSNIBnaI9yDEgb33wn/ABF0Q5cNVaoGRogpvYNMqfeDvH1tChGNmThKrR7n6msydTKtA6dS9x0TLH7ib+REYX9Kg5pAV1FrQ1+4yAfGoGGHuBi7K1Pyu494UL76WaqGg8CSD74HywZa+XeJBFMz/wBJ/wB/3xtdJovi6/36DuhoCYYwFqVD54p/7v8A9sQAb0IBJgU+ze5FMKY99JA9hxOLcpQCVTqJ7cxUA7goLflhZncXNhfbice0EPpBtx6qCI86WEQNzsRxb3wnsHtguaqeogiJX1GJibqac/FwoXi0g7xhkysuWrgNqUV7EiTGimL7EXne8R9cCdQVSUiwIGuxXdpckCJ9wPcDF9Kqf4KrNz6p7hs83D7mZmx8ADjE3gfjStMF6fUYq8EWBJmJiCSB4MgCffxg/p2YHY3wiG06lJ7vUU6R8xtO5va+ElNmAkcQSRNpHn7nf++GTpUDiKn5hXX3XETT2tGxjb4lMYGRK+WAvqVIjNooJ+FQNW9hf6WwLmFDZVCFIiBNu65uTFrAeSI8Yt6jV/5tTF9SggTyQDHk8YEoE+jUS5FNrn/UxjyDt+uKRrJC3MyquH7mDRBN9QmTsSfrGGfQssfTADb1WFx/kQ3B3AEnz9bYQZw/lOyn4SG8mNQH98G/gHNn1QzElgzHeLlNINuQs4cliyJK2Pq1ICqlqaxCxptZa7mRtwB7mODcCv0/8mm0sQ9fTA4C6xqEH2uPpgzrlckioI1CoXBJ5prSET41T9JxE57RSRRpMVKhUgGRIrR7W1Ab8i22JVlca2A1qzA/4amQDLCTcAm/Ik22tG2PcHVWFtKyNK39VFvpE9vF5x7hCXidGVznTHfKOqXmKgLFO6IO/wAXwwBNrC+A8p+Kagy2hKaL6YVS97hpAta4gXncc4ozXVGNEqhkkQTcmI7t/a1uJ2wT+Femq9GoGEiodIvftDGYg/NG/jGySSthybdRM/09GqVVQatTHde4+SQPPO+PoC/hqjWg+q0IsRcgmZImSwAmLybXOMhlMj6WcCoRWFNu4iQo3B1NcCPO040CZx6AFNKxZgJZgw1EmDCncLt42tF5qTk38WZJRjH5ILz4UKaFOm5qERdQQfre/wBp98dnOo1GoU2qhiT/APIb2JBHuObcTtgdc3oRmap+dBABYlgTYnk6gLyYvF7DArZ12FNYlQsfcyf6YbV7MvyuP6SGUb0q3qK0Le4AJggzEjf7TgDO5JkYFheAZWRcie3mx/pItBxqPw7RVfUqMKZCITfuKmYA0m0txFxhotNoX1Bqa9R5AYSYjfwsC9oiOcR5J06F+NOHI6lVYZlDBJNMfCJM6IMAn+/H2w0fNNBQ3IMG7cWkA3HNxvfbCXPVwK9J1I+ASQCP5hEX48TvhlULFdYALeWNiD8wF5YSADMGNgYxhJaOy7F3XK5DU2v26oBkCwBAE/T9zi/qVL/l1fSVU00vFvhLWvf4QONsLusUaiooczOqDYGSF1So2Hi/6XxfSl8qktClSYYiABuwAuAADcybW2w1pDjhUM/4h1q5UsoIlyon4uzY+NxxzacVdez6nR2Qy5ykdSkzBVZA/UkH3wESGbKLAMo9tRj4BvpgifIPvOJ5npIrNUDOysrrpIkzqpopMEiZgifrgwi79FNasamUy1NAdLuQ9Qx2d+mmAOQdV7mI98Mui/hytl27oqWHcpJneZUw0RH7jxjzp/RiiCkSH0tbUsMW1FlJUMdJkgif2N8Fu7mxpq1j4JlheCTtJFj9I5wN9DSrIyEgAEhSSdVtJLcnVYGTfYzPvivM09En2JnVvff2/fbjgKrXZBsYA2UHZrcg8cE+Me0s0IDKSR9Wafe523tH7yTm0yZMm2WmYuCOSJO8+x+3/fAfUcv6lPTLqBOk30rAIHgD2EjY/TBtAMQCbG0bgECImDMT5BmPGCvyys1HJI4CeDvIB8+ATe2Em0KKbVMya0Fh2YxHoqsDlqjSIG1it/r9cLHzLU6uXYG4Si1jvpG37f8AnGp/FGUZgnpqzgOKhbUB8MFCQIuI/cYxmbcEqTPaqjSx+VQogiJkE3++Nou9jkqVGxoo/wDE1IIX/mbk8a1Vh+ugjCzLGcvGkz6qdwMSAAAg8GbyL4cjMj+NQCArVyx3+WmAsbHepY+duMA5EgZaipIvXBbf5jydhZB++JsiayAZmgFKIY06TYnULnTBEAmRbbnHvTKs5E2b40W9jIpJqNveftGG/VaCmu+lo00xEkGJMiftP+74AFDTknvtVETc/BTBvyZFz5nDu0KCdndKqR6naCdBvePhaTHnbzINvc0VgPRaoY00qqC3ioirM7TJ8fW5wi6VTLBgDpWL2N7NG3v74YLUKhAJOkvvffQN2tMk/rhVktInn1JzAJAgGn55i8/WTOKaL3zYEkkj4byZkEQP5gD+3OC8+o9ZCTKlUJE/ywR+uFvS802rMgEAktuQIO3sLX4GLGLNI9KuNxoJY8TqDTt7C2JfgaidbOLrB5iTIECT78Y9WuzLVee4pt5gAAD6f0x70XqRZn9Y1G0iFVQoQeQUkDSYAgb23w3dMl7H+bUH0xI1S03B06nQtccycAUs0GFFA2ykEGFOoKIHcOeCCL7b47K58tTYv2t6OkAXltSkEQo02U2i2A8qSXpLXYMFJIaAJEdo2PItO374lWhPO2NaFNWUFS8ezAbWI2847Ciqyhm1tURtTdohQJJIt6y8ewx5hOxp0hbmOl0tKlKzLaWWCC1vgJBA8zv9Yw1yldES4hRp7bAC8n/N+s8HGdXNeox0WKAMYmIAEkljNiY2v+mLkzAfUCBOm01NAB/m+E6o4APvfnSmzOSkpbqyWZz2iu1OkoRVb5CAC0yHJG5AjT43scSy2TZ6jupBLCdUmzG8QfaDzuMAFCkixVAWLCdz/mi5J0jxb3wR0P8AwSC+nUx3MfyzPMX9v2ONVSoxknob5HJAU3NSoIG5EkC9xcHUTOwgkjcXwDQqotxcjYG0i+9zH0k4IVmAWmGRluVWdW0yVGr+gxV1Gl+XqI7iwBsBsAT+5wnhMnxrlNIaZHO02IBHpiNT6jOorIT3iTP2ww6b1WmahLuuiNPcuvaIOlmE3Ckmb+AcJEyHqhCpUTsQRI8bkD/vbecXrk6qKDFNiSQqhFOo+VIEsb8GQZ8GI4xl2bU1LWhtmK1OvmaPpaNAVVKf4agSxYDaAs/KTzvxqKFKjCBTeCunSTMeSCIF9p+04wecp6kpMoWmVuUbcXMte7Cw3PGHnR8gVNQPUlL6D6otuxYAnxBnaxnwcnFrDNoTvAp/F2eArLTA+GCxEwSRcjwI4/rAw96SmvpyoKoAKuCNGrVdrWIIJJgTb6YU5r8NfxDetVZ6eoa0Ai9MCxA4OmL8EGR4c5SgtMKqtI2VXUljPEhgpP2/W0PCQnFuxPlsqdVFnIWnTRkBhgRqDQCQTDd039rRhvUziqSC4UMACWa8C0arEG/BsTETgjNUnQlNMUu6QEBDah/NyflkEn6k4Cy3UHpo0y4UaApVjMTAIFyA0TfYbnClkmKfbGIczoVZUj3aR9bkEGdouB4kR9U3JAtM7xPxEwfueIwHlFZgrIzJUYROio1zvaAPpA2ABsuC8zkyVUliTCwFUgljYj4bGebf0xLQpSd0Seo+tYVjJN9I9yBe82vA5g+RX6NJj3kKTpJHm3AH2nzMSMRrUzSQylQEyAzA6Q2oAgupsx22A9/NVJFYqzF9Tah2jm+ldI7jf34jCoJW1Qbmq6FR8MCw3/cefoPuRidJqmmSjETeCNpj3JsOCNh9lrZQrDepJUbFGW95YnaZ8i18Fs0qJmQBBABn9bfNhIPG2mXZ3LAkBiO5fIS1zYi87AWv9hhXT/DeVaZ9QysE6g0X33MD2JEzH0YHNOPiUxOmCCBHwzqFj9hPNt8FrSUgAGSLhoJUg7klVkXEQ0nfxilaOhVJCWhXb/iVLTpI1PvYAEIDHEgLAGPfQ15SjaAKidwESGFTkgiQW8fbbB/8AKLmuJbQLIWgFtxLEGBLCfoOJwmoZlDUy+UQzBVqjiY1KGYItvlkzbzsLYF6FeS+pT/OcKY000W5vEFiedsVdWTTQgm5fVuTwFG/EA4Ky4AzNcMe78tQTY9qCfaTp2Hm2B/xR/howuGEze1yDY3BmbHbbD/9IFHbAOh0hU1CTHtxuL/rhh/w4yPzNMAwpEGWi1jIjSL+D+qj8KHtq3aYUgCJJk+SAQDBvh/61TVIFtNmnSf+kCwN7k7gYJWnghp3gWV6FT10AY6wq/D5AHcJjc3x7msgy+qTqIaG1SpmdRLWnxtc3O04mKhfNLEgqLf6VPvyfv8AfB/4gpr6ZC/ExGs7CIIAv9QN98Db5IG3ZlVlVc2LBZCi8ybA+5n+gwB0ikXYggB+4jVtaPtNzuIxpvwj0/19cgnS6EXK7azeOPa/GNMuWpBe5GbmQVMAfMPv7E7YpzotQvRi8xtGxJprYRADnbj5ufbFPWKT06ugNJVdTtYA3APwwCRN4Bi2+4a55GavTHoOo9YEksIVUUEhiB2ljJnwE2JIFnUMjSIJ0W5Ov6QLSLkD+3sJ5FxMbXrnUe1vFl8cbY7DHMZeirFWI1DcamMe02x5h84meSmrlSaQVCg+E/l6yTI9yZNzxtGKHoCgjGpFQupUNpIEyC1z8wAjabnGgXr2Woqr1BVSqSslSCpPJEktpgLIjc2nfGT6nmPXrSheogEgMoWCbna0Tt+87nWCY/M4pfZXlmLAgtoVpBqEMbAXQATY/SdsC06w0kMGQKGZZIYlgLA7Af73wz6lSFVKYo+rTqITZmBWDc9sfFteYPiwwPlsg51Gsy+nTEkxck2AAtc/9sW89HNfFqn/AGJ6dLUdaEh9/efMi8++PodB0SjTSirV3cTLHXvZmJadNwRHsfGMp03pdNHDuD6YBkPuZHbEaTq2II/fBf8AHVcvVCozBtKQoUfN8hDXJkxP9MTNrRcI8laNM2SqMVJYKy8/ETMcQFG39MFVHZDKtQSF7js4F5ILEosz/J98Zyh+MHMh6VOownVErAG5tMRiI/FtKoQDRgau6KpIA8/BJjE1ZLco6LK3Vi5ZG/lEuTMk+CLBTY3tfDvJ1EekKYqN6K6QStjrMl1AmdxdgRP6jGT6tmQapFMnSdlBkNNhG1m8QMMsr+IxUpLSCaWURNrgREDg2InwdhGHTdIbklbexz1Xq1SmqLGtBdXJ1EC1pOowDxx52wV+H+tBwwV2V76l1MDG0hrT53BsLYW5Kq701TRNyxJDDt7YKyIN7GCd9sSq5BFJekzKwuFUyxIIkGAJGmeMQ0tdlRnNO7waR6fps5V6rakVgL6I3YSBGwmdXHMjFCZVKmq6EqfmXUo7gdQB7jcRPE7nfCpevUiAgmx51X8fFFttz5+1/TeoFF4kX1aAd2EqQrAlSrfNFwIOIcWtmkZQloNzucdLA+s+oAemQVCsQFUKPigg22uRI2wPTrGmdFQ1KbFmDA0vrft0QYkjUPG0RjqHUkoguzsHYhe3SvxWUqHIGrSN9xbcGDDK5ZTURqXqnvb1GjVGqNCkzdpkwREwSDF5pMONsuzHTUr1/ULvY6SRCgcaALyvBBm038l08jRQxTXQiBQQQkES4KhSNpmeLbSRMKaUg0tMhSDqDeWixKqBH80CfucclSi2qmasPJlZgkNAKs5MzcT7i0xhXgqLdAtbqJVGrURpRgSGc0yApJAICkRAsLn35GIJmqqgtTUsu2pSjAqCAfhJCibQY/WwPSpSo/loCqhdJUDtEyDIDCQTO/8AMLyMCdPrZaodJZxJ7US0MAB8xCqsW1Ebn3GGqfQow5bGGR6zp1jStQtOoXAg7rIA4k73jwcPl6nSZNJ0nTIXcz5AIM7A4SdPyKuwVgqap+KJKxBuSTHkyQb2xeOm0gCSQWk2WCoJ5B20zKjtudzM4Rok46ZJs3LAFVUEggEsJYX1QFI2FlPPniPTej0RUas9F0cNZ1epY7T3AHk8EWPvA+US3cNQFgI0mNpZWB7TYTafEEHEep52otJv4dC7AwdLIwHbYCGF/A0jjfAsItJbYR+Hs2Hr5zQ5JDIJAB+HUJI8Wufp7YQ/iPNO1TQYaX0g2QA/CP8ALHMHxYi5wR+Csq9LL1GqaQxq2IcTsSrXkGSbQBvzxnvxBnEapFR9IgzZmknVMQD9J98WlcqJ5NLA2/AaFlrGVCgKTKzM6oAG02i5G+NSckxgmpSOrTZYDbkyV2AB033mMYn8J03VKjIUJlRDRB33Py3jidsaDLGtUqAOlIsDKxJKjlg2gX8kmf0xMlkpL2Klrhc1LcTeRcQQpMmNox3W0KU0LEtc21TstrcSTyLxziqlAzAFRQyMJIgtvIDQDuLHFf4mKABacAEgjcSGFnM2G+0/3iqyjPj2EfhqqaVJm1MpZgAwIjwFO/cfG+2G/wDHMWUwSokNdllri4JvHkRM7jfCXpPUFo5W2rWSWJAJkfDpgyBe8gfexiI6m5bRoOmBqaLAzYRAMjaZ9uMJq2TzcWaCt12ookopB+XTJFhBlR7fEcXjq2VYD1KMHgjjY22b9vHi2KPUF1geoQWLAaYgRsCSBF/e83wbUedLEnQDBJ1CTbtF9EQRYX+t8LiWptfqPc/Ry3qN+Zmf9UzsPe304x2F/Uc7TWowUmBG6gnYbm2OwUH5ImNzPVK9ZlXXr0iAQsbjuvvHtYEyYwflaVZV1NUVUE3YWsL7cjePpbCMNpBI+hj32BP9seVM3K2VZG+8HmSB48bY6tIwfydsd0OrVSRpUDVyxgAXgmFJj9TbBdahnShb00akp1NoZR9SFqQ8x/l+04S5HM1o9QfFsqgBY9yTwIkXxLN9YqtC6hUd7tAHvCyBJ55vb2xLKSVZWR902gK1QMiadALjVNQsytOn4CIFtQsLTxZL1aq2YzTsguxnYADbgWH0xemXLlRUJXSmkotQaQOFkWG8ke974bJ2yq7qATExeRyoJMqbkcYXG3bBzqOFoT9P6ciz/EJUKgWCMAGPAPMTB4uOcV5/pOigtcQA1VldAZ0A3pgckEAyfphrmcwxHxEDyACD+2FeWVqz6FQsw47Ta1xMeRi+PdmCm5YoffhzK0qf8PXr1VWVbShbS2oMy03BF4Fm8yBvgD8R5FaNcClVLsRJ7SpBbYHUASSIMxyPqUT/AOJ6Z1Aa9JEgwQdJPjfj9+cE/wAMUqemWAIYLqmwn5jE7bnxGJSzdlOqpI2+Q6ua9NKesHb1C09hAAHbNllbwYk+xxHqtZ0qAmOIYeygHYxPMTaeRGMtmx/D11qoX0+odwyGLGDyCVPscPes9YNYqRqCAadMkjtNjEmDfz9hiYrONMJrGdoMHTRWplgw1ooJLK6agRJCsVKnTsWL/pgbptZ6VVaNWmwEwoeQATNzI2E7RzzbDtM9Wo0wNJFNY+VbNJMsYMb8iwMSs3p6Z1N2u1JKpXSUUjVp0ajrBAsQRM+F9sSy1BWpa/gaUcu61SMwj6VBKlaisV+HQwZjaSbRp+Ic7k13ppVJWj6etDFZwwJZZJGreS/k7i/jAn/EUeHpo4qsp1MKgtabrABJP03jnAxetEtJQrINQhrglT205GoESSQLe+JOjl6Bczkc07Gv6g0zsKgG3JEy0kEXsLzgrPdLpGKorVC27Mpss39K3bBOqIHBmYEXZrrLKDT9JQKhntJBIBGoaWHaBzBP2wMcgSA2pQoPYNSi5AJ7YMi/gfeRhGTl6CK5LPKk77qWeVkQA2qJ0zuf+rBDZ+k9Yk1Gdu2dRKxBOncxzMHeNzYYU1unjTKvTUr8EsLQGJiJgF9zAmMLnoVnNNCtOspZiHptDRElYtEQTeQJ5Aw8PRKUkzW5/qdFoFPTTdzYayAzDg7cnj3tIxTmmqowHrs9UiRTY9ncLNvwIIXTO30wpzP4ZrmTSqpTphZECWcndXCnTOqY3kk82wQnTVUL6iCobkOIQk2BgKpAAgSdQgztJwUjSnJ5Gq9WUKAbi8wB7Lqmb6jcra5gxjn6m7aQQjBdu9liAJBApQWjYajt8V8UZhFoVAtKqtMtANM6WLMZ0qJcxNhqM31bbC+k9aoGOqkXDHUF0qeQDsWkd1weTvwsG0YtI7NUos1GGcSPiFwZEsQunuvE3nxj5z1pYqAMQLkkXkBTAkEbngAz9LT9B6xQqGkqrWpmF7Rqg6tryIIEki583GMhmejVqtFNQ/NDd2p1FpM6ZN5km3gR7uGHZnNO9Dn8E57TSq6RSL6kP5jFIEGWUhWJbu2H67A6nNUgWVkUkW1BQXY3mToMCDHtueTjAdHytfKzqJAYBT4EcMGEEDb2+mNj0z8WVKej1ybQoHdcfzagfTI27wMKSt4KinWTMdOzBTNKSwXtNzJEFWkReZuAIOBPxJmlNbygjdi3F+6ATfkwcW9Iz6U8+lRmUoGYHV3WKsII5BmPvhV+Ls5TqZuoyf4ZIiDxAiJAjbaMXWRdD/KlhlwBTlT3SpJaJYxv2zG9rDi0+ZOoGaHQGbR3MCL/ABC7TJuwO5P1MMt+KKdKhTRA4ZQNWoAjUAvcPpcCD5EYrznVOwsLBmLX0KSTMCwgDng7DGdSM6d/Etq5ZBqYAI4g7kH3IWSfa45mY2q76o7nYu0ggFrEcTpvJA2McfVT0OsBUBB0pogmDciYYsJIa57hO/2DzMPThSX1KwkaY3B3tfedwJkm+HLA3faM9memPqMrWmbw6/f5ce4Y5nNEMQqKw8lYJ88ecdg5CtGJy3paF1ySbkA+f9Ue3GKmVf8A4z2iSTtPsCfHtOKqSkDe37YFq1NRI2A9/wDYxtZTyMaVdTAW/kxFht7/AK4FqZxSYIJAPn9ZnfFa1NKtpO4/8b4hljb/AAweJk4GyVGxlR6rpD2Mn4bA/WcGdK/EFSm7PqqFmAiCflspIHIE3nnCBjBjbzgulWC6Sousljyb2n6YG7HFVoZ9S6vVqVNQckAG/LE3OrzHm3OK+jZqqjM9OtpqMhVihElSQSDxuBgbOVgzNpAE7kEmTyZN49sD0mvHPn/fOGRLeBmuXb1A+qW1apIvMzPM4N6l1EIDUgGo4KyfrIYjawj7ge+EfqEckffHPVLDuJj9cNoiLaD6mcqtl6fcZp1WiedcMDHNw3sPuZZZHOLXJ0n061jpiUMQLEmRe8Gd8LsgihGT4g/0LDTzHxD62n3wHlQadenBg6hJEmxsxHm04i2jSkzaNnaiUzqcVA3b36tS8MQBtOwYe218Anrmtl1lgoMOd2IJYkydyBAkztvtDYFaYj1F1GD3KJ0sODDAb7ffwcL6uUy9RmLqPinVpPcCdxJ7bfUcbYlGk4KRJOrL2hdLrBAgyQskgliAAd7c284nT6kx00lqO1NGLFdNxHyzMlRPmAfrgHI5RdRJITQ1rOpN7HUGuN7HSbi2L6GqmyshSYIEBbteCRue0z5kE+JKVmLilp5GVfNdwOkg6jBBvMyzNqNydjH9ceZT8QCndBAnckjmTAvN/O+MznatZ3Md3MgyZCywG3bvA8AD2x7kKrlQbhSYLHtUfXgzEfrbBxXaIjB3ezX1ahOorpCmDplT2se4X4G0QDBMG2A6igKWjRzKggEARAJUaZgyO3gm+FpL6zFRUgWJAAYAXmxIlRMAHfAteoGIU1T8XcXNgY7jYD9Defrg40OSdV7NXS61T+TUIUkHtKkzcKRMkm94tJBHLej17sUxpaCdLlWpi2477n22gD3xjM706kHKGqZBGh1+Fjz2zY8AzvE4nlqYp6vUX1VYnUryS5kMdbcbAAWjfnC4o0hCcVs1X/8AoWqXWpcgkhDp0kCNIs5JgbxYx4JxbW6u5GlqdWsT3kN6atzq/wDjMMIBJUAEc3vlelZXQwOgCmSbazqWxjTJgHuiR5PJtfnc4VLCnUZFE3gAjmSbatiJIH7XKOi2kaM01nU2laYmIEspO4JYHuP+Ur/bA9fOJqZxUWAACzEO3/SFI2gAze/3yNXPMWJUAgwZ+ImBEkA7eWj+uA06npYbmf8ASP3gkRx+h2wcDP8AI7wbNaiSKi1SlRSuo1V0h4sugKCwA5k/rix6zsxeSWcwGWEAYDTZSBeBN4Bg4z1LNa40r3cqW0E2jt1EDYbzyd8cmaIgNqFzqEdyQZBEEgtAmRYCxwUaJlOYzanMoDDLqGqPcAESL7DbjCbqmY1VahBgGoxAngkx+gx2Z6gTWVhYrH0tz+kYV1avcIP7/vizPo0dT8QtSRURCo2l6cyYiQpEWmQbHY48oLXqOrFFWnBMRadhAuZNj+u2C63UgTUIYafhVO2FBAg2+cnuN+f1pyXVaiX7WUGdLbbxPEmTYxbcYRdBWWp21MQBOngMfpZvrjqxqFiTUhbSrNO8G4+Gbjj++PB14wO0qTOq5YX8E3i3m/jAtLN6TUMLobcaRbYSIIm/sL4nJeBZnc03qNMb8X+l/pjsC9WqaqzlCQswo2sAAOTe3nHYaRjSE+o6IHJM/T64qemY+/8As47HYYwnKr2kebfqCP648yRddQ8AmDcT5jbHmOwBRWzzJadR8RHtbjHtCxNpEbE7/pjsdgAnStiGZp3tjsdhvRCWQzKUahAJAYHybiZv+2Cc1090BJgqpgn38D6C8mP1tjsdhpjcUQyKtUqqigAt8N+QJ3wwzfT6qMGqgGBAaZ32kb+fG+Ox2C+hJdntLNKTGqw+KBH04wXls1vpeLbkXi31Fpn+2Ox2JNQTqHUFctJdnUwfECYEH+3M+TgahmrTu0gyTJkWF97DHY7AZzQUOoE9pjZrESDNyINjziNHPqw0wYA06YEEAEAmIBN/bbHY7AwgkkdSzR1jSSto+vtYg3PMjb7YlVzsVAZBINyy6gTJk6SAZm8mTfc47HYBhvS84S86FZmmGYTEQCVH+WUiY9toJmZdC7LoDGIBY9siV1NA1MATtfzjzHYGVAh1DqLp2utJXkGVWZPBEKvdPJP68xrdWdQvqw7CZaAGE8kjc8fY7zfsdgWUOW6F1XqKnUArBvsQP5uRM/Qx/QqrVQkPAHZMDUBfcmIPtaLSIx7jsDwSimpmQDqhtgPjcBZLXEGfe3t5MUZgqYYHU02LTzpt5iJuSfHvjzHYChXnap9Q/XFLNLgxAsPP9fbHY7ASajp+UWoC2tAoY/KZMXI4j9cFZ3pokaSoQgaRcmdzuCNriYB8jHY7CKBU6KQsCtMyCIO4JERAHBP2PtPHprMCoZSYvC3ERG5i88ETIBi5HY7AL7K3/Dd75hAf/q5+nHjHY7HY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data:image/jpeg;base64,/9j/4AAQSkZJRgABAQAAAQABAAD/2wCEAAkGBxMTEhUUExQWFRQXFx0bGRgYGR0ZHhweGh8ZHRcYHBseISghIB0lGyAeITEhJikrLi4uHR8zODMsNygtLisBCgoKDg0OGxAQGywkHyQ0Lyw0LCwsLCw0LCw0LCwsLDQsLCwsLCwsLCwsLCwsLCwsLCwsLCwsLCwsLCwsLCwsLP/AABEIALcBEwMBIgACEQEDEQH/xAAbAAACAwEBAQAAAAAAAAAAAAAEBQIDBgABB//EAD0QAAIBAgUDAgQEBAQGAwEBAAECEQMhAAQSMUEFIlETYTJCcYEGI5GhFFKxwTNigvAVJJLR4fFDcqLCFv/EABgBAAMBAQAAAAAAAAAAAAAAAAABAgME/8QAKBEAAgICAgICAQQDAQAAAAAAAAECESExEkEDUSJhEzJxgbGR8PFC/9oADAMBAAIRAxEAPwD5xS1MTIsZmwIEiSfb64I6EKcuH1bW0iT52kb/APrHvTqUsQTtBiIkRq99o39ptijLJFYr5kbwe2Yjxt/TbFpHP7RccummVI1TdSAOPrPj+18TqJ+VuO2DEAWJIv7zb7frZlkOo+qotyQCZAFmCmx0mzEb+cUdRQr2gHuJBjuAjSfr4+4Pvh1Qo5JdQoAIhDTMzbY+J5+uGnRWBUAaQCNipjUJg6yCBNhAI9xe8M/kgFhg5i50lTEix3j7b4c9MytJKaqEriszRpqlKQBgEMCw8xuB4m84zc4vDIc040BOlM0yoQGqKgWFEBmUgqQBMagY+5IjbAlfJ01IDtDAtIAk73H9v1xosmF9NnKUAzKGGk1GaRAHbqKKQAQR7nY4U1sqVorMdlaFF7KwkfS4HE2+mJjJXVihK3V/0OcgaApAaHTSQEYvK7xBlBex2k72Ezhd1jKjWDYa6TgjTpvczcC5J1bA3H2adIzRpKwBIWdMja8SGj4T8uq43+mI9WpgUlbQFZGV5G3dYqR+n6Rvhww6LSzQL+GMvT9FWYU1Ide9txuGkbEBJO3nBj9MDqX7J9bSUGkyrqyalg6wAAG0k2nfaVnQHfTUppyZg+xsYEXmLSAZi+2HCVNFHVS1tqQF50kmoJDbkgQw8fKTGHO7wU0A1MtqNOoyhg6qQYgzqGoATLEgxe9ucEUcrpJ7tWpACpcQzKCAwm5+FRqB/wC7NMxSBoOFUSDVvAuiuV0zvOi2COjUqbUnLjcgrGpo1oGIUC5e5ECYgn3wPWBfLSFmVy2tgQJ40xDEDkLpKkcedjA3BBpq3qKKI9VFZl0RKSBJdWEAGAuliOdzAwQco+hWQhEsCUFyG8sLC8doOw+I2GBhTCUvRUE1SSSASoUBmAqPpiQBMcsCY8jL1YkhBk6NapVVKVEAANMBGhCdSd1wCNRCncyd8M/+F0yTEa9Rg1BruI7Q0aJgie1RzYQcP8l00tSZkqMKhMkGwNu0NaD2yYibtBF8UV6rpJKqisVJ0nWpIEG5kKTuAZ4gtEYuU84CTd0CVenuACwSnYTBWHC2KyLBiIEGJn7hW+TAtpsrWJB57SDIADQBuAd/Fnz1yoZbKjGdlBmRI37WiRHsYtGFXUMkyOfTIbXTNiNVli0TaBeeNN/AIhF2D5dwivGoimykjb4irCVg/NNoNiv3p61lNNRRY+GtyFMW8GRudsFZs6RSZyCHCpIsSWiqk7i5DAn2PtifVNlYkkgrvv8AOI4B4AA4GHFZHG7CKaUaz0TAVSrTpAUA6JYEg7AR+pnnCjp3SzVFMKIY1KqmEWxppKgSCAIKiI/W2GfSskHqrTExTqVNVQFQCdJKL7W3gR4Fjjuh5d6Vat6oGju0EGRr7bC/8wW+40jwcOlodWUHK00zeVIINMoFmTJHcsk7zcX3+hxn+qZZQsgAaa1VBta4KiB9cOajyKOYYQrVnZRtCB+0e1hY48zNB3yNKqVgtUZmP/2Z2EfYg28jFLBogfrSBmUogES52+C0EjzrZRG8g+CcKupUQ2XVo3gG28TJ9oIw9q09VKoyXQU6amTyFDPbxJUf6fpC3OLGWSCfmke3+5wQXFUT48KhHl8q2kuI0k9/gEEC/g90gc38Yu6cqUmJMlQQQPBaz7yIgA3Hyr4vZQW9TwUB9iSBq/dcPukaEpS4nUhIkaogfKdNibiJNoMb4JOkR5DFZ8A1CREE8fb9sE1KA7Tp0qSF1MQRMCe2JImb3GCvxLpOYqFVVQWkBTIuASR9b/vhnkskGPqEqNNJO3UGJYnSIB2kDUBaIt5wPSY5ZSEJycUqpUqwWDJFwJkMJiQY0mQeNpxCqAhbVFmuqhSZIm24ji2DM5lSEVmhS02JZj3QGI0ggkvePcYk3TRopVdCkPGnUY1bkEopMg+zDfjCIE9V1YkgEDiw/tjzD2rkEU6SVsB8KMRsNjJn649wWa8pANFF1K2uIA+0FoPjxuQcUummsGgiGseNvJsd/wD3i7KqHm/gbRfuP1Nz/TFecPfI7fN/HE8jFtpE2o7GlVZbVpAmLiZt95IEm9+L2xoqPQBWYBavpVGUSlJGrtbckrABKkSBtEmJx50I5Bsuz1jW1rpJEKQQSZppcs1gxLWiJtyD1LqoduykcvSiIkljpIIJJvMDj2++cpLTMrSaRZ11moM1JXYaArowAR+4yJKmQRLQbnYWmzP16mZpir/ECsFu1NydaG8wGkXFt7wN98Ka1R6tJYLEBSfhMCZJvG+rB3SOmZapRDJWZaoDF2dPTWJXQo7tJYHnUAdjEyBeOMYj40mAEqHYCQAoMQPaVAtYA/FF425xqqHRaNaklVfWOpgX/Jd1GlSBpVAxcktMlgLXiIIrLXWnPq0q1MqApVCCZIJIOkBTaIJ8zOAuo5/MFA6VKqBGUMwZgCY2B1Ejb24tzjKPjqV1snxxSetmlylTIZdvTUZiozTqkKAI8glQD3ACPMYH6xnaLU20pUDadQ1+mwtM9oHtG4j7YRmtUg7NNzqnVsbjUNQ86ha2Pcq9aoHAGoOGuOSRAEkjmNv7YtK3ork8I7pWY/5h9NNVYpsgsdQUzG8gSfudowy6XRBNYGoifOqPr3sGJYDSBfm8t+onQGFLNB20llphh8TRCANq07LE91xsbDDynnTXf1lo01mddU2AIgwS1gCvdqkTwDAOCcqWC6T0eJllps1O1WQW0qf5m1AsY7VJ2O5H6irpzgOA7LTZUMFoVFFOo0qgLDddLEE30XJm036mTVPp6albtLOKWlQO1STEVHkRcFBEfFinM5t3YGvUao+rQBAFnQOo0rAGlp41GVEgDCdlO0irMZoNApToLS1UjUJOoDQkE6o+Zx7hYIwRlenQAqk6nCvVLmTcA6T5Y2Jk7AXAOLfS0KTUUzqAVd9bLHcYjsBuZBHvucQWrVsHWGLE6iYJBMMTqEmSZMWXiRhdYFpWXVVekQFT4iYIYEtFrAiwv9JJ98WUWYgmNeqNQNhudKmPOxsJG489lVDpJf4oZtNrDbbcCdtv6kM5QlgNTMS0g2J2n7wQbESPBxKvsz1oEzP5LjSBpZdYF4Go3Clo2MWjlfhvMs4UIpVUDI8MpmzRUUAHSbRtcFrkj639W0gBbshMFx8STuYYSSJseIBmwAlmwKtAlV+GIIkSw1MbbjkTazCZxol2VD9QmzCLUoLqgek/a0XPdaZMiAfG2LOoUWFNmcAO7J8GxjUQfrscV9Rp7aW7GRfbbSLxzFyR5vFySKragk/CkCBf5VJtbg/p7DFopRzZHp6r/EKtyGAYiSJPpMtyPOgE+QTgjp7IateixszDTewaCGA8TH/598BJmfRCVQCdIIWCNRhaignmx4vb64pGX0Vl1f4iiTGkkVPimDYmDybavYYVdj1kt6jQCUVpqCPSYLcR8u/3gH78bYszlWcgiXldPiI1OAAf7ewwf+I4egKwuH0+11kEX8EkfTC2tTAyYJKmSCAPiABIM/eftGF6KSqi/KoBkagtHpsYiCSX+InnTYCfbxJRZ3JBqNMiS0mbGIOqDO0yI443w/pZkDJ1VMXRQJABkvFj43/THuUoB6Glr9vbIkbzvwb/AOzhcq/yReF+5kKNEgwR8jf/ANf+/wBMaTpbKKVPtbUEExqUESbkAQ1uT4INhGFtNEZmibUpWTvMkg/9X7YL6fSaotMRoCiAwEzM6vh7p45nFT0HmMp1xJdm1SZAM77CP2/ph109QtVlMUwaaMwjUCQkKwA3EnVB2JOFXWqMVWAFwT+19vbb7Ye5dWSuLSBTpueLAkGZkQpvcfLNiAcVLSCTIZ/Lk0xqMM5dTqG2gkxMwV0iL33jiFdDOFqSOElaSekrnSJLD5zEkKsRYiSfN2+ZpS6qpM6206gDysH4Zgo8k2j3jCqjHpETK6gLEgTpEeBDFGEnYG/OIqhUBVeokmWa/Mop/crJ+uOxLM5eGI0ofqSv1sAY/wB7Y7FBS+w/LdPo0j+bXkWICrF48wSfrAHE4M6Y1PWdJ004PfUFMe6gFlqP9kE+2FVTNUlg0qSmw1F9TAn+UkMu3jHlWuXbXoRgqiKVM6REcAknyYHOKk+kRKVj7qudp1ECCr6lQEt6p/KhdJil3GWjiFH9cWUKOWyuWTMZmi9Ws4IQOG9OG2aSdLWWYF+DG+AQvrqmimKOkH1GqKw0/eDAPm86osbFtl6tJtOVpBswijXDoFp0yTLVFWoZP/2IECYBk4lJJk6eBdV67VYAoWAVRPpAUwDyYEKoHG597nDTK9OzdWi9RVoilAbWygsqyWJEgkiSSSbmPsVv4pqUtaJQc1EVjrJOnU/ICgDSvEsJkbcmfTuuV/4eplaY+OLhdRgEkrHuYBPifriOKfxuxKNtpsa9Ty9epRFek+VqJl766SenUYNCy6QBIva25gHCynWFSm2y6gCSu0rBBAmJJtv4iL4Hao0aWaS4BBGpRGq4NgL7QdtrY3/4E6Xl3Ql6aszEy2sNcGTDKbEH74aWPRcI3Rj8z0zMMiOQSpHYdRN1J+VZkg/LBG+4mG3TchmghGh6drMQNUkEEBmhRPxaywgE3JIGPerUcsK1RKVRkKMQVdiVJPzKSb/rbwwmFvXatepSCV3JWnMGLANHcRebwA022xTwTai8l/Wen1KakCQEVWfTTIVtJATvJU1Su8QFESLnDDqKtXTU99K2poewixJKzCEqNxERvhF0gVFeoO7QVFjN07gLspKglyQsRc3EYY9JzTIv5tNQFGmxBMDdlntaLSpPi82OcnbRbkr7IZKuTVWpcFuxt+KdO8W+dTueYw1qZLXUNRzpVQhYiAbF+xRJu3wXiLng4GUCu7+kaa3R1VYTU7AFjIEMSwbf3+mIZ6sxnLlw6pq0h0JbuM6mXSRrmbcC8ScPL/YrlTyWdWqPUao7EGadwFlaQYgRIvpk6ZG51G0HFeVyLFVLaUtMsFIJ3ECIJGorMQd+YwJmizBFVQhhafbqVD3XmT8d1Oq0ET9Kq2YBNMnVuEiPTIgAQSsXN9+6STscGCOVvI5ylBrppIu25K8CCBqtEe02nYYaDJbXAIjYiSSRseTO0cj7YAoV5BgySwMxeSO7xMkmffF3TiGChyNQ+pUmwUCb/DPaLbwRzmyuwbqnRVqALOk3PqINcEQQWBIWNrczad8Qy2RdaApVCr6iQTM7MwDyYntj/wDP2d0Mtso8z3e06kHm48D/ALqup0tKsSoKBpK86pEkcyODJEx74uMsUUopOxYyzSqSJC1Ji/w1IK32iCTG9hgf+HKUFZWhiQ+m8AGY9rjx7yNsEZ6YlG1CrTfVaLpLKDf4oCyTvJsCYBoK/wAEGiQEBAkGSCNQ08X9+cW3RYkYqpLAA6agbTtfu0L7jUDeSCPGJtRl6ak3bXqYwe6AZuAPi8ExwcVZCu1c+rZVD6VERpI7pI30n2M8i8YOztdH9IKAnc+pYJIPaHErJJkWjefe470ZzJZpz/D1aRM6SHgkEgjsINgSNu4i8A83W5NB6DSL6xebxfSB+s/6t/BfS11CtcEmmwHBIDKx1ACAQQSL7HbwXVpf8nQqCRKlT4mm7LP1i32wtYK8VuKFGYJFNUt3Hb2Ba1ved8M8lUozpm7SvzbE6b91idrDxthIigutv/ZtI/bDXLqEbUQQB4PaZI9uCOPpiZfRPk6F/R6bitU1DSRIPiJAgA+bfr74K6fmQtOSYAsYtcmACRcA/pIxVlnC1qheSJtzvAWx+2LcqulgARKs25sSIid4G4m9ifvo8ofkMv1PvYm5lib7XJsPt7+cPcs/55ZgzE0NEW7deqLahPZIj3B+irPozVDYkFtUjbuP+/3w8pZcpVraAgmkpF9IEt2sYLQb8wLLOHJie0eN08+s7VDoIVB3qCPgBmZENGkGARY8YWej3O1MsEUFiFkxNSsARuAxUAf+7mdNzbenUkfEoZpF9IZjpAI/lIiRHb4wFl3CM4MqSFQBYmWqVTZto27iCL+MRljxsrqBCeygxHmV353BO848wPnkro7LUpEPMsCwBk321e+Ow+JOfQ06zTo01oUmDVGsSWYqgXSflSFngGOLnA2RHTqoJZa1H/NIcfaxIv7YV/xjI9IVZZqbEHUNXb26YO5sW29vOOzFbf5VIMcA6i0QvO/ExbFbYksjnNZEUAPQzPrUqoNrgykFlb3G+w+2BixRSNiLlDdbCdQDbH/NHMg4DyeddD2KSSwYEiBcXtOq4nj7i2G2aPqDvqksJ7ETRExYhZqHzvH64ONdBJVIHr9vqDUR3Tpm7SInRyYPgCJFrYjSpywsLESCwpsZMaRYjVJsBJ/ynFmTf01qFFGoKP8AFUgMZsAoMtJ5LCPBg4Jp0NDtUW51AaiwJ1VA5BAWAtgbf98HFXbKSi8oI6jlPSMPRqQFDD120iWMkBNMRfchTNoG+OyuYqofV1ELVU01KWECBoAELTgfCQBzAvcfOO1VVQMe4CWIsLC+o/awwV0tEqOKTFmpyQQgILlAYuAIJbm/G+C00QpOwDqSuKf5ZSSA2mFLEWknz5mPaMWZSoWzVWkjRTChqdM/Bq0rrAJPa3xEAC8GYicX9RKPRQ0qa0xJVVBLFVW8ljuSTc73HGB8tlmqUjqLEg3AbSTF0fwWBJ+s8G5paMpYlQyfNGvVoU8y80yCvAudNmIgiCqwTe28XD1/Qdqg0DVScrrpCTAMKSpO8RebzjJjL90CQ92De6X3P98MqGZ9eXNP/m/UQJUp/llACA1Qv8wJIASSRDERbC09lpcnrOwugqGpWppVEtEuAQGKdwSLCxa5BsY8YNr1KjUNTaWJVQVJYOQQoYgi/wAwsb3MSMJeq5E5fMsaY9TT8QMd4gE/6iDY3vBHGGmX6loVVQISaqrcyQAWClrC9lGw533xEsZRad/FluW0CglZBBNT0WtBZdUd0NsdQuLntkziOVWmaWk0wXRjBgyB8NtuD4g33vivK5mpVp1AUF9tIAvK2E/D9bed8T9LQCGBVVqXmQSCO24kASF28WvY5srFHoryIZVQbEkjYlbwfmsIEjjDbKNRT4GFQDdu/YwwJWdOo+SwmQLYQZWm1SpcBgVDJpJ0gKzativd7EbzecPMr0h6TM0sBYFiQhYHYn7+YN44xMhNsKzeRqFQ9JWKkFgC62iSNwfFgD4wr68zEMzC4tbb4Z3iQTA/oCSDhp1bqJVVAcCR8PAI+EgcTN43t5OEvUKqspD3WAGvJMQAbDi1/FuTgiw5ZoBKBHMmVWqdttNRNA/TQP1xVlMyWpaIhUpVFJ1cy5UaeDAN72jFObzTIzQtwqgyReFQ2PkjbzIixx5kHZfVTQ9jVAJBCt8Q1D6xa/zc8bVaNd0Q6S2mnPBdSf8AT22E7xPH6bGefRfXJ9UhfQmdJGl+wPMgfId7bDEctqGWUXAY93G1Rgs/qb8EYnSrVXqUHfS57k7RMyFJkfzRBjYTxsB7ZDGXRnIeHtr/ACzt8bAdttoBJJ8kDjAnrMtB6DgD03MEz88sfb3+hxbVzi6Vc6kivR1F10BYMgEzeQpvA9wLALf+J1KprU6p7lcteQApEWMwQAFMg31YmjXx0lR5lKDGqhHlQp33jjD1a4Y6mFRaqkqWJCQLg25ECYMnn3GU6XnZqVGBIg9u9ttNh3ccYd5jMP6ZYAwIssSdQBAN9zOxiLmO0yprNMx8rV4IUEAr1ACPhaLE7AkQPpb2xEURqYAgMKhILSBYixsVi0kHcSMe0L1//sLn67/tgzKsuuuXHaYeZ2bddr7nbYiZB2xTZfkjaM3WQGrS0jt1WEmQZEqR/cb4a5dFrZlg0KgQFgSAGKmVTVZfDRF4gzM4WJHqo7FQgifEdxJ8kA2Jk/0GDenq1TTUuvql2EHuAtHII2B3sBzipsmdrIxzebNWt+YaYYKVU1BqEsvzg2lWkx9hGEmaoBszUpgTJWLGCNzG8AsRfDVMsG7X0hdcahEKAlQJvAIkfFMTM7RgNRT9arBhCqgfzbAC8REmdxJA+0QEncbBc+CrlRVaAFHxMNlHE47HdUp6qrFg5MxIZQLAAfKePc47CoOSEuaoVkprWqrqAIAFMspWby5jtHuCDsJxLIdHaq+otpBuwBYMACOZbmILSf0xXlqZrq2mXbtMr8IBkEdwBP2FoF74e5fIUqdMNmKoplzCE9xsNxvzadgJON0sEuTuqAMll6GoiozptMnXG4MldII23XxhxlPw87KGosdHIYBFiQQ2qygEQRzsPOEOWqBxY33WTOm8G43/AE+2LlPplSpUNeFe4YxpJAIjUAdyP/Jw+yfytOmg7/hr0yFrnQxH5S7gywDMY2sbeZP0w+qrRy+STMOhqO4EOFPpo6oAikCxmSdUH/ulr9bqekFKdsjSk8/MKZADKIMEA7EecMUrinl1BpLmFaFaijuWt/MTKgh9hc2tvYrOR87i6M/TzoaxMfylb8WBLePeMaLoeRpJTqV61SlRFOvCu41ksSKkBdQG37EyRGEanLKGNQoryy+kb6bzBO4A2DRO8+caH8PfiLLB6yKQEZgacjQQQFHAmZFiT48Yji7wsCg1HEnkU/xeXVDcBIMBmlzYQ4gckfD784YDM0VyrNTdXEEgCR3WADEgNZuCBx7SDmcwRmHp5iq4Vj2VZ9/hMgiOLQJjBee6QaaxTCuzKSAs62RSQGIHy6oA5JFrKcE4q0v5EovyW0ZjIisralqMrGWkNHcJvG0/2tth10DNSykmHkago3KlSjHgAkTblRaDiqnkzTbSfiDKIWb6u77x5iORIvjs5kGpnWFIE21fMDcTFrqRI8HGkqngzUZ+NJs1fW66rmadQnUPWUOLE6VpU18AHZjO0kYFUqBXDGPTq0yFUfK/pCdRuRDX32nxgbrrL6iBVXQFULYwYpxtMEAxxMfaQWzDKtQQYqUVkAG2kyLcAWxzqLo7Ghrn8wxq1QDBSmTTIYkghZadXlUMm9hxOGHS6tPVWFWDanU5uWRXTYX7jMnmMJ6D6q0yAIUGT5Og/tWNv7YafhbO01qOKoB1UUBJBMemAhi3iL+2IliIq+ODlLEI9PSr9wgH4tQgLa1p9p8eNbSzuulYAkCWDAwRaRf9Nyb4xLtTBpwYC1w3+kmlb3/wyRMb40NGkGpUDTZFHpoqg7MTAbkXm43IMebzJ0siygXPGXBC2UiFAsNIIBuZiTJE8xuYwFm1/NOlZBvImBa5JgRYwGAvYRvhjnK9Sg57Z2EWOoki8E+LTPA3my/r1XSyFwNZBPLXDWAi/j3PvE4cJJvBGECMhK6l0QpC6pAIHbyTPB7VnVeBfFK0acVNWl6qKVFUKGntZR3G9lta0AHcnHrZpgoZwhJ7oWUiTCxBVvhsLgeZFzAPSCjvDagIX4TNRoBMCWIue4QBpiJtrk0vAL08lsq8EgqrzNxCspI8ixHvbxAwdUsuXaAmmpUWaekGwca5HPEmfh8YUdMpFqQVTEu87yQFQkbWt+w43wzqODSpnUSfVWZ41Kv3JueOPtglhjZ51EsU01HNQmssFyYZAlQweficg/8AgDCXo3TtJrFgCrKChMREkn+3j+mGmazPwwZn1CxbefSXTEAADSwtH7ycG52kP4WnAjSSpjntVhf7/wBcNSpB43lGfyGXGhjtJMwCL30gx7+3nFb5h0ueIIgHSCdluLkE+B423aZFoRkK6g5F7LEGWNpi32/XA+c6YwrAUg5WAUbVve7SGEm23sPck5Jsy8id2M/UmupNiRTtyJCkSLRvjzMSV18GitxyVCq0T98eZwqKlEwdRpoxJ9wCBbxfAHUGcJlSfgFrD+edc+8gYDowLq2WNRqintIRhAAmymBAjV7nn74fUUCU6JCuCtON+N5JHsPHna0JS+gsfOxPvyfOxkecG9IzDPTTUWc6iLA7gEkjYH9Nhhysy8jdhtbPqwTtJgyxneYgNM2nmbA7DbANMAs4Ydh7Ta2oIrX8STe488QPc4ybmFJPsLBl39ybbf0jA9SqANTA3qXnaWCWnzY7GYwksCWFTLaqUQY0nYT3HeBO1t/9nHYGrOs3UzA8jgcRjsAqQs6Q6ITWNZqgO6KpFlmzTYAefrbHnUS9WouarqTRJ004BCxeFngmCbT9tgorVjSGip8KkEiI7iohdtxv98EZzolSsi1qesg2CmYVdl0knadxsD+27pbJ4tt4D+nVKSuflU6tMAnc9otcnYXtvg3rdZhTC3EatQKxaBY7EbzedxYzhB0j1adTS0hlJi6khgLedj/fbcOKpb1aZq/4bOC51Xbz5gbnkk4UU7foU+vYPl+56ch2Qsq6m3BNrSYJHueOMaXP9RYVNKPVSpTGl3Mo3b8pYXKzxJ+mKPxZVp6KdGmIRGMepUDu5NtREW+u5kbbY9qdPKKusAuABBPMgREiImIm3jnEtJ7GlJNqIOuZLNWq1cqtZru5YsGUWUGRIgGPiU++Lun5vJVDVWpRSkhC+mpSW51EOsXFvr4x4v4r9Kk1CiQ1dng1HXUAkBiq7yNYgzxsOQnywStUqIwRKgBKqCVU8sFmbASYJBtztim6Ms3036/4abqlKmyGkV/LCj0mgyGMHuJvAUybePIln0Nqa1yGqgk01ksR3RK6XHyqALKLAASfGRFGulRVp0zUVVjTYlhzMSQfptjT0uiKyBu9FIEq47lPIYg8Ra3OMp6ydcKt0sgvWK4/ia7TcaxYzdUdbHxJH+7YL6uj+mFYf/IBIEwCiH2+SP8Axyvz+Q9MqBHd/KPcCPr+u+CKlUrTBmZKP91Ki8E/KY/7Yn1RVJ4IdRaTR0ByFIVRpIJhF2BG9zGJ5igTVXUrKjU6kFjMgqTqEN5IMEzybzgrN55DUowLCpYD3QhhNrg8X++Lc6Try5kgK1ane1nD6d/aLb/rgyUCZ7LLTpJUXV+ZTY6vMKrAxxZNpwL07LJUKITAKvJ57SGt4Ok7x+uC+rEfwFB5JKrH/VRcH94/fCzoVUmtSPgNM/5qVv3GDoOPQfnaEBjJlRqmJiDUM6psZEX8TOLun/iQ0Yp+jrQKdLK0Fgrae4x4FthA9rV5vJ1mzLaFJphtBcFRK6mLtpJBgTEe4w6avAAqKrjSR8P332H1kXxEknhkOLYLlevqa7qx7jyQCLCTF9rDyY5EYC6v1hldXEyqnuF7wBuCCpAueb/qe1ChYgGl3SSNIBnaI9yDEgb33wn/ABF0Q5cNVaoGRogpvYNMqfeDvH1tChGNmThKrR7n6msydTKtA6dS9x0TLH7ib+REYX9Kg5pAV1FrQ1+4yAfGoGGHuBi7K1Pyu494UL76WaqGg8CSD74HywZa+XeJBFMz/wBJ/wB/3xtdJovi6/36DuhoCYYwFqVD54p/7v8A9sQAb0IBJgU+ze5FMKY99JA9hxOLcpQCVTqJ7cxUA7goLflhZncXNhfbice0EPpBtx6qCI86WEQNzsRxb3wnsHtguaqeogiJX1GJibqac/FwoXi0g7xhkysuWrgNqUV7EiTGimL7EXne8R9cCdQVSUiwIGuxXdpckCJ9wPcDF9Kqf4KrNz6p7hs83D7mZmx8ADjE3gfjStMF6fUYq8EWBJmJiCSB4MgCffxg/p2YHY3wiG06lJ7vUU6R8xtO5va+ElNmAkcQSRNpHn7nf++GTpUDiKn5hXX3XETT2tGxjb4lMYGRK+WAvqVIjNooJ+FQNW9hf6WwLmFDZVCFIiBNu65uTFrAeSI8Yt6jV/5tTF9SggTyQDHk8YEoE+jUS5FNrn/UxjyDt+uKRrJC3MyquH7mDRBN9QmTsSfrGGfQssfTADb1WFx/kQ3B3AEnz9bYQZw/lOyn4SG8mNQH98G/gHNn1QzElgzHeLlNINuQs4cliyJK2Pq1ICqlqaxCxptZa7mRtwB7mODcCv0/8mm0sQ9fTA4C6xqEH2uPpgzrlckioI1CoXBJ5prSET41T9JxE57RSRRpMVKhUgGRIrR7W1Ab8i22JVlca2A1qzA/4amQDLCTcAm/Ik22tG2PcHVWFtKyNK39VFvpE9vF5x7hCXidGVznTHfKOqXmKgLFO6IO/wAXwwBNrC+A8p+Kagy2hKaL6YVS97hpAta4gXncc4ozXVGNEqhkkQTcmI7t/a1uJ2wT+Femq9GoGEiodIvftDGYg/NG/jGySSthybdRM/09GqVVQatTHde4+SQPPO+PoC/hqjWg+q0IsRcgmZImSwAmLybXOMhlMj6WcCoRWFNu4iQo3B1NcCPO040CZx6AFNKxZgJZgw1EmDCncLt42tF5qTk38WZJRjH5ILz4UKaFOm5qERdQQfre/wBp98dnOo1GoU2qhiT/APIb2JBHuObcTtgdc3oRmap+dBABYlgTYnk6gLyYvF7DArZ12FNYlQsfcyf6YbV7MvyuP6SGUb0q3qK0Le4AJggzEjf7TgDO5JkYFheAZWRcie3mx/pItBxqPw7RVfUqMKZCITfuKmYA0m0txFxhotNoX1Bqa9R5AYSYjfwsC9oiOcR5J06F+NOHI6lVYZlDBJNMfCJM6IMAn+/H2w0fNNBQ3IMG7cWkA3HNxvfbCXPVwK9J1I+ASQCP5hEX48TvhlULFdYALeWNiD8wF5YSADMGNgYxhJaOy7F3XK5DU2v26oBkCwBAE/T9zi/qVL/l1fSVU00vFvhLWvf4QONsLusUaiooczOqDYGSF1So2Hi/6XxfSl8qktClSYYiABuwAuAADcybW2w1pDjhUM/4h1q5UsoIlyon4uzY+NxxzacVdez6nR2Qy5ykdSkzBVZA/UkH3wESGbKLAMo9tRj4BvpgifIPvOJ5npIrNUDOysrrpIkzqpopMEiZgifrgwi79FNasamUy1NAdLuQ9Qx2d+mmAOQdV7mI98Mui/hytl27oqWHcpJneZUw0RH7jxjzp/RiiCkSH0tbUsMW1FlJUMdJkgif2N8Fu7mxpq1j4JlheCTtJFj9I5wN9DSrIyEgAEhSSdVtJLcnVYGTfYzPvivM09En2JnVvff2/fbjgKrXZBsYA2UHZrcg8cE+Me0s0IDKSR9Wafe523tH7yTm0yZMm2WmYuCOSJO8+x+3/fAfUcv6lPTLqBOk30rAIHgD2EjY/TBtAMQCbG0bgECImDMT5BmPGCvyys1HJI4CeDvIB8+ATe2Em0KKbVMya0Fh2YxHoqsDlqjSIG1it/r9cLHzLU6uXYG4Si1jvpG37f8AnGp/FGUZgnpqzgOKhbUB8MFCQIuI/cYxmbcEqTPaqjSx+VQogiJkE3++Nou9jkqVGxoo/wDE1IIX/mbk8a1Vh+ugjCzLGcvGkz6qdwMSAAAg8GbyL4cjMj+NQCArVyx3+WmAsbHepY+duMA5EgZaipIvXBbf5jydhZB++JsiayAZmgFKIY06TYnULnTBEAmRbbnHvTKs5E2b40W9jIpJqNveftGG/VaCmu+lo00xEkGJMiftP+74AFDTknvtVETc/BTBvyZFz5nDu0KCdndKqR6naCdBvePhaTHnbzINvc0VgPRaoY00qqC3ioirM7TJ8fW5wi6VTLBgDpWL2N7NG3v74YLUKhAJOkvvffQN2tMk/rhVktInn1JzAJAgGn55i8/WTOKaL3zYEkkj4byZkEQP5gD+3OC8+o9ZCTKlUJE/ywR+uFvS802rMgEAktuQIO3sLX4GLGLNI9KuNxoJY8TqDTt7C2JfgaidbOLrB5iTIECT78Y9WuzLVee4pt5gAAD6f0x70XqRZn9Y1G0iFVQoQeQUkDSYAgb23w3dMl7H+bUH0xI1S03B06nQtccycAUs0GFFA2ykEGFOoKIHcOeCCL7b47K58tTYv2t6OkAXltSkEQo02U2i2A8qSXpLXYMFJIaAJEdo2PItO374lWhPO2NaFNWUFS8ezAbWI2847Ciqyhm1tURtTdohQJJIt6y8ewx5hOxp0hbmOl0tKlKzLaWWCC1vgJBA8zv9Yw1yldES4hRp7bAC8n/N+s8HGdXNeox0WKAMYmIAEkljNiY2v+mLkzAfUCBOm01NAB/m+E6o4APvfnSmzOSkpbqyWZz2iu1OkoRVb5CAC0yHJG5AjT43scSy2TZ6jupBLCdUmzG8QfaDzuMAFCkixVAWLCdz/mi5J0jxb3wR0P8AwSC+nUx3MfyzPMX9v2ONVSoxknob5HJAU3NSoIG5EkC9xcHUTOwgkjcXwDQqotxcjYG0i+9zH0k4IVmAWmGRluVWdW0yVGr+gxV1Gl+XqI7iwBsBsAT+5wnhMnxrlNIaZHO02IBHpiNT6jOorIT3iTP2ww6b1WmahLuuiNPcuvaIOlmE3Ckmb+AcJEyHqhCpUTsQRI8bkD/vbecXrk6qKDFNiSQqhFOo+VIEsb8GQZ8GI4xl2bU1LWhtmK1OvmaPpaNAVVKf4agSxYDaAs/KTzvxqKFKjCBTeCunSTMeSCIF9p+04wecp6kpMoWmVuUbcXMte7Cw3PGHnR8gVNQPUlL6D6otuxYAnxBnaxnwcnFrDNoTvAp/F2eArLTA+GCxEwSRcjwI4/rAw96SmvpyoKoAKuCNGrVdrWIIJJgTb6YU5r8NfxDetVZ6eoa0Ai9MCxA4OmL8EGR4c5SgtMKqtI2VXUljPEhgpP2/W0PCQnFuxPlsqdVFnIWnTRkBhgRqDQCQTDd039rRhvUziqSC4UMACWa8C0arEG/BsTETgjNUnQlNMUu6QEBDah/NyflkEn6k4Cy3UHpo0y4UaApVjMTAIFyA0TfYbnClkmKfbGIczoVZUj3aR9bkEGdouB4kR9U3JAtM7xPxEwfueIwHlFZgrIzJUYROio1zvaAPpA2ABsuC8zkyVUliTCwFUgljYj4bGebf0xLQpSd0Seo+tYVjJN9I9yBe82vA5g+RX6NJj3kKTpJHm3AH2nzMSMRrUzSQylQEyAzA6Q2oAgupsx22A9/NVJFYqzF9Tah2jm+ldI7jf34jCoJW1Qbmq6FR8MCw3/cefoPuRidJqmmSjETeCNpj3JsOCNh9lrZQrDepJUbFGW95YnaZ8i18Fs0qJmQBBABn9bfNhIPG2mXZ3LAkBiO5fIS1zYi87AWv9hhXT/DeVaZ9QysE6g0X33MD2JEzH0YHNOPiUxOmCCBHwzqFj9hPNt8FrSUgAGSLhoJUg7klVkXEQ0nfxilaOhVJCWhXb/iVLTpI1PvYAEIDHEgLAGPfQ15SjaAKidwESGFTkgiQW8fbbB/8AKLmuJbQLIWgFtxLEGBLCfoOJwmoZlDUy+UQzBVqjiY1KGYItvlkzbzsLYF6FeS+pT/OcKY000W5vEFiedsVdWTTQgm5fVuTwFG/EA4Ky4AzNcMe78tQTY9qCfaTp2Hm2B/xR/howuGEze1yDY3BmbHbbD/9IFHbAOh0hU1CTHtxuL/rhh/w4yPzNMAwpEGWi1jIjSL+D+qj8KHtq3aYUgCJJk+SAQDBvh/61TVIFtNmnSf+kCwN7k7gYJWnghp3gWV6FT10AY6wq/D5AHcJjc3x7msgy+qTqIaG1SpmdRLWnxtc3O04mKhfNLEgqLf6VPvyfv8AfB/4gpr6ZC/ExGs7CIIAv9QN98Db5IG3ZlVlVc2LBZCi8ybA+5n+gwB0ikXYggB+4jVtaPtNzuIxpvwj0/19cgnS6EXK7azeOPa/GNMuWpBe5GbmQVMAfMPv7E7YpzotQvRi8xtGxJprYRADnbj5ufbFPWKT06ugNJVdTtYA3APwwCRN4Bi2+4a55GavTHoOo9YEksIVUUEhiB2ljJnwE2JIFnUMjSIJ0W5Ov6QLSLkD+3sJ5FxMbXrnUe1vFl8cbY7DHMZeirFWI1DcamMe02x5h84meSmrlSaQVCg+E/l6yTI9yZNzxtGKHoCgjGpFQupUNpIEyC1z8wAjabnGgXr2Woqr1BVSqSslSCpPJEktpgLIjc2nfGT6nmPXrSheogEgMoWCbna0Tt+87nWCY/M4pfZXlmLAgtoVpBqEMbAXQATY/SdsC06w0kMGQKGZZIYlgLA7Af73wz6lSFVKYo+rTqITZmBWDc9sfFteYPiwwPlsg51Gsy+nTEkxck2AAtc/9sW89HNfFqn/AGJ6dLUdaEh9/efMi8++PodB0SjTSirV3cTLHXvZmJadNwRHsfGMp03pdNHDuD6YBkPuZHbEaTq2II/fBf8AHVcvVCozBtKQoUfN8hDXJkxP9MTNrRcI8laNM2SqMVJYKy8/ETMcQFG39MFVHZDKtQSF7js4F5ILEosz/J98Zyh+MHMh6VOownVErAG5tMRiI/FtKoQDRgau6KpIA8/BJjE1ZLco6LK3Vi5ZG/lEuTMk+CLBTY3tfDvJ1EekKYqN6K6QStjrMl1AmdxdgRP6jGT6tmQapFMnSdlBkNNhG1m8QMMsr+IxUpLSCaWURNrgREDg2InwdhGHTdIbklbexz1Xq1SmqLGtBdXJ1EC1pOowDxx52wV+H+tBwwV2V76l1MDG0hrT53BsLYW5Kq701TRNyxJDDt7YKyIN7GCd9sSq5BFJekzKwuFUyxIIkGAJGmeMQ0tdlRnNO7waR6fps5V6rakVgL6I3YSBGwmdXHMjFCZVKmq6EqfmXUo7gdQB7jcRPE7nfCpevUiAgmx51X8fFFttz5+1/TeoFF4kX1aAd2EqQrAlSrfNFwIOIcWtmkZQloNzucdLA+s+oAemQVCsQFUKPigg22uRI2wPTrGmdFQ1KbFmDA0vrft0QYkjUPG0RjqHUkoguzsHYhe3SvxWUqHIGrSN9xbcGDDK5ZTURqXqnvb1GjVGqNCkzdpkwREwSDF5pMONsuzHTUr1/ULvY6SRCgcaALyvBBm038l08jRQxTXQiBQQQkES4KhSNpmeLbSRMKaUg0tMhSDqDeWixKqBH80CfucclSi2qmasPJlZgkNAKs5MzcT7i0xhXgqLdAtbqJVGrURpRgSGc0yApJAICkRAsLn35GIJmqqgtTUsu2pSjAqCAfhJCibQY/WwPSpSo/loCqhdJUDtEyDIDCQTO/8AMLyMCdPrZaodJZxJ7US0MAB8xCqsW1Ebn3GGqfQow5bGGR6zp1jStQtOoXAg7rIA4k73jwcPl6nSZNJ0nTIXcz5AIM7A4SdPyKuwVgqap+KJKxBuSTHkyQb2xeOm0gCSQWk2WCoJ5B20zKjtudzM4Rok46ZJs3LAFVUEggEsJYX1QFI2FlPPniPTej0RUas9F0cNZ1epY7T3AHk8EWPvA+US3cNQFgI0mNpZWB7TYTafEEHEep52otJv4dC7AwdLIwHbYCGF/A0jjfAsItJbYR+Hs2Hr5zQ5JDIJAB+HUJI8Wufp7YQ/iPNO1TQYaX0g2QA/CP8ALHMHxYi5wR+Csq9LL1GqaQxq2IcTsSrXkGSbQBvzxnvxBnEapFR9IgzZmknVMQD9J98WlcqJ5NLA2/AaFlrGVCgKTKzM6oAG02i5G+NSckxgmpSOrTZYDbkyV2AB033mMYn8J03VKjIUJlRDRB33Py3jidsaDLGtUqAOlIsDKxJKjlg2gX8kmf0xMlkpL2Klrhc1LcTeRcQQpMmNox3W0KU0LEtc21TstrcSTyLxziqlAzAFRQyMJIgtvIDQDuLHFf4mKABacAEgjcSGFnM2G+0/3iqyjPj2EfhqqaVJm1MpZgAwIjwFO/cfG+2G/wDHMWUwSokNdllri4JvHkRM7jfCXpPUFo5W2rWSWJAJkfDpgyBe8gfexiI6m5bRoOmBqaLAzYRAMjaZ9uMJq2TzcWaCt12ookopB+XTJFhBlR7fEcXjq2VYD1KMHgjjY22b9vHi2KPUF1geoQWLAaYgRsCSBF/e83wbUedLEnQDBJ1CTbtF9EQRYX+t8LiWptfqPc/Ry3qN+Zmf9UzsPe304x2F/Uc7TWowUmBG6gnYbm2OwUH5ImNzPVK9ZlXXr0iAQsbjuvvHtYEyYwflaVZV1NUVUE3YWsL7cjePpbCMNpBI+hj32BP9seVM3K2VZG+8HmSB48bY6tIwfydsd0OrVSRpUDVyxgAXgmFJj9TbBdahnShb00akp1NoZR9SFqQ8x/l+04S5HM1o9QfFsqgBY9yTwIkXxLN9YqtC6hUd7tAHvCyBJ55vb2xLKSVZWR902gK1QMiadALjVNQsytOn4CIFtQsLTxZL1aq2YzTsguxnYADbgWH0xemXLlRUJXSmkotQaQOFkWG8ke974bJ2yq7qATExeRyoJMqbkcYXG3bBzqOFoT9P6ciz/EJUKgWCMAGPAPMTB4uOcV5/pOigtcQA1VldAZ0A3pgckEAyfphrmcwxHxEDyACD+2FeWVqz6FQsw47Ta1xMeRi+PdmCm5YoffhzK0qf8PXr1VWVbShbS2oMy03BF4Fm8yBvgD8R5FaNcClVLsRJ7SpBbYHUASSIMxyPqUT/AOJ6Z1Aa9JEgwQdJPjfj9+cE/wAMUqemWAIYLqmwn5jE7bnxGJSzdlOqpI2+Q6ua9NKesHb1C09hAAHbNllbwYk+xxHqtZ0qAmOIYeygHYxPMTaeRGMtmx/D11qoX0+odwyGLGDyCVPscPes9YNYqRqCAadMkjtNjEmDfz9hiYrONMJrGdoMHTRWplgw1ooJLK6agRJCsVKnTsWL/pgbptZ6VVaNWmwEwoeQATNzI2E7RzzbDtM9Wo0wNJFNY+VbNJMsYMb8iwMSs3p6Z1N2u1JKpXSUUjVp0ajrBAsQRM+F9sSy1BWpa/gaUcu61SMwj6VBKlaisV+HQwZjaSbRp+Ic7k13ppVJWj6etDFZwwJZZJGreS/k7i/jAn/EUeHpo4qsp1MKgtabrABJP03jnAxetEtJQrINQhrglT205GoESSQLe+JOjl6Bczkc07Gv6g0zsKgG3JEy0kEXsLzgrPdLpGKorVC27Mpss39K3bBOqIHBmYEXZrrLKDT9JQKhntJBIBGoaWHaBzBP2wMcgSA2pQoPYNSi5AJ7YMi/gfeRhGTl6CK5LPKk77qWeVkQA2qJ0zuf+rBDZ+k9Yk1Gdu2dRKxBOncxzMHeNzYYU1unjTKvTUr8EsLQGJiJgF9zAmMLnoVnNNCtOspZiHptDRElYtEQTeQJ5Aw8PRKUkzW5/qdFoFPTTdzYayAzDg7cnj3tIxTmmqowHrs9UiRTY9ncLNvwIIXTO30wpzP4ZrmTSqpTphZECWcndXCnTOqY3kk82wQnTVUL6iCobkOIQk2BgKpAAgSdQgztJwUjSnJ5Gq9WUKAbi8wB7Lqmb6jcra5gxjn6m7aQQjBdu9liAJBApQWjYajt8V8UZhFoVAtKqtMtANM6WLMZ0qJcxNhqM31bbC+k9aoGOqkXDHUF0qeQDsWkd1weTvwsG0YtI7NUos1GGcSPiFwZEsQunuvE3nxj5z1pYqAMQLkkXkBTAkEbngAz9LT9B6xQqGkqrWpmF7Rqg6tryIIEki583GMhmejVqtFNQ/NDd2p1FpM6ZN5km3gR7uGHZnNO9Dn8E57TSq6RSL6kP5jFIEGWUhWJbu2H67A6nNUgWVkUkW1BQXY3mToMCDHtueTjAdHytfKzqJAYBT4EcMGEEDb2+mNj0z8WVKej1ybQoHdcfzagfTI27wMKSt4KinWTMdOzBTNKSwXtNzJEFWkReZuAIOBPxJmlNbygjdi3F+6ATfkwcW9Iz6U8+lRmUoGYHV3WKsII5BmPvhV+Ls5TqZuoyf4ZIiDxAiJAjbaMXWRdD/KlhlwBTlT3SpJaJYxv2zG9rDi0+ZOoGaHQGbR3MCL/ABC7TJuwO5P1MMt+KKdKhTRA4ZQNWoAjUAvcPpcCD5EYrznVOwsLBmLX0KSTMCwgDng7DGdSM6d/Etq5ZBqYAI4g7kH3IWSfa45mY2q76o7nYu0ggFrEcTpvJA2McfVT0OsBUBB0pogmDciYYsJIa57hO/2DzMPThSX1KwkaY3B3tfedwJkm+HLA3faM9memPqMrWmbw6/f5ce4Y5nNEMQqKw8lYJ88ecdg5CtGJy3paF1ySbkA+f9Ue3GKmVf8A4z2iSTtPsCfHtOKqSkDe37YFq1NRI2A9/wDYxtZTyMaVdTAW/kxFht7/AK4FqZxSYIJAPn9ZnfFa1NKtpO4/8b4hljb/AAweJk4GyVGxlR6rpD2Mn4bA/WcGdK/EFSm7PqqFmAiCflspIHIE3nnCBjBjbzgulWC6Sousljyb2n6YG7HFVoZ9S6vVqVNQckAG/LE3OrzHm3OK+jZqqjM9OtpqMhVihElSQSDxuBgbOVgzNpAE7kEmTyZN49sD0mvHPn/fOGRLeBmuXb1A+qW1apIvMzPM4N6l1EIDUgGo4KyfrIYjawj7ge+EfqEckffHPVLDuJj9cNoiLaD6mcqtl6fcZp1WiedcMDHNw3sPuZZZHOLXJ0n061jpiUMQLEmRe8Gd8LsgihGT4g/0LDTzHxD62n3wHlQadenBg6hJEmxsxHm04i2jSkzaNnaiUzqcVA3b36tS8MQBtOwYe218Anrmtl1lgoMOd2IJYkydyBAkztvtDYFaYj1F1GD3KJ0sODDAb7ffwcL6uUy9RmLqPinVpPcCdxJ7bfUcbYlGk4KRJOrL2hdLrBAgyQskgliAAd7c284nT6kx00lqO1NGLFdNxHyzMlRPmAfrgHI5RdRJITQ1rOpN7HUGuN7HSbi2L6GqmyshSYIEBbteCRue0z5kE+JKVmLilp5GVfNdwOkg6jBBvMyzNqNydjH9ceZT8QCndBAnckjmTAvN/O+MznatZ3Md3MgyZCywG3bvA8AD2x7kKrlQbhSYLHtUfXgzEfrbBxXaIjB3ezX1ahOorpCmDplT2se4X4G0QDBMG2A6igKWjRzKggEARAJUaZgyO3gm+FpL6zFRUgWJAAYAXmxIlRMAHfAteoGIU1T8XcXNgY7jYD9Defrg40OSdV7NXS61T+TUIUkHtKkzcKRMkm94tJBHLej17sUxpaCdLlWpi2477n22gD3xjM706kHKGqZBGh1+Fjz2zY8AzvE4nlqYp6vUX1VYnUryS5kMdbcbAAWjfnC4o0hCcVs1X/8AoWqXWpcgkhDp0kCNIs5JgbxYx4JxbW6u5GlqdWsT3kN6atzq/wDjMMIBJUAEc3vlelZXQwOgCmSbazqWxjTJgHuiR5PJtfnc4VLCnUZFE3gAjmSbatiJIH7XKOi2kaM01nU2laYmIEspO4JYHuP+Ur/bA9fOJqZxUWAACzEO3/SFI2gAze/3yNXPMWJUAgwZ+ImBEkA7eWj+uA06npYbmf8ASP3gkRx+h2wcDP8AI7wbNaiSKi1SlRSuo1V0h4sugKCwA5k/rix6zsxeSWcwGWEAYDTZSBeBN4Bg4z1LNa40r3cqW0E2jt1EDYbzyd8cmaIgNqFzqEdyQZBEEgtAmRYCxwUaJlOYzanMoDDLqGqPcAESL7DbjCbqmY1VahBgGoxAngkx+gx2Z6gTWVhYrH0tz+kYV1avcIP7/vizPo0dT8QtSRURCo2l6cyYiQpEWmQbHY48oLXqOrFFWnBMRadhAuZNj+u2C63UgTUIYafhVO2FBAg2+cnuN+f1pyXVaiX7WUGdLbbxPEmTYxbcYRdBWWp21MQBOngMfpZvrjqxqFiTUhbSrNO8G4+Gbjj++PB14wO0qTOq5YX8E3i3m/jAtLN6TUMLobcaRbYSIIm/sL4nJeBZnc03qNMb8X+l/pjsC9WqaqzlCQswo2sAAOTe3nHYaRjSE+o6IHJM/T64qemY+/8As47HYYwnKr2kebfqCP648yRddQ8AmDcT5jbHmOwBRWzzJadR8RHtbjHtCxNpEbE7/pjsdgAnStiGZp3tjsdhvRCWQzKUahAJAYHybiZv+2Cc1090BJgqpgn38D6C8mP1tjsdhpjcUQyKtUqqigAt8N+QJ3wwzfT6qMGqgGBAaZ32kb+fG+Ox2C+hJdntLNKTGqw+KBH04wXls1vpeLbkXi31Fpn+2Ox2JNQTqHUFctJdnUwfECYEH+3M+TgahmrTu0gyTJkWF97DHY7AZzQUOoE9pjZrESDNyINjziNHPqw0wYA06YEEAEAmIBN/bbHY7AwgkkdSzR1jSSto+vtYg3PMjb7YlVzsVAZBINyy6gTJk6SAZm8mTfc47HYBhvS84S86FZmmGYTEQCVH+WUiY9toJmZdC7LoDGIBY9siV1NA1MATtfzjzHYGVAh1DqLp2utJXkGVWZPBEKvdPJP68xrdWdQvqw7CZaAGE8kjc8fY7zfsdgWUOW6F1XqKnUArBvsQP5uRM/Qx/QqrVQkPAHZMDUBfcmIPtaLSIx7jsDwSimpmQDqhtgPjcBZLXEGfe3t5MUZgqYYHU02LTzpt5iJuSfHvjzHYChXnap9Q/XFLNLgxAsPP9fbHY7ASajp+UWoC2tAoY/KZMXI4j9cFZ3pokaSoQgaRcmdzuCNriYB8jHY7CKBU6KQsCtMyCIO4JERAHBP2PtPHprMCoZSYvC3ERG5i88ETIBi5HY7AL7K3/Dd75hAf/q5+nHjHY7HY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6327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Видобуток</a:t>
            </a:r>
            <a:r>
              <a:rPr lang="ru-RU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природного каучуку </a:t>
            </a:r>
            <a:br>
              <a:rPr lang="ru-RU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b="1" dirty="0">
              <a:ln w="11430"/>
              <a:solidFill>
                <a:schemeClr val="tx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455368" y="1196752"/>
            <a:ext cx="5688632" cy="4637112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Щоб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видобути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каучук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із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каучуконосних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дерев,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робітник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робить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корі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дерева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вузький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спіралеподібний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надріз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Білий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сік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(латекс)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повільно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стікає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в склянку,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закріплену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надрізом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кілька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годин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після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надрізання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збирається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приблизно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150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грам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соку.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Сік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густіє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застигає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перетворюючись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грудочки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потім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висихає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сирий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натуральний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каучук,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який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буває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двох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видів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дикий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каучук,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добутий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дерев,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кущів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лози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ростуть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натуральних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природних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умовах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</a:rPr>
              <a:t>плантаційний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каучук.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410" name="AutoShape 2" descr="data:image/jpeg;base64,/9j/4AAQSkZJRgABAQAAAQABAAD/2wCEAAkGBxMTEhUUExQWFRQXFx0bGRgYGR0ZHhweGh8ZHRcYHBseISghIB0lGyAeITEhJikrLi4uHR8zODMsNygtLisBCgoKDg0OGxAQGywkHyQ0Lyw0LCwsLCw0LCw0LCwsLDQsLCwsLCwsLCwsLCwsLCwsLCwsLCwsLCwsLCwsLCwsLP/AABEIALcBEwMBIgACEQEDEQH/xAAbAAACAwEBAQAAAAAAAAAAAAAEBQIDBgABB//EAD0QAAIBAgUDAgQEBAQGAwEBAAECEQMhAAQSMUEFIlETYTJCcYEGI5GhFFKxwTNigvAVJJLR4fFDcqLCFv/EABgBAAMBAQAAAAAAAAAAAAAAAAABAgME/8QAKBEAAgICAgICAQQDAQAAAAAAAAECESExEkEDUSJhEzJxgbGR8PFC/9oADAMBAAIRAxEAPwD5xS1MTIsZmwIEiSfb64I6EKcuH1bW0iT52kb/APrHvTqUsQTtBiIkRq99o39ptijLJFYr5kbwe2Yjxt/TbFpHP7RccummVI1TdSAOPrPj+18TqJ+VuO2DEAWJIv7zb7frZlkOo+qotyQCZAFmCmx0mzEb+cUdRQr2gHuJBjuAjSfr4+4Pvh1Qo5JdQoAIhDTMzbY+J5+uGnRWBUAaQCNipjUJg6yCBNhAI9xe8M/kgFhg5i50lTEix3j7b4c9MytJKaqEriszRpqlKQBgEMCw8xuB4m84zc4vDIc040BOlM0yoQGqKgWFEBmUgqQBMagY+5IjbAlfJ01IDtDAtIAk73H9v1xosmF9NnKUAzKGGk1GaRAHbqKKQAQR7nY4U1sqVorMdlaFF7KwkfS4HE2+mJjJXVihK3V/0OcgaApAaHTSQEYvK7xBlBex2k72Ezhd1jKjWDYa6TgjTpvczcC5J1bA3H2adIzRpKwBIWdMja8SGj4T8uq43+mI9WpgUlbQFZGV5G3dYqR+n6Rvhww6LSzQL+GMvT9FWYU1Ide9txuGkbEBJO3nBj9MDqX7J9bSUGkyrqyalg6wAAG0k2nfaVnQHfTUppyZg+xsYEXmLSAZi+2HCVNFHVS1tqQF50kmoJDbkgQw8fKTGHO7wU0A1MtqNOoyhg6qQYgzqGoATLEgxe9ucEUcrpJ7tWpACpcQzKCAwm5+FRqB/wC7NMxSBoOFUSDVvAuiuV0zvOi2COjUqbUnLjcgrGpo1oGIUC5e5ECYgn3wPWBfLSFmVy2tgQJ40xDEDkLpKkcedjA3BBpq3qKKI9VFZl0RKSBJdWEAGAuliOdzAwQco+hWQhEsCUFyG8sLC8doOw+I2GBhTCUvRUE1SSSASoUBmAqPpiQBMcsCY8jL1YkhBk6NapVVKVEAANMBGhCdSd1wCNRCncyd8M/+F0yTEa9Rg1BruI7Q0aJgie1RzYQcP8l00tSZkqMKhMkGwNu0NaD2yYibtBF8UV6rpJKqisVJ0nWpIEG5kKTuAZ4gtEYuU84CTd0CVenuACwSnYTBWHC2KyLBiIEGJn7hW+TAtpsrWJB57SDIADQBuAd/Fnz1yoZbKjGdlBmRI37WiRHsYtGFXUMkyOfTIbXTNiNVli0TaBeeNN/AIhF2D5dwivGoimykjb4irCVg/NNoNiv3p61lNNRRY+GtyFMW8GRudsFZs6RSZyCHCpIsSWiqk7i5DAn2PtifVNlYkkgrvv8AOI4B4AA4GHFZHG7CKaUaz0TAVSrTpAUA6JYEg7AR+pnnCjp3SzVFMKIY1KqmEWxppKgSCAIKiI/W2GfSskHqrTExTqVNVQFQCdJKL7W3gR4Fjjuh5d6Vat6oGju0EGRr7bC/8wW+40jwcOlodWUHK00zeVIINMoFmTJHcsk7zcX3+hxn+qZZQsgAaa1VBta4KiB9cOajyKOYYQrVnZRtCB+0e1hY48zNB3yNKqVgtUZmP/2Z2EfYg28jFLBogfrSBmUogES52+C0EjzrZRG8g+CcKupUQ2XVo3gG28TJ9oIw9q09VKoyXQU6amTyFDPbxJUf6fpC3OLGWSCfmke3+5wQXFUT48KhHl8q2kuI0k9/gEEC/g90gc38Yu6cqUmJMlQQQPBaz7yIgA3Hyr4vZQW9TwUB9iSBq/dcPukaEpS4nUhIkaogfKdNibiJNoMb4JOkR5DFZ8A1CREE8fb9sE1KA7Tp0qSF1MQRMCe2JImb3GCvxLpOYqFVVQWkBTIuASR9b/vhnkskGPqEqNNJO3UGJYnSIB2kDUBaIt5wPSY5ZSEJycUqpUqwWDJFwJkMJiQY0mQeNpxCqAhbVFmuqhSZIm24ji2DM5lSEVmhS02JZj3QGI0ggkvePcYk3TRopVdCkPGnUY1bkEopMg+zDfjCIE9V1YkgEDiw/tjzD2rkEU6SVsB8KMRsNjJn649wWa8pANFF1K2uIA+0FoPjxuQcUummsGgiGseNvJsd/wD3i7KqHm/gbRfuP1Nz/TFecPfI7fN/HE8jFtpE2o7GlVZbVpAmLiZt95IEm9+L2xoqPQBWYBavpVGUSlJGrtbckrABKkSBtEmJx50I5Bsuz1jW1rpJEKQQSZppcs1gxLWiJtyD1LqoduykcvSiIkljpIIJJvMDj2++cpLTMrSaRZ11moM1JXYaArowAR+4yJKmQRLQbnYWmzP16mZpir/ECsFu1NydaG8wGkXFt7wN98Ka1R6tJYLEBSfhMCZJvG+rB3SOmZapRDJWZaoDF2dPTWJXQo7tJYHnUAdjEyBeOMYj40mAEqHYCQAoMQPaVAtYA/FF425xqqHRaNaklVfWOpgX/Jd1GlSBpVAxcktMlgLXiIIrLXWnPq0q1MqApVCCZIJIOkBTaIJ8zOAuo5/MFA6VKqBGUMwZgCY2B1Ejb24tzjKPjqV1snxxSetmlylTIZdvTUZiozTqkKAI8glQD3ACPMYH6xnaLU20pUDadQ1+mwtM9oHtG4j7YRmtUg7NNzqnVsbjUNQ86ha2Pcq9aoHAGoOGuOSRAEkjmNv7YtK3ork8I7pWY/5h9NNVYpsgsdQUzG8gSfudowy6XRBNYGoifOqPr3sGJYDSBfm8t+onQGFLNB20llphh8TRCANq07LE91xsbDDynnTXf1lo01mddU2AIgwS1gCvdqkTwDAOCcqWC6T0eJllps1O1WQW0qf5m1AsY7VJ2O5H6irpzgOA7LTZUMFoVFFOo0qgLDddLEE30XJm036mTVPp6albtLOKWlQO1STEVHkRcFBEfFinM5t3YGvUao+rQBAFnQOo0rAGlp41GVEgDCdlO0irMZoNApToLS1UjUJOoDQkE6o+Zx7hYIwRlenQAqk6nCvVLmTcA6T5Y2Jk7AXAOLfS0KTUUzqAVd9bLHcYjsBuZBHvucQWrVsHWGLE6iYJBMMTqEmSZMWXiRhdYFpWXVVekQFT4iYIYEtFrAiwv9JJ98WUWYgmNeqNQNhudKmPOxsJG489lVDpJf4oZtNrDbbcCdtv6kM5QlgNTMS0g2J2n7wQbESPBxKvsz1oEzP5LjSBpZdYF4Go3Clo2MWjlfhvMs4UIpVUDI8MpmzRUUAHSbRtcFrkj639W0gBbshMFx8STuYYSSJseIBmwAlmwKtAlV+GIIkSw1MbbjkTazCZxol2VD9QmzCLUoLqgek/a0XPdaZMiAfG2LOoUWFNmcAO7J8GxjUQfrscV9Rp7aW7GRfbbSLxzFyR5vFySKragk/CkCBf5VJtbg/p7DFopRzZHp6r/EKtyGAYiSJPpMtyPOgE+QTgjp7IateixszDTewaCGA8TH/598BJmfRCVQCdIIWCNRhaignmx4vb64pGX0Vl1f4iiTGkkVPimDYmDybavYYVdj1kt6jQCUVpqCPSYLcR8u/3gH78bYszlWcgiXldPiI1OAAf7ewwf+I4egKwuH0+11kEX8EkfTC2tTAyYJKmSCAPiABIM/eftGF6KSqi/KoBkagtHpsYiCSX+InnTYCfbxJRZ3JBqNMiS0mbGIOqDO0yI443w/pZkDJ1VMXRQJABkvFj43/THuUoB6Glr9vbIkbzvwb/AOzhcq/yReF+5kKNEgwR8jf/ANf+/wBMaTpbKKVPtbUEExqUESbkAQ1uT4INhGFtNEZmibUpWTvMkg/9X7YL6fSaotMRoCiAwEzM6vh7p45nFT0HmMp1xJdm1SZAM77CP2/ph109QtVlMUwaaMwjUCQkKwA3EnVB2JOFXWqMVWAFwT+19vbb7Ye5dWSuLSBTpueLAkGZkQpvcfLNiAcVLSCTIZ/Lk0xqMM5dTqG2gkxMwV0iL33jiFdDOFqSOElaSekrnSJLD5zEkKsRYiSfN2+ZpS6qpM6206gDysH4Zgo8k2j3jCqjHpETK6gLEgTpEeBDFGEnYG/OIqhUBVeokmWa/Mop/crJ+uOxLM5eGI0ofqSv1sAY/wB7Y7FBS+w/LdPo0j+bXkWICrF48wSfrAHE4M6Y1PWdJ004PfUFMe6gFlqP9kE+2FVTNUlg0qSmw1F9TAn+UkMu3jHlWuXbXoRgqiKVM6REcAknyYHOKk+kRKVj7qudp1ECCr6lQEt6p/KhdJil3GWjiFH9cWUKOWyuWTMZmi9Ws4IQOG9OG2aSdLWWYF+DG+AQvrqmimKOkH1GqKw0/eDAPm86osbFtl6tJtOVpBswijXDoFp0yTLVFWoZP/2IECYBk4lJJk6eBdV67VYAoWAVRPpAUwDyYEKoHG597nDTK9OzdWi9RVoilAbWygsqyWJEgkiSSSbmPsVv4pqUtaJQc1EVjrJOnU/ICgDSvEsJkbcmfTuuV/4eplaY+OLhdRgEkrHuYBPifriOKfxuxKNtpsa9Ty9epRFek+VqJl766SenUYNCy6QBIva25gHCynWFSm2y6gCSu0rBBAmJJtv4iL4Hao0aWaS4BBGpRGq4NgL7QdtrY3/4E6Xl3Ql6aszEy2sNcGTDKbEH74aWPRcI3Rj8z0zMMiOQSpHYdRN1J+VZkg/LBG+4mG3TchmghGh6drMQNUkEEBmhRPxaywgE3JIGPerUcsK1RKVRkKMQVdiVJPzKSb/rbwwmFvXatepSCV3JWnMGLANHcRebwA022xTwTai8l/Wen1KakCQEVWfTTIVtJATvJU1Su8QFESLnDDqKtXTU99K2poewixJKzCEqNxERvhF0gVFeoO7QVFjN07gLspKglyQsRc3EYY9JzTIv5tNQFGmxBMDdlntaLSpPi82OcnbRbkr7IZKuTVWpcFuxt+KdO8W+dTueYw1qZLXUNRzpVQhYiAbF+xRJu3wXiLng4GUCu7+kaa3R1VYTU7AFjIEMSwbf3+mIZ6sxnLlw6pq0h0JbuM6mXSRrmbcC8ScPL/YrlTyWdWqPUao7EGadwFlaQYgRIvpk6ZG51G0HFeVyLFVLaUtMsFIJ3ECIJGorMQd+YwJmizBFVQhhafbqVD3XmT8d1Oq0ET9Kq2YBNMnVuEiPTIgAQSsXN9+6STscGCOVvI5ylBrppIu25K8CCBqtEe02nYYaDJbXAIjYiSSRseTO0cj7YAoV5BgySwMxeSO7xMkmffF3TiGChyNQ+pUmwUCb/DPaLbwRzmyuwbqnRVqALOk3PqINcEQQWBIWNrczad8Qy2RdaApVCr6iQTM7MwDyYntj/wDP2d0Mtso8z3e06kHm48D/ALqup0tKsSoKBpK86pEkcyODJEx74uMsUUopOxYyzSqSJC1Ji/w1IK32iCTG9hgf+HKUFZWhiQ+m8AGY9rjx7yNsEZ6YlG1CrTfVaLpLKDf4oCyTvJsCYBoK/wAEGiQEBAkGSCNQ08X9+cW3RYkYqpLAA6agbTtfu0L7jUDeSCPGJtRl6ak3bXqYwe6AZuAPi8ExwcVZCu1c+rZVD6VERpI7pI30n2M8i8YOztdH9IKAnc+pYJIPaHErJJkWjefe470ZzJZpz/D1aRM6SHgkEgjsINgSNu4i8A83W5NB6DSL6xebxfSB+s/6t/BfS11CtcEmmwHBIDKx1ACAQQSL7HbwXVpf8nQqCRKlT4mm7LP1i32wtYK8VuKFGYJFNUt3Hb2Ba1ved8M8lUozpm7SvzbE6b91idrDxthIigutv/ZtI/bDXLqEbUQQB4PaZI9uCOPpiZfRPk6F/R6bitU1DSRIPiJAgA+bfr74K6fmQtOSYAsYtcmACRcA/pIxVlnC1qheSJtzvAWx+2LcqulgARKs25sSIid4G4m9ifvo8ofkMv1PvYm5lib7XJsPt7+cPcs/55ZgzE0NEW7deqLahPZIj3B+irPozVDYkFtUjbuP+/3w8pZcpVraAgmkpF9IEt2sYLQb8wLLOHJie0eN08+s7VDoIVB3qCPgBmZENGkGARY8YWej3O1MsEUFiFkxNSsARuAxUAf+7mdNzbenUkfEoZpF9IZjpAI/lIiRHb4wFl3CM4MqSFQBYmWqVTZto27iCL+MRljxsrqBCeygxHmV353BO848wPnkro7LUpEPMsCwBk321e+Ow+JOfQ06zTo01oUmDVGsSWYqgXSflSFngGOLnA2RHTqoJZa1H/NIcfaxIv7YV/xjI9IVZZqbEHUNXb26YO5sW29vOOzFbf5VIMcA6i0QvO/ExbFbYksjnNZEUAPQzPrUqoNrgykFlb3G+w+2BixRSNiLlDdbCdQDbH/NHMg4DyeddD2KSSwYEiBcXtOq4nj7i2G2aPqDvqksJ7ETRExYhZqHzvH64ONdBJVIHr9vqDUR3Tpm7SInRyYPgCJFrYjSpywsLESCwpsZMaRYjVJsBJ/ynFmTf01qFFGoKP8AFUgMZsAoMtJ5LCPBg4Jp0NDtUW51AaiwJ1VA5BAWAtgbf98HFXbKSi8oI6jlPSMPRqQFDD120iWMkBNMRfchTNoG+OyuYqofV1ELVU01KWECBoAELTgfCQBzAvcfOO1VVQMe4CWIsLC+o/awwV0tEqOKTFmpyQQgILlAYuAIJbm/G+C00QpOwDqSuKf5ZSSA2mFLEWknz5mPaMWZSoWzVWkjRTChqdM/Bq0rrAJPa3xEAC8GYicX9RKPRQ0qa0xJVVBLFVW8ljuSTc73HGB8tlmqUjqLEg3AbSTF0fwWBJ+s8G5paMpYlQyfNGvVoU8y80yCvAudNmIgiCqwTe28XD1/Qdqg0DVScrrpCTAMKSpO8RebzjJjL90CQ92De6X3P98MqGZ9eXNP/m/UQJUp/llACA1Qv8wJIASSRDERbC09lpcnrOwugqGpWppVEtEuAQGKdwSLCxa5BsY8YNr1KjUNTaWJVQVJYOQQoYgi/wAwsb3MSMJeq5E5fMsaY9TT8QMd4gE/6iDY3vBHGGmX6loVVQISaqrcyQAWClrC9lGw533xEsZRad/FluW0CglZBBNT0WtBZdUd0NsdQuLntkziOVWmaWk0wXRjBgyB8NtuD4g33vivK5mpVp1AUF9tIAvK2E/D9bed8T9LQCGBVVqXmQSCO24kASF28WvY5srFHoryIZVQbEkjYlbwfmsIEjjDbKNRT4GFQDdu/YwwJWdOo+SwmQLYQZWm1SpcBgVDJpJ0gKzativd7EbzecPMr0h6TM0sBYFiQhYHYn7+YN44xMhNsKzeRqFQ9JWKkFgC62iSNwfFgD4wr68zEMzC4tbb4Z3iQTA/oCSDhp1bqJVVAcCR8PAI+EgcTN43t5OEvUKqspD3WAGvJMQAbDi1/FuTgiw5ZoBKBHMmVWqdttNRNA/TQP1xVlMyWpaIhUpVFJ1cy5UaeDAN72jFObzTIzQtwqgyReFQ2PkjbzIixx5kHZfVTQ9jVAJBCt8Q1D6xa/zc8bVaNd0Q6S2mnPBdSf8AT22E7xPH6bGefRfXJ9UhfQmdJGl+wPMgfId7bDEctqGWUXAY93G1Rgs/qb8EYnSrVXqUHfS57k7RMyFJkfzRBjYTxsB7ZDGXRnIeHtr/ACzt8bAdttoBJJ8kDjAnrMtB6DgD03MEz88sfb3+hxbVzi6Vc6kivR1F10BYMgEzeQpvA9wLALf+J1KprU6p7lcteQApEWMwQAFMg31YmjXx0lR5lKDGqhHlQp33jjD1a4Y6mFRaqkqWJCQLg25ECYMnn3GU6XnZqVGBIg9u9ttNh3ccYd5jMP6ZYAwIssSdQBAN9zOxiLmO0yprNMx8rV4IUEAr1ACPhaLE7AkQPpb2xEURqYAgMKhILSBYixsVi0kHcSMe0L1//sLn67/tgzKsuuuXHaYeZ2bddr7nbYiZB2xTZfkjaM3WQGrS0jt1WEmQZEqR/cb4a5dFrZlg0KgQFgSAGKmVTVZfDRF4gzM4WJHqo7FQgifEdxJ8kA2Jk/0GDenq1TTUuvql2EHuAtHII2B3sBzipsmdrIxzebNWt+YaYYKVU1BqEsvzg2lWkx9hGEmaoBszUpgTJWLGCNzG8AsRfDVMsG7X0hdcahEKAlQJvAIkfFMTM7RgNRT9arBhCqgfzbAC8REmdxJA+0QEncbBc+CrlRVaAFHxMNlHE47HdUp6qrFg5MxIZQLAAfKePc47CoOSEuaoVkprWqrqAIAFMspWby5jtHuCDsJxLIdHaq+otpBuwBYMACOZbmILSf0xXlqZrq2mXbtMr8IBkEdwBP2FoF74e5fIUqdMNmKoplzCE9xsNxvzadgJON0sEuTuqAMll6GoiozptMnXG4MldII23XxhxlPw87KGosdHIYBFiQQ2qygEQRzsPOEOWqBxY33WTOm8G43/AE+2LlPplSpUNeFe4YxpJAIjUAdyP/Jw+yfytOmg7/hr0yFrnQxH5S7gywDMY2sbeZP0w+qrRy+STMOhqO4EOFPpo6oAikCxmSdUH/ulr9bqekFKdsjSk8/MKZADKIMEA7EecMUrinl1BpLmFaFaijuWt/MTKgh9hc2tvYrOR87i6M/TzoaxMfylb8WBLePeMaLoeRpJTqV61SlRFOvCu41ksSKkBdQG37EyRGEanLKGNQoryy+kb6bzBO4A2DRO8+caH8PfiLLB6yKQEZgacjQQQFHAmZFiT48Yji7wsCg1HEnkU/xeXVDcBIMBmlzYQ4gckfD784YDM0VyrNTdXEEgCR3WADEgNZuCBx7SDmcwRmHp5iq4Vj2VZ9/hMgiOLQJjBee6QaaxTCuzKSAs62RSQGIHy6oA5JFrKcE4q0v5EovyW0ZjIisralqMrGWkNHcJvG0/2tth10DNSykmHkago3KlSjHgAkTblRaDiqnkzTbSfiDKIWb6u77x5iORIvjs5kGpnWFIE21fMDcTFrqRI8HGkqngzUZ+NJs1fW66rmadQnUPWUOLE6VpU18AHZjO0kYFUqBXDGPTq0yFUfK/pCdRuRDX32nxgbrrL6iBVXQFULYwYpxtMEAxxMfaQWzDKtQQYqUVkAG2kyLcAWxzqLo7Ghrn8wxq1QDBSmTTIYkghZadXlUMm9hxOGHS6tPVWFWDanU5uWRXTYX7jMnmMJ6D6q0yAIUGT5Og/tWNv7YafhbO01qOKoB1UUBJBMemAhi3iL+2IliIq+ODlLEI9PSr9wgH4tQgLa1p9p8eNbSzuulYAkCWDAwRaRf9Nyb4xLtTBpwYC1w3+kmlb3/wyRMb40NGkGpUDTZFHpoqg7MTAbkXm43IMebzJ0siygXPGXBC2UiFAsNIIBuZiTJE8xuYwFm1/NOlZBvImBa5JgRYwGAvYRvhjnK9Sg57Z2EWOoki8E+LTPA3my/r1XSyFwNZBPLXDWAi/j3PvE4cJJvBGECMhK6l0QpC6pAIHbyTPB7VnVeBfFK0acVNWl6qKVFUKGntZR3G9lta0AHcnHrZpgoZwhJ7oWUiTCxBVvhsLgeZFzAPSCjvDagIX4TNRoBMCWIue4QBpiJtrk0vAL08lsq8EgqrzNxCspI8ixHvbxAwdUsuXaAmmpUWaekGwca5HPEmfh8YUdMpFqQVTEu87yQFQkbWt+w43wzqODSpnUSfVWZ41Kv3JueOPtglhjZ51EsU01HNQmssFyYZAlQweficg/8AgDCXo3TtJrFgCrKChMREkn+3j+mGmazPwwZn1CxbefSXTEAADSwtH7ycG52kP4WnAjSSpjntVhf7/wBcNSpB43lGfyGXGhjtJMwCL30gx7+3nFb5h0ueIIgHSCdluLkE+B423aZFoRkK6g5F7LEGWNpi32/XA+c6YwrAUg5WAUbVve7SGEm23sPck5Jsy8id2M/UmupNiRTtyJCkSLRvjzMSV18GitxyVCq0T98eZwqKlEwdRpoxJ9wCBbxfAHUGcJlSfgFrD+edc+8gYDowLq2WNRqintIRhAAmymBAjV7nn74fUUCU6JCuCtON+N5JHsPHna0JS+gsfOxPvyfOxkecG9IzDPTTUWc6iLA7gEkjYH9Nhhysy8jdhtbPqwTtJgyxneYgNM2nmbA7DbANMAs4Ydh7Ta2oIrX8STe488QPc4ybmFJPsLBl39ybbf0jA9SqANTA3qXnaWCWnzY7GYwksCWFTLaqUQY0nYT3HeBO1t/9nHYGrOs3UzA8jgcRjsAqQs6Q6ITWNZqgO6KpFlmzTYAefrbHnUS9WouarqTRJ004BCxeFngmCbT9tgorVjSGip8KkEiI7iohdtxv98EZzolSsi1qesg2CmYVdl0knadxsD+27pbJ4tt4D+nVKSuflU6tMAnc9otcnYXtvg3rdZhTC3EatQKxaBY7EbzedxYzhB0j1adTS0hlJi6khgLedj/fbcOKpb1aZq/4bOC51Xbz5gbnkk4UU7foU+vYPl+56ch2Qsq6m3BNrSYJHueOMaXP9RYVNKPVSpTGl3Mo3b8pYXKzxJ+mKPxZVp6KdGmIRGMepUDu5NtREW+u5kbbY9qdPKKusAuABBPMgREiImIm3jnEtJ7GlJNqIOuZLNWq1cqtZru5YsGUWUGRIgGPiU++Lun5vJVDVWpRSkhC+mpSW51EOsXFvr4x4v4r9Kk1CiQ1dng1HXUAkBiq7yNYgzxsOQnywStUqIwRKgBKqCVU8sFmbASYJBtztim6Ms3036/4abqlKmyGkV/LCj0mgyGMHuJvAUybePIln0Nqa1yGqgk01ksR3RK6XHyqALKLAASfGRFGulRVp0zUVVjTYlhzMSQfptjT0uiKyBu9FIEq47lPIYg8Ra3OMp6ydcKt0sgvWK4/ia7TcaxYzdUdbHxJH+7YL6uj+mFYf/IBIEwCiH2+SP8Axyvz+Q9MqBHd/KPcCPr+u+CKlUrTBmZKP91Ki8E/KY/7Yn1RVJ4IdRaTR0ByFIVRpIJhF2BG9zGJ5igTVXUrKjU6kFjMgqTqEN5IMEzybzgrN55DUowLCpYD3QhhNrg8X++Lc6Try5kgK1ane1nD6d/aLb/rgyUCZ7LLTpJUXV+ZTY6vMKrAxxZNpwL07LJUKITAKvJ57SGt4Ok7x+uC+rEfwFB5JKrH/VRcH94/fCzoVUmtSPgNM/5qVv3GDoOPQfnaEBjJlRqmJiDUM6psZEX8TOLun/iQ0Yp+jrQKdLK0Fgrae4x4FthA9rV5vJ1mzLaFJphtBcFRK6mLtpJBgTEe4w6avAAqKrjSR8P332H1kXxEknhkOLYLlevqa7qx7jyQCLCTF9rDyY5EYC6v1hldXEyqnuF7wBuCCpAueb/qe1ChYgGl3SSNIBnaI9yDEgb33wn/ABF0Q5cNVaoGRogpvYNMqfeDvH1tChGNmThKrR7n6msydTKtA6dS9x0TLH7ib+REYX9Kg5pAV1FrQ1+4yAfGoGGHuBi7K1Pyu494UL76WaqGg8CSD74HywZa+XeJBFMz/wBJ/wB/3xtdJovi6/36DuhoCYYwFqVD54p/7v8A9sQAb0IBJgU+ze5FMKY99JA9hxOLcpQCVTqJ7cxUA7goLflhZncXNhfbice0EPpBtx6qCI86WEQNzsRxb3wnsHtguaqeogiJX1GJibqac/FwoXi0g7xhkysuWrgNqUV7EiTGimL7EXne8R9cCdQVSUiwIGuxXdpckCJ9wPcDF9Kqf4KrNz6p7hs83D7mZmx8ADjE3gfjStMF6fUYq8EWBJmJiCSB4MgCffxg/p2YHY3wiG06lJ7vUU6R8xtO5va+ElNmAkcQSRNpHn7nf++GTpUDiKn5hXX3XETT2tGxjb4lMYGRK+WAvqVIjNooJ+FQNW9hf6WwLmFDZVCFIiBNu65uTFrAeSI8Yt6jV/5tTF9SggTyQDHk8YEoE+jUS5FNrn/UxjyDt+uKRrJC3MyquH7mDRBN9QmTsSfrGGfQssfTADb1WFx/kQ3B3AEnz9bYQZw/lOyn4SG8mNQH98G/gHNn1QzElgzHeLlNINuQs4cliyJK2Pq1ICqlqaxCxptZa7mRtwB7mODcCv0/8mm0sQ9fTA4C6xqEH2uPpgzrlckioI1CoXBJ5prSET41T9JxE57RSRRpMVKhUgGRIrR7W1Ab8i22JVlca2A1qzA/4amQDLCTcAm/Ik22tG2PcHVWFtKyNK39VFvpE9vF5x7hCXidGVznTHfKOqXmKgLFO6IO/wAXwwBNrC+A8p+Kagy2hKaL6YVS97hpAta4gXncc4ozXVGNEqhkkQTcmI7t/a1uJ2wT+Femq9GoGEiodIvftDGYg/NG/jGySSthybdRM/09GqVVQatTHde4+SQPPO+PoC/hqjWg+q0IsRcgmZImSwAmLybXOMhlMj6WcCoRWFNu4iQo3B1NcCPO040CZx6AFNKxZgJZgw1EmDCncLt42tF5qTk38WZJRjH5ILz4UKaFOm5qERdQQfre/wBp98dnOo1GoU2qhiT/APIb2JBHuObcTtgdc3oRmap+dBABYlgTYnk6gLyYvF7DArZ12FNYlQsfcyf6YbV7MvyuP6SGUb0q3qK0Le4AJggzEjf7TgDO5JkYFheAZWRcie3mx/pItBxqPw7RVfUqMKZCITfuKmYA0m0txFxhotNoX1Bqa9R5AYSYjfwsC9oiOcR5J06F+NOHI6lVYZlDBJNMfCJM6IMAn+/H2w0fNNBQ3IMG7cWkA3HNxvfbCXPVwK9J1I+ASQCP5hEX48TvhlULFdYALeWNiD8wF5YSADMGNgYxhJaOy7F3XK5DU2v26oBkCwBAE/T9zi/qVL/l1fSVU00vFvhLWvf4QONsLusUaiooczOqDYGSF1So2Hi/6XxfSl8qktClSYYiABuwAuAADcybW2w1pDjhUM/4h1q5UsoIlyon4uzY+NxxzacVdez6nR2Qy5ykdSkzBVZA/UkH3wESGbKLAMo9tRj4BvpgifIPvOJ5npIrNUDOysrrpIkzqpopMEiZgifrgwi79FNasamUy1NAdLuQ9Qx2d+mmAOQdV7mI98Mui/hytl27oqWHcpJneZUw0RH7jxjzp/RiiCkSH0tbUsMW1FlJUMdJkgif2N8Fu7mxpq1j4JlheCTtJFj9I5wN9DSrIyEgAEhSSdVtJLcnVYGTfYzPvivM09En2JnVvff2/fbjgKrXZBsYA2UHZrcg8cE+Me0s0IDKSR9Wafe523tH7yTm0yZMm2WmYuCOSJO8+x+3/fAfUcv6lPTLqBOk30rAIHgD2EjY/TBtAMQCbG0bgECImDMT5BmPGCvyys1HJI4CeDvIB8+ATe2Em0KKbVMya0Fh2YxHoqsDlqjSIG1it/r9cLHzLU6uXYG4Si1jvpG37f8AnGp/FGUZgnpqzgOKhbUB8MFCQIuI/cYxmbcEqTPaqjSx+VQogiJkE3++Nou9jkqVGxoo/wDE1IIX/mbk8a1Vh+ugjCzLGcvGkz6qdwMSAAAg8GbyL4cjMj+NQCArVyx3+WmAsbHepY+duMA5EgZaipIvXBbf5jydhZB++JsiayAZmgFKIY06TYnULnTBEAmRbbnHvTKs5E2b40W9jIpJqNveftGG/VaCmu+lo00xEkGJMiftP+74AFDTknvtVETc/BTBvyZFz5nDu0KCdndKqR6naCdBvePhaTHnbzINvc0VgPRaoY00qqC3ioirM7TJ8fW5wi6VTLBgDpWL2N7NG3v74YLUKhAJOkvvffQN2tMk/rhVktInn1JzAJAgGn55i8/WTOKaL3zYEkkj4byZkEQP5gD+3OC8+o9ZCTKlUJE/ywR+uFvS802rMgEAktuQIO3sLX4GLGLNI9KuNxoJY8TqDTt7C2JfgaidbOLrB5iTIECT78Y9WuzLVee4pt5gAAD6f0x70XqRZn9Y1G0iFVQoQeQUkDSYAgb23w3dMl7H+bUH0xI1S03B06nQtccycAUs0GFFA2ykEGFOoKIHcOeCCL7b47K58tTYv2t6OkAXltSkEQo02U2i2A8qSXpLXYMFJIaAJEdo2PItO374lWhPO2NaFNWUFS8ezAbWI2847Ciqyhm1tURtTdohQJJIt6y8ewx5hOxp0hbmOl0tKlKzLaWWCC1vgJBA8zv9Yw1yldES4hRp7bAC8n/N+s8HGdXNeox0WKAMYmIAEkljNiY2v+mLkzAfUCBOm01NAB/m+E6o4APvfnSmzOSkpbqyWZz2iu1OkoRVb5CAC0yHJG5AjT43scSy2TZ6jupBLCdUmzG8QfaDzuMAFCkixVAWLCdz/mi5J0jxb3wR0P8AwSC+nUx3MfyzPMX9v2ONVSoxknob5HJAU3NSoIG5EkC9xcHUTOwgkjcXwDQqotxcjYG0i+9zH0k4IVmAWmGRluVWdW0yVGr+gxV1Gl+XqI7iwBsBsAT+5wnhMnxrlNIaZHO02IBHpiNT6jOorIT3iTP2ww6b1WmahLuuiNPcuvaIOlmE3Ckmb+AcJEyHqhCpUTsQRI8bkD/vbecXrk6qKDFNiSQqhFOo+VIEsb8GQZ8GI4xl2bU1LWhtmK1OvmaPpaNAVVKf4agSxYDaAs/KTzvxqKFKjCBTeCunSTMeSCIF9p+04wecp6kpMoWmVuUbcXMte7Cw3PGHnR8gVNQPUlL6D6otuxYAnxBnaxnwcnFrDNoTvAp/F2eArLTA+GCxEwSRcjwI4/rAw96SmvpyoKoAKuCNGrVdrWIIJJgTb6YU5r8NfxDetVZ6eoa0Ai9MCxA4OmL8EGR4c5SgtMKqtI2VXUljPEhgpP2/W0PCQnFuxPlsqdVFnIWnTRkBhgRqDQCQTDd039rRhvUziqSC4UMACWa8C0arEG/BsTETgjNUnQlNMUu6QEBDah/NyflkEn6k4Cy3UHpo0y4UaApVjMTAIFyA0TfYbnClkmKfbGIczoVZUj3aR9bkEGdouB4kR9U3JAtM7xPxEwfueIwHlFZgrIzJUYROio1zvaAPpA2ABsuC8zkyVUliTCwFUgljYj4bGebf0xLQpSd0Seo+tYVjJN9I9yBe82vA5g+RX6NJj3kKTpJHm3AH2nzMSMRrUzSQylQEyAzA6Q2oAgupsx22A9/NVJFYqzF9Tah2jm+ldI7jf34jCoJW1Qbmq6FR8MCw3/cefoPuRidJqmmSjETeCNpj3JsOCNh9lrZQrDepJUbFGW95YnaZ8i18Fs0qJmQBBABn9bfNhIPG2mXZ3LAkBiO5fIS1zYi87AWv9hhXT/DeVaZ9QysE6g0X33MD2JEzH0YHNOPiUxOmCCBHwzqFj9hPNt8FrSUgAGSLhoJUg7klVkXEQ0nfxilaOhVJCWhXb/iVLTpI1PvYAEIDHEgLAGPfQ15SjaAKidwESGFTkgiQW8fbbB/8AKLmuJbQLIWgFtxLEGBLCfoOJwmoZlDUy+UQzBVqjiY1KGYItvlkzbzsLYF6FeS+pT/OcKY000W5vEFiedsVdWTTQgm5fVuTwFG/EA4Ky4AzNcMe78tQTY9qCfaTp2Hm2B/xR/howuGEze1yDY3BmbHbbD/9IFHbAOh0hU1CTHtxuL/rhh/w4yPzNMAwpEGWi1jIjSL+D+qj8KHtq3aYUgCJJk+SAQDBvh/61TVIFtNmnSf+kCwN7k7gYJWnghp3gWV6FT10AY6wq/D5AHcJjc3x7msgy+qTqIaG1SpmdRLWnxtc3O04mKhfNLEgqLf6VPvyfv8AfB/4gpr6ZC/ExGs7CIIAv9QN98Db5IG3ZlVlVc2LBZCi8ybA+5n+gwB0ikXYggB+4jVtaPtNzuIxpvwj0/19cgnS6EXK7azeOPa/GNMuWpBe5GbmQVMAfMPv7E7YpzotQvRi8xtGxJprYRADnbj5ufbFPWKT06ugNJVdTtYA3APwwCRN4Bi2+4a55GavTHoOo9YEksIVUUEhiB2ljJnwE2JIFnUMjSIJ0W5Ov6QLSLkD+3sJ5FxMbXrnUe1vFl8cbY7DHMZeirFWI1DcamMe02x5h84meSmrlSaQVCg+E/l6yTI9yZNzxtGKHoCgjGpFQupUNpIEyC1z8wAjabnGgXr2Woqr1BVSqSslSCpPJEktpgLIjc2nfGT6nmPXrSheogEgMoWCbna0Tt+87nWCY/M4pfZXlmLAgtoVpBqEMbAXQATY/SdsC06w0kMGQKGZZIYlgLA7Af73wz6lSFVKYo+rTqITZmBWDc9sfFteYPiwwPlsg51Gsy+nTEkxck2AAtc/9sW89HNfFqn/AGJ6dLUdaEh9/efMi8++PodB0SjTSirV3cTLHXvZmJadNwRHsfGMp03pdNHDuD6YBkPuZHbEaTq2II/fBf8AHVcvVCozBtKQoUfN8hDXJkxP9MTNrRcI8laNM2SqMVJYKy8/ETMcQFG39MFVHZDKtQSF7js4F5ILEosz/J98Zyh+MHMh6VOownVErAG5tMRiI/FtKoQDRgau6KpIA8/BJjE1ZLco6LK3Vi5ZG/lEuTMk+CLBTY3tfDvJ1EekKYqN6K6QStjrMl1AmdxdgRP6jGT6tmQapFMnSdlBkNNhG1m8QMMsr+IxUpLSCaWURNrgREDg2InwdhGHTdIbklbexz1Xq1SmqLGtBdXJ1EC1pOowDxx52wV+H+tBwwV2V76l1MDG0hrT53BsLYW5Kq701TRNyxJDDt7YKyIN7GCd9sSq5BFJekzKwuFUyxIIkGAJGmeMQ0tdlRnNO7waR6fps5V6rakVgL6I3YSBGwmdXHMjFCZVKmq6EqfmXUo7gdQB7jcRPE7nfCpevUiAgmx51X8fFFttz5+1/TeoFF4kX1aAd2EqQrAlSrfNFwIOIcWtmkZQloNzucdLA+s+oAemQVCsQFUKPigg22uRI2wPTrGmdFQ1KbFmDA0vrft0QYkjUPG0RjqHUkoguzsHYhe3SvxWUqHIGrSN9xbcGDDK5ZTURqXqnvb1GjVGqNCkzdpkwREwSDF5pMONsuzHTUr1/ULvY6SRCgcaALyvBBm038l08jRQxTXQiBQQQkES4KhSNpmeLbSRMKaUg0tMhSDqDeWixKqBH80CfucclSi2qmasPJlZgkNAKs5MzcT7i0xhXgqLdAtbqJVGrURpRgSGc0yApJAICkRAsLn35GIJmqqgtTUsu2pSjAqCAfhJCibQY/WwPSpSo/loCqhdJUDtEyDIDCQTO/8AMLyMCdPrZaodJZxJ7US0MAB8xCqsW1Ebn3GGqfQow5bGGR6zp1jStQtOoXAg7rIA4k73jwcPl6nSZNJ0nTIXcz5AIM7A4SdPyKuwVgqap+KJKxBuSTHkyQb2xeOm0gCSQWk2WCoJ5B20zKjtudzM4Rok46ZJs3LAFVUEggEsJYX1QFI2FlPPniPTej0RUas9F0cNZ1epY7T3AHk8EWPvA+US3cNQFgI0mNpZWB7TYTafEEHEep52otJv4dC7AwdLIwHbYCGF/A0jjfAsItJbYR+Hs2Hr5zQ5JDIJAB+HUJI8Wufp7YQ/iPNO1TQYaX0g2QA/CP8ALHMHxYi5wR+Csq9LL1GqaQxq2IcTsSrXkGSbQBvzxnvxBnEapFR9IgzZmknVMQD9J98WlcqJ5NLA2/AaFlrGVCgKTKzM6oAG02i5G+NSckxgmpSOrTZYDbkyV2AB033mMYn8J03VKjIUJlRDRB33Py3jidsaDLGtUqAOlIsDKxJKjlg2gX8kmf0xMlkpL2Klrhc1LcTeRcQQpMmNox3W0KU0LEtc21TstrcSTyLxziqlAzAFRQyMJIgtvIDQDuLHFf4mKABacAEgjcSGFnM2G+0/3iqyjPj2EfhqqaVJm1MpZgAwIjwFO/cfG+2G/wDHMWUwSokNdllri4JvHkRM7jfCXpPUFo5W2rWSWJAJkfDpgyBe8gfexiI6m5bRoOmBqaLAzYRAMjaZ9uMJq2TzcWaCt12ookopB+XTJFhBlR7fEcXjq2VYD1KMHgjjY22b9vHi2KPUF1geoQWLAaYgRsCSBF/e83wbUedLEnQDBJ1CTbtF9EQRYX+t8LiWptfqPc/Ry3qN+Zmf9UzsPe304x2F/Uc7TWowUmBG6gnYbm2OwUH5ImNzPVK9ZlXXr0iAQsbjuvvHtYEyYwflaVZV1NUVUE3YWsL7cjePpbCMNpBI+hj32BP9seVM3K2VZG+8HmSB48bY6tIwfydsd0OrVSRpUDVyxgAXgmFJj9TbBdahnShb00akp1NoZR9SFqQ8x/l+04S5HM1o9QfFsqgBY9yTwIkXxLN9YqtC6hUd7tAHvCyBJ55vb2xLKSVZWR902gK1QMiadALjVNQsytOn4CIFtQsLTxZL1aq2YzTsguxnYADbgWH0xemXLlRUJXSmkotQaQOFkWG8ke974bJ2yq7qATExeRyoJMqbkcYXG3bBzqOFoT9P6ciz/EJUKgWCMAGPAPMTB4uOcV5/pOigtcQA1VldAZ0A3pgckEAyfphrmcwxHxEDyACD+2FeWVqz6FQsw47Ta1xMeRi+PdmCm5YoffhzK0qf8PXr1VWVbShbS2oMy03BF4Fm8yBvgD8R5FaNcClVLsRJ7SpBbYHUASSIMxyPqUT/AOJ6Z1Aa9JEgwQdJPjfj9+cE/wAMUqemWAIYLqmwn5jE7bnxGJSzdlOqpI2+Q6ua9NKesHb1C09hAAHbNllbwYk+xxHqtZ0qAmOIYeygHYxPMTaeRGMtmx/D11qoX0+odwyGLGDyCVPscPes9YNYqRqCAadMkjtNjEmDfz9hiYrONMJrGdoMHTRWplgw1ooJLK6agRJCsVKnTsWL/pgbptZ6VVaNWmwEwoeQATNzI2E7RzzbDtM9Wo0wNJFNY+VbNJMsYMb8iwMSs3p6Z1N2u1JKpXSUUjVp0ajrBAsQRM+F9sSy1BWpa/gaUcu61SMwj6VBKlaisV+HQwZjaSbRp+Ic7k13ppVJWj6etDFZwwJZZJGreS/k7i/jAn/EUeHpo4qsp1MKgtabrABJP03jnAxetEtJQrINQhrglT205GoESSQLe+JOjl6Bczkc07Gv6g0zsKgG3JEy0kEXsLzgrPdLpGKorVC27Mpss39K3bBOqIHBmYEXZrrLKDT9JQKhntJBIBGoaWHaBzBP2wMcgSA2pQoPYNSi5AJ7YMi/gfeRhGTl6CK5LPKk77qWeVkQA2qJ0zuf+rBDZ+k9Yk1Gdu2dRKxBOncxzMHeNzYYU1unjTKvTUr8EsLQGJiJgF9zAmMLnoVnNNCtOspZiHptDRElYtEQTeQJ5Aw8PRKUkzW5/qdFoFPTTdzYayAzDg7cnj3tIxTmmqowHrs9UiRTY9ncLNvwIIXTO30wpzP4ZrmTSqpTphZECWcndXCnTOqY3kk82wQnTVUL6iCobkOIQk2BgKpAAgSdQgztJwUjSnJ5Gq9WUKAbi8wB7Lqmb6jcra5gxjn6m7aQQjBdu9liAJBApQWjYajt8V8UZhFoVAtKqtMtANM6WLMZ0qJcxNhqM31bbC+k9aoGOqkXDHUF0qeQDsWkd1weTvwsG0YtI7NUos1GGcSPiFwZEsQunuvE3nxj5z1pYqAMQLkkXkBTAkEbngAz9LT9B6xQqGkqrWpmF7Rqg6tryIIEki583GMhmejVqtFNQ/NDd2p1FpM6ZN5km3gR7uGHZnNO9Dn8E57TSq6RSL6kP5jFIEGWUhWJbu2H67A6nNUgWVkUkW1BQXY3mToMCDHtueTjAdHytfKzqJAYBT4EcMGEEDb2+mNj0z8WVKej1ybQoHdcfzagfTI27wMKSt4KinWTMdOzBTNKSwXtNzJEFWkReZuAIOBPxJmlNbygjdi3F+6ATfkwcW9Iz6U8+lRmUoGYHV3WKsII5BmPvhV+Ls5TqZuoyf4ZIiDxAiJAjbaMXWRdD/KlhlwBTlT3SpJaJYxv2zG9rDi0+ZOoGaHQGbR3MCL/ABC7TJuwO5P1MMt+KKdKhTRA4ZQNWoAjUAvcPpcCD5EYrznVOwsLBmLX0KSTMCwgDng7DGdSM6d/Etq5ZBqYAI4g7kH3IWSfa45mY2q76o7nYu0ggFrEcTpvJA2McfVT0OsBUBB0pogmDciYYsJIa57hO/2DzMPThSX1KwkaY3B3tfedwJkm+HLA3faM9memPqMrWmbw6/f5ce4Y5nNEMQqKw8lYJ88ecdg5CtGJy3paF1ySbkA+f9Ue3GKmVf8A4z2iSTtPsCfHtOKqSkDe37YFq1NRI2A9/wDYxtZTyMaVdTAW/kxFht7/AK4FqZxSYIJAPn9ZnfFa1NKtpO4/8b4hljb/AAweJk4GyVGxlR6rpD2Mn4bA/WcGdK/EFSm7PqqFmAiCflspIHIE3nnCBjBjbzgulWC6Sousljyb2n6YG7HFVoZ9S6vVqVNQckAG/LE3OrzHm3OK+jZqqjM9OtpqMhVihElSQSDxuBgbOVgzNpAE7kEmTyZN49sD0mvHPn/fOGRLeBmuXb1A+qW1apIvMzPM4N6l1EIDUgGo4KyfrIYjawj7ge+EfqEckffHPVLDuJj9cNoiLaD6mcqtl6fcZp1WiedcMDHNw3sPuZZZHOLXJ0n061jpiUMQLEmRe8Gd8LsgihGT4g/0LDTzHxD62n3wHlQadenBg6hJEmxsxHm04i2jSkzaNnaiUzqcVA3b36tS8MQBtOwYe218Anrmtl1lgoMOd2IJYkydyBAkztvtDYFaYj1F1GD3KJ0sODDAb7ffwcL6uUy9RmLqPinVpPcCdxJ7bfUcbYlGk4KRJOrL2hdLrBAgyQskgliAAd7c284nT6kx00lqO1NGLFdNxHyzMlRPmAfrgHI5RdRJITQ1rOpN7HUGuN7HSbi2L6GqmyshSYIEBbteCRue0z5kE+JKVmLilp5GVfNdwOkg6jBBvMyzNqNydjH9ceZT8QCndBAnckjmTAvN/O+MznatZ3Md3MgyZCywG3bvA8AD2x7kKrlQbhSYLHtUfXgzEfrbBxXaIjB3ezX1ahOorpCmDplT2se4X4G0QDBMG2A6igKWjRzKggEARAJUaZgyO3gm+FpL6zFRUgWJAAYAXmxIlRMAHfAteoGIU1T8XcXNgY7jYD9Defrg40OSdV7NXS61T+TUIUkHtKkzcKRMkm94tJBHLej17sUxpaCdLlWpi2477n22gD3xjM706kHKGqZBGh1+Fjz2zY8AzvE4nlqYp6vUX1VYnUryS5kMdbcbAAWjfnC4o0hCcVs1X/8AoWqXWpcgkhDp0kCNIs5JgbxYx4JxbW6u5GlqdWsT3kN6atzq/wDjMMIBJUAEc3vlelZXQwOgCmSbazqWxjTJgHuiR5PJtfnc4VLCnUZFE3gAjmSbatiJIH7XKOi2kaM01nU2laYmIEspO4JYHuP+Ur/bA9fOJqZxUWAACzEO3/SFI2gAze/3yNXPMWJUAgwZ+ImBEkA7eWj+uA06npYbmf8ASP3gkRx+h2wcDP8AI7wbNaiSKi1SlRSuo1V0h4sugKCwA5k/rix6zsxeSWcwGWEAYDTZSBeBN4Bg4z1LNa40r3cqW0E2jt1EDYbzyd8cmaIgNqFzqEdyQZBEEgtAmRYCxwUaJlOYzanMoDDLqGqPcAESL7DbjCbqmY1VahBgGoxAngkx+gx2Z6gTWVhYrH0tz+kYV1avcIP7/vizPo0dT8QtSRURCo2l6cyYiQpEWmQbHY48oLXqOrFFWnBMRadhAuZNj+u2C63UgTUIYafhVO2FBAg2+cnuN+f1pyXVaiX7WUGdLbbxPEmTYxbcYRdBWWp21MQBOngMfpZvrjqxqFiTUhbSrNO8G4+Gbjj++PB14wO0qTOq5YX8E3i3m/jAtLN6TUMLobcaRbYSIIm/sL4nJeBZnc03qNMb8X+l/pjsC9WqaqzlCQswo2sAAOTe3nHYaRjSE+o6IHJM/T64qemY+/8As47HYYwnKr2kebfqCP648yRddQ8AmDcT5jbHmOwBRWzzJadR8RHtbjHtCxNpEbE7/pjsdgAnStiGZp3tjsdhvRCWQzKUahAJAYHybiZv+2Cc1090BJgqpgn38D6C8mP1tjsdhpjcUQyKtUqqigAt8N+QJ3wwzfT6qMGqgGBAaZ32kb+fG+Ox2C+hJdntLNKTGqw+KBH04wXls1vpeLbkXi31Fpn+2Ox2JNQTqHUFctJdnUwfECYEH+3M+TgahmrTu0gyTJkWF97DHY7AZzQUOoE9pjZrESDNyINjziNHPqw0wYA06YEEAEAmIBN/bbHY7AwgkkdSzR1jSSto+vtYg3PMjb7YlVzsVAZBINyy6gTJk6SAZm8mTfc47HYBhvS84S86FZmmGYTEQCVH+WUiY9toJmZdC7LoDGIBY9siV1NA1MATtfzjzHYGVAh1DqLp2utJXkGVWZPBEKvdPJP68xrdWdQvqw7CZaAGE8kjc8fY7zfsdgWUOW6F1XqKnUArBvsQP5uRM/Qx/QqrVQkPAHZMDUBfcmIPtaLSIx7jsDwSimpmQDqhtgPjcBZLXEGfe3t5MUZgqYYHU02LTzpt5iJuSfHvjzHYChXnap9Q/XFLNLgxAsPP9fbHY7ASajp+UWoC2tAoY/KZMXI4j9cFZ3pokaSoQgaRcmdzuCNriYB8jHY7CKBU6KQsCtMyCIO4JERAHBP2PtPHprMCoZSYvC3ERG5i88ETIBi5HY7AL7K3/Dd75hAf/q5+nHjHY7HY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xMTEhUUExQWFRQXFx0bGRgYGR0ZHhweGh8ZHRcYHBseISghIB0lGyAeITEhJikrLi4uHR8zODMsNygtLisBCgoKDg0OGxAQGywkHyQ0Lyw0LCwsLCw0LCw0LCwsLDQsLCwsLCwsLCwsLCwsLCwsLCwsLCwsLCwsLCwsLCwsLP/AABEIALcBEwMBIgACEQEDEQH/xAAbAAACAwEBAQAAAAAAAAAAAAAEBQIDBgABB//EAD0QAAIBAgUDAgQEBAQGAwEBAAECEQMhAAQSMUEFIlETYTJCcYEGI5GhFFKxwTNigvAVJJLR4fFDcqLCFv/EABgBAAMBAQAAAAAAAAAAAAAAAAABAgME/8QAKBEAAgICAgICAQQDAQAAAAAAAAECESExEkEDUSJhEzJxgbGR8PFC/9oADAMBAAIRAxEAPwD5xS1MTIsZmwIEiSfb64I6EKcuH1bW0iT52kb/APrHvTqUsQTtBiIkRq99o39ptijLJFYr5kbwe2Yjxt/TbFpHP7RccummVI1TdSAOPrPj+18TqJ+VuO2DEAWJIv7zb7frZlkOo+qotyQCZAFmCmx0mzEb+cUdRQr2gHuJBjuAjSfr4+4Pvh1Qo5JdQoAIhDTMzbY+J5+uGnRWBUAaQCNipjUJg6yCBNhAI9xe8M/kgFhg5i50lTEix3j7b4c9MytJKaqEriszRpqlKQBgEMCw8xuB4m84zc4vDIc040BOlM0yoQGqKgWFEBmUgqQBMagY+5IjbAlfJ01IDtDAtIAk73H9v1xosmF9NnKUAzKGGk1GaRAHbqKKQAQR7nY4U1sqVorMdlaFF7KwkfS4HE2+mJjJXVihK3V/0OcgaApAaHTSQEYvK7xBlBex2k72Ezhd1jKjWDYa6TgjTpvczcC5J1bA3H2adIzRpKwBIWdMja8SGj4T8uq43+mI9WpgUlbQFZGV5G3dYqR+n6Rvhww6LSzQL+GMvT9FWYU1Ide9txuGkbEBJO3nBj9MDqX7J9bSUGkyrqyalg6wAAG0k2nfaVnQHfTUppyZg+xsYEXmLSAZi+2HCVNFHVS1tqQF50kmoJDbkgQw8fKTGHO7wU0A1MtqNOoyhg6qQYgzqGoATLEgxe9ucEUcrpJ7tWpACpcQzKCAwm5+FRqB/wC7NMxSBoOFUSDVvAuiuV0zvOi2COjUqbUnLjcgrGpo1oGIUC5e5ECYgn3wPWBfLSFmVy2tgQJ40xDEDkLpKkcedjA3BBpq3qKKI9VFZl0RKSBJdWEAGAuliOdzAwQco+hWQhEsCUFyG8sLC8doOw+I2GBhTCUvRUE1SSSASoUBmAqPpiQBMcsCY8jL1YkhBk6NapVVKVEAANMBGhCdSd1wCNRCncyd8M/+F0yTEa9Rg1BruI7Q0aJgie1RzYQcP8l00tSZkqMKhMkGwNu0NaD2yYibtBF8UV6rpJKqisVJ0nWpIEG5kKTuAZ4gtEYuU84CTd0CVenuACwSnYTBWHC2KyLBiIEGJn7hW+TAtpsrWJB57SDIADQBuAd/Fnz1yoZbKjGdlBmRI37WiRHsYtGFXUMkyOfTIbXTNiNVli0TaBeeNN/AIhF2D5dwivGoimykjb4irCVg/NNoNiv3p61lNNRRY+GtyFMW8GRudsFZs6RSZyCHCpIsSWiqk7i5DAn2PtifVNlYkkgrvv8AOI4B4AA4GHFZHG7CKaUaz0TAVSrTpAUA6JYEg7AR+pnnCjp3SzVFMKIY1KqmEWxppKgSCAIKiI/W2GfSskHqrTExTqVNVQFQCdJKL7W3gR4Fjjuh5d6Vat6oGju0EGRr7bC/8wW+40jwcOlodWUHK00zeVIINMoFmTJHcsk7zcX3+hxn+qZZQsgAaa1VBta4KiB9cOajyKOYYQrVnZRtCB+0e1hY48zNB3yNKqVgtUZmP/2Z2EfYg28jFLBogfrSBmUogES52+C0EjzrZRG8g+CcKupUQ2XVo3gG28TJ9oIw9q09VKoyXQU6amTyFDPbxJUf6fpC3OLGWSCfmke3+5wQXFUT48KhHl8q2kuI0k9/gEEC/g90gc38Yu6cqUmJMlQQQPBaz7yIgA3Hyr4vZQW9TwUB9iSBq/dcPukaEpS4nUhIkaogfKdNibiJNoMb4JOkR5DFZ8A1CREE8fb9sE1KA7Tp0qSF1MQRMCe2JImb3GCvxLpOYqFVVQWkBTIuASR9b/vhnkskGPqEqNNJO3UGJYnSIB2kDUBaIt5wPSY5ZSEJycUqpUqwWDJFwJkMJiQY0mQeNpxCqAhbVFmuqhSZIm24ji2DM5lSEVmhS02JZj3QGI0ggkvePcYk3TRopVdCkPGnUY1bkEopMg+zDfjCIE9V1YkgEDiw/tjzD2rkEU6SVsB8KMRsNjJn649wWa8pANFF1K2uIA+0FoPjxuQcUummsGgiGseNvJsd/wD3i7KqHm/gbRfuP1Nz/TFecPfI7fN/HE8jFtpE2o7GlVZbVpAmLiZt95IEm9+L2xoqPQBWYBavpVGUSlJGrtbckrABKkSBtEmJx50I5Bsuz1jW1rpJEKQQSZppcs1gxLWiJtyD1LqoduykcvSiIkljpIIJJvMDj2++cpLTMrSaRZ11moM1JXYaArowAR+4yJKmQRLQbnYWmzP16mZpir/ECsFu1NydaG8wGkXFt7wN98Ka1R6tJYLEBSfhMCZJvG+rB3SOmZapRDJWZaoDF2dPTWJXQo7tJYHnUAdjEyBeOMYj40mAEqHYCQAoMQPaVAtYA/FF425xqqHRaNaklVfWOpgX/Jd1GlSBpVAxcktMlgLXiIIrLXWnPq0q1MqApVCCZIJIOkBTaIJ8zOAuo5/MFA6VKqBGUMwZgCY2B1Ejb24tzjKPjqV1snxxSetmlylTIZdvTUZiozTqkKAI8glQD3ACPMYH6xnaLU20pUDadQ1+mwtM9oHtG4j7YRmtUg7NNzqnVsbjUNQ86ha2Pcq9aoHAGoOGuOSRAEkjmNv7YtK3ork8I7pWY/5h9NNVYpsgsdQUzG8gSfudowy6XRBNYGoifOqPr3sGJYDSBfm8t+onQGFLNB20llphh8TRCANq07LE91xsbDDynnTXf1lo01mddU2AIgwS1gCvdqkTwDAOCcqWC6T0eJllps1O1WQW0qf5m1AsY7VJ2O5H6irpzgOA7LTZUMFoVFFOo0qgLDddLEE30XJm036mTVPp6albtLOKWlQO1STEVHkRcFBEfFinM5t3YGvUao+rQBAFnQOo0rAGlp41GVEgDCdlO0irMZoNApToLS1UjUJOoDQkE6o+Zx7hYIwRlenQAqk6nCvVLmTcA6T5Y2Jk7AXAOLfS0KTUUzqAVd9bLHcYjsBuZBHvucQWrVsHWGLE6iYJBMMTqEmSZMWXiRhdYFpWXVVekQFT4iYIYEtFrAiwv9JJ98WUWYgmNeqNQNhudKmPOxsJG489lVDpJf4oZtNrDbbcCdtv6kM5QlgNTMS0g2J2n7wQbESPBxKvsz1oEzP5LjSBpZdYF4Go3Clo2MWjlfhvMs4UIpVUDI8MpmzRUUAHSbRtcFrkj639W0gBbshMFx8STuYYSSJseIBmwAlmwKtAlV+GIIkSw1MbbjkTazCZxol2VD9QmzCLUoLqgek/a0XPdaZMiAfG2LOoUWFNmcAO7J8GxjUQfrscV9Rp7aW7GRfbbSLxzFyR5vFySKragk/CkCBf5VJtbg/p7DFopRzZHp6r/EKtyGAYiSJPpMtyPOgE+QTgjp7IateixszDTewaCGA8TH/598BJmfRCVQCdIIWCNRhaignmx4vb64pGX0Vl1f4iiTGkkVPimDYmDybavYYVdj1kt6jQCUVpqCPSYLcR8u/3gH78bYszlWcgiXldPiI1OAAf7ewwf+I4egKwuH0+11kEX8EkfTC2tTAyYJKmSCAPiABIM/eftGF6KSqi/KoBkagtHpsYiCSX+InnTYCfbxJRZ3JBqNMiS0mbGIOqDO0yI443w/pZkDJ1VMXRQJABkvFj43/THuUoB6Glr9vbIkbzvwb/AOzhcq/yReF+5kKNEgwR8jf/ANf+/wBMaTpbKKVPtbUEExqUESbkAQ1uT4INhGFtNEZmibUpWTvMkg/9X7YL6fSaotMRoCiAwEzM6vh7p45nFT0HmMp1xJdm1SZAM77CP2/ph109QtVlMUwaaMwjUCQkKwA3EnVB2JOFXWqMVWAFwT+19vbb7Ye5dWSuLSBTpueLAkGZkQpvcfLNiAcVLSCTIZ/Lk0xqMM5dTqG2gkxMwV0iL33jiFdDOFqSOElaSekrnSJLD5zEkKsRYiSfN2+ZpS6qpM6206gDysH4Zgo8k2j3jCqjHpETK6gLEgTpEeBDFGEnYG/OIqhUBVeokmWa/Mop/crJ+uOxLM5eGI0ofqSv1sAY/wB7Y7FBS+w/LdPo0j+bXkWICrF48wSfrAHE4M6Y1PWdJ004PfUFMe6gFlqP9kE+2FVTNUlg0qSmw1F9TAn+UkMu3jHlWuXbXoRgqiKVM6REcAknyYHOKk+kRKVj7qudp1ECCr6lQEt6p/KhdJil3GWjiFH9cWUKOWyuWTMZmi9Ws4IQOG9OG2aSdLWWYF+DG+AQvrqmimKOkH1GqKw0/eDAPm86osbFtl6tJtOVpBswijXDoFp0yTLVFWoZP/2IECYBk4lJJk6eBdV67VYAoWAVRPpAUwDyYEKoHG597nDTK9OzdWi9RVoilAbWygsqyWJEgkiSSSbmPsVv4pqUtaJQc1EVjrJOnU/ICgDSvEsJkbcmfTuuV/4eplaY+OLhdRgEkrHuYBPifriOKfxuxKNtpsa9Ty9epRFek+VqJl766SenUYNCy6QBIva25gHCynWFSm2y6gCSu0rBBAmJJtv4iL4Hao0aWaS4BBGpRGq4NgL7QdtrY3/4E6Xl3Ql6aszEy2sNcGTDKbEH74aWPRcI3Rj8z0zMMiOQSpHYdRN1J+VZkg/LBG+4mG3TchmghGh6drMQNUkEEBmhRPxaywgE3JIGPerUcsK1RKVRkKMQVdiVJPzKSb/rbwwmFvXatepSCV3JWnMGLANHcRebwA022xTwTai8l/Wen1KakCQEVWfTTIVtJATvJU1Su8QFESLnDDqKtXTU99K2poewixJKzCEqNxERvhF0gVFeoO7QVFjN07gLspKglyQsRc3EYY9JzTIv5tNQFGmxBMDdlntaLSpPi82OcnbRbkr7IZKuTVWpcFuxt+KdO8W+dTueYw1qZLXUNRzpVQhYiAbF+xRJu3wXiLng4GUCu7+kaa3R1VYTU7AFjIEMSwbf3+mIZ6sxnLlw6pq0h0JbuM6mXSRrmbcC8ScPL/YrlTyWdWqPUao7EGadwFlaQYgRIvpk6ZG51G0HFeVyLFVLaUtMsFIJ3ECIJGorMQd+YwJmizBFVQhhafbqVD3XmT8d1Oq0ET9Kq2YBNMnVuEiPTIgAQSsXN9+6STscGCOVvI5ylBrppIu25K8CCBqtEe02nYYaDJbXAIjYiSSRseTO0cj7YAoV5BgySwMxeSO7xMkmffF3TiGChyNQ+pUmwUCb/DPaLbwRzmyuwbqnRVqALOk3PqINcEQQWBIWNrczad8Qy2RdaApVCr6iQTM7MwDyYntj/wDP2d0Mtso8z3e06kHm48D/ALqup0tKsSoKBpK86pEkcyODJEx74uMsUUopOxYyzSqSJC1Ji/w1IK32iCTG9hgf+HKUFZWhiQ+m8AGY9rjx7yNsEZ6YlG1CrTfVaLpLKDf4oCyTvJsCYBoK/wAEGiQEBAkGSCNQ08X9+cW3RYkYqpLAA6agbTtfu0L7jUDeSCPGJtRl6ak3bXqYwe6AZuAPi8ExwcVZCu1c+rZVD6VERpI7pI30n2M8i8YOztdH9IKAnc+pYJIPaHErJJkWjefe470ZzJZpz/D1aRM6SHgkEgjsINgSNu4i8A83W5NB6DSL6xebxfSB+s/6t/BfS11CtcEmmwHBIDKx1ACAQQSL7HbwXVpf8nQqCRKlT4mm7LP1i32wtYK8VuKFGYJFNUt3Hb2Ba1ved8M8lUozpm7SvzbE6b91idrDxthIigutv/ZtI/bDXLqEbUQQB4PaZI9uCOPpiZfRPk6F/R6bitU1DSRIPiJAgA+bfr74K6fmQtOSYAsYtcmACRcA/pIxVlnC1qheSJtzvAWx+2LcqulgARKs25sSIid4G4m9ifvo8ofkMv1PvYm5lib7XJsPt7+cPcs/55ZgzE0NEW7deqLahPZIj3B+irPozVDYkFtUjbuP+/3w8pZcpVraAgmkpF9IEt2sYLQb8wLLOHJie0eN08+s7VDoIVB3qCPgBmZENGkGARY8YWej3O1MsEUFiFkxNSsARuAxUAf+7mdNzbenUkfEoZpF9IZjpAI/lIiRHb4wFl3CM4MqSFQBYmWqVTZto27iCL+MRljxsrqBCeygxHmV353BO848wPnkro7LUpEPMsCwBk321e+Ow+JOfQ06zTo01oUmDVGsSWYqgXSflSFngGOLnA2RHTqoJZa1H/NIcfaxIv7YV/xjI9IVZZqbEHUNXb26YO5sW29vOOzFbf5VIMcA6i0QvO/ExbFbYksjnNZEUAPQzPrUqoNrgykFlb3G+w+2BixRSNiLlDdbCdQDbH/NHMg4DyeddD2KSSwYEiBcXtOq4nj7i2G2aPqDvqksJ7ETRExYhZqHzvH64ONdBJVIHr9vqDUR3Tpm7SInRyYPgCJFrYjSpywsLESCwpsZMaRYjVJsBJ/ynFmTf01qFFGoKP8AFUgMZsAoMtJ5LCPBg4Jp0NDtUW51AaiwJ1VA5BAWAtgbf98HFXbKSi8oI6jlPSMPRqQFDD120iWMkBNMRfchTNoG+OyuYqofV1ELVU01KWECBoAELTgfCQBzAvcfOO1VVQMe4CWIsLC+o/awwV0tEqOKTFmpyQQgILlAYuAIJbm/G+C00QpOwDqSuKf5ZSSA2mFLEWknz5mPaMWZSoWzVWkjRTChqdM/Bq0rrAJPa3xEAC8GYicX9RKPRQ0qa0xJVVBLFVW8ljuSTc73HGB8tlmqUjqLEg3AbSTF0fwWBJ+s8G5paMpYlQyfNGvVoU8y80yCvAudNmIgiCqwTe28XD1/Qdqg0DVScrrpCTAMKSpO8RebzjJjL90CQ92De6X3P98MqGZ9eXNP/m/UQJUp/llACA1Qv8wJIASSRDERbC09lpcnrOwugqGpWppVEtEuAQGKdwSLCxa5BsY8YNr1KjUNTaWJVQVJYOQQoYgi/wAwsb3MSMJeq5E5fMsaY9TT8QMd4gE/6iDY3vBHGGmX6loVVQISaqrcyQAWClrC9lGw533xEsZRad/FluW0CglZBBNT0WtBZdUd0NsdQuLntkziOVWmaWk0wXRjBgyB8NtuD4g33vivK5mpVp1AUF9tIAvK2E/D9bed8T9LQCGBVVqXmQSCO24kASF28WvY5srFHoryIZVQbEkjYlbwfmsIEjjDbKNRT4GFQDdu/YwwJWdOo+SwmQLYQZWm1SpcBgVDJpJ0gKzativd7EbzecPMr0h6TM0sBYFiQhYHYn7+YN44xMhNsKzeRqFQ9JWKkFgC62iSNwfFgD4wr68zEMzC4tbb4Z3iQTA/oCSDhp1bqJVVAcCR8PAI+EgcTN43t5OEvUKqspD3WAGvJMQAbDi1/FuTgiw5ZoBKBHMmVWqdttNRNA/TQP1xVlMyWpaIhUpVFJ1cy5UaeDAN72jFObzTIzQtwqgyReFQ2PkjbzIixx5kHZfVTQ9jVAJBCt8Q1D6xa/zc8bVaNd0Q6S2mnPBdSf8AT22E7xPH6bGefRfXJ9UhfQmdJGl+wPMgfId7bDEctqGWUXAY93G1Rgs/qb8EYnSrVXqUHfS57k7RMyFJkfzRBjYTxsB7ZDGXRnIeHtr/ACzt8bAdttoBJJ8kDjAnrMtB6DgD03MEz88sfb3+hxbVzi6Vc6kivR1F10BYMgEzeQpvA9wLALf+J1KprU6p7lcteQApEWMwQAFMg31YmjXx0lR5lKDGqhHlQp33jjD1a4Y6mFRaqkqWJCQLg25ECYMnn3GU6XnZqVGBIg9u9ttNh3ccYd5jMP6ZYAwIssSdQBAN9zOxiLmO0yprNMx8rV4IUEAr1ACPhaLE7AkQPpb2xEURqYAgMKhILSBYixsVi0kHcSMe0L1//sLn67/tgzKsuuuXHaYeZ2bddr7nbYiZB2xTZfkjaM3WQGrS0jt1WEmQZEqR/cb4a5dFrZlg0KgQFgSAGKmVTVZfDRF4gzM4WJHqo7FQgifEdxJ8kA2Jk/0GDenq1TTUuvql2EHuAtHII2B3sBzipsmdrIxzebNWt+YaYYKVU1BqEsvzg2lWkx9hGEmaoBszUpgTJWLGCNzG8AsRfDVMsG7X0hdcahEKAlQJvAIkfFMTM7RgNRT9arBhCqgfzbAC8REmdxJA+0QEncbBc+CrlRVaAFHxMNlHE47HdUp6qrFg5MxIZQLAAfKePc47CoOSEuaoVkprWqrqAIAFMspWby5jtHuCDsJxLIdHaq+otpBuwBYMACOZbmILSf0xXlqZrq2mXbtMr8IBkEdwBP2FoF74e5fIUqdMNmKoplzCE9xsNxvzadgJON0sEuTuqAMll6GoiozptMnXG4MldII23XxhxlPw87KGosdHIYBFiQQ2qygEQRzsPOEOWqBxY33WTOm8G43/AE+2LlPplSpUNeFe4YxpJAIjUAdyP/Jw+yfytOmg7/hr0yFrnQxH5S7gywDMY2sbeZP0w+qrRy+STMOhqO4EOFPpo6oAikCxmSdUH/ulr9bqekFKdsjSk8/MKZADKIMEA7EecMUrinl1BpLmFaFaijuWt/MTKgh9hc2tvYrOR87i6M/TzoaxMfylb8WBLePeMaLoeRpJTqV61SlRFOvCu41ksSKkBdQG37EyRGEanLKGNQoryy+kb6bzBO4A2DRO8+caH8PfiLLB6yKQEZgacjQQQFHAmZFiT48Yji7wsCg1HEnkU/xeXVDcBIMBmlzYQ4gckfD784YDM0VyrNTdXEEgCR3WADEgNZuCBx7SDmcwRmHp5iq4Vj2VZ9/hMgiOLQJjBee6QaaxTCuzKSAs62RSQGIHy6oA5JFrKcE4q0v5EovyW0ZjIisralqMrGWkNHcJvG0/2tth10DNSykmHkago3KlSjHgAkTblRaDiqnkzTbSfiDKIWb6u77x5iORIvjs5kGpnWFIE21fMDcTFrqRI8HGkqngzUZ+NJs1fW66rmadQnUPWUOLE6VpU18AHZjO0kYFUqBXDGPTq0yFUfK/pCdRuRDX32nxgbrrL6iBVXQFULYwYpxtMEAxxMfaQWzDKtQQYqUVkAG2kyLcAWxzqLo7Ghrn8wxq1QDBSmTTIYkghZadXlUMm9hxOGHS6tPVWFWDanU5uWRXTYX7jMnmMJ6D6q0yAIUGT5Og/tWNv7YafhbO01qOKoB1UUBJBMemAhi3iL+2IliIq+ODlLEI9PSr9wgH4tQgLa1p9p8eNbSzuulYAkCWDAwRaRf9Nyb4xLtTBpwYC1w3+kmlb3/wyRMb40NGkGpUDTZFHpoqg7MTAbkXm43IMebzJ0siygXPGXBC2UiFAsNIIBuZiTJE8xuYwFm1/NOlZBvImBa5JgRYwGAvYRvhjnK9Sg57Z2EWOoki8E+LTPA3my/r1XSyFwNZBPLXDWAi/j3PvE4cJJvBGECMhK6l0QpC6pAIHbyTPB7VnVeBfFK0acVNWl6qKVFUKGntZR3G9lta0AHcnHrZpgoZwhJ7oWUiTCxBVvhsLgeZFzAPSCjvDagIX4TNRoBMCWIue4QBpiJtrk0vAL08lsq8EgqrzNxCspI8ixHvbxAwdUsuXaAmmpUWaekGwca5HPEmfh8YUdMpFqQVTEu87yQFQkbWt+w43wzqODSpnUSfVWZ41Kv3JueOPtglhjZ51EsU01HNQmssFyYZAlQweficg/8AgDCXo3TtJrFgCrKChMREkn+3j+mGmazPwwZn1CxbefSXTEAADSwtH7ycG52kP4WnAjSSpjntVhf7/wBcNSpB43lGfyGXGhjtJMwCL30gx7+3nFb5h0ueIIgHSCdluLkE+B423aZFoRkK6g5F7LEGWNpi32/XA+c6YwrAUg5WAUbVve7SGEm23sPck5Jsy8id2M/UmupNiRTtyJCkSLRvjzMSV18GitxyVCq0T98eZwqKlEwdRpoxJ9wCBbxfAHUGcJlSfgFrD+edc+8gYDowLq2WNRqintIRhAAmymBAjV7nn74fUUCU6JCuCtON+N5JHsPHna0JS+gsfOxPvyfOxkecG9IzDPTTUWc6iLA7gEkjYH9Nhhysy8jdhtbPqwTtJgyxneYgNM2nmbA7DbANMAs4Ydh7Ta2oIrX8STe488QPc4ybmFJPsLBl39ybbf0jA9SqANTA3qXnaWCWnzY7GYwksCWFTLaqUQY0nYT3HeBO1t/9nHYGrOs3UzA8jgcRjsAqQs6Q6ITWNZqgO6KpFlmzTYAefrbHnUS9WouarqTRJ004BCxeFngmCbT9tgorVjSGip8KkEiI7iohdtxv98EZzolSsi1qesg2CmYVdl0knadxsD+27pbJ4tt4D+nVKSuflU6tMAnc9otcnYXtvg3rdZhTC3EatQKxaBY7EbzedxYzhB0j1adTS0hlJi6khgLedj/fbcOKpb1aZq/4bOC51Xbz5gbnkk4UU7foU+vYPl+56ch2Qsq6m3BNrSYJHueOMaXP9RYVNKPVSpTGl3Mo3b8pYXKzxJ+mKPxZVp6KdGmIRGMepUDu5NtREW+u5kbbY9qdPKKusAuABBPMgREiImIm3jnEtJ7GlJNqIOuZLNWq1cqtZru5YsGUWUGRIgGPiU++Lun5vJVDVWpRSkhC+mpSW51EOsXFvr4x4v4r9Kk1CiQ1dng1HXUAkBiq7yNYgzxsOQnywStUqIwRKgBKqCVU8sFmbASYJBtztim6Ms3036/4abqlKmyGkV/LCj0mgyGMHuJvAUybePIln0Nqa1yGqgk01ksR3RK6XHyqALKLAASfGRFGulRVp0zUVVjTYlhzMSQfptjT0uiKyBu9FIEq47lPIYg8Ra3OMp6ydcKt0sgvWK4/ia7TcaxYzdUdbHxJH+7YL6uj+mFYf/IBIEwCiH2+SP8Axyvz+Q9MqBHd/KPcCPr+u+CKlUrTBmZKP91Ki8E/KY/7Yn1RVJ4IdRaTR0ByFIVRpIJhF2BG9zGJ5igTVXUrKjU6kFjMgqTqEN5IMEzybzgrN55DUowLCpYD3QhhNrg8X++Lc6Try5kgK1ane1nD6d/aLb/rgyUCZ7LLTpJUXV+ZTY6vMKrAxxZNpwL07LJUKITAKvJ57SGt4Ok7x+uC+rEfwFB5JKrH/VRcH94/fCzoVUmtSPgNM/5qVv3GDoOPQfnaEBjJlRqmJiDUM6psZEX8TOLun/iQ0Yp+jrQKdLK0Fgrae4x4FthA9rV5vJ1mzLaFJphtBcFRK6mLtpJBgTEe4w6avAAqKrjSR8P332H1kXxEknhkOLYLlevqa7qx7jyQCLCTF9rDyY5EYC6v1hldXEyqnuF7wBuCCpAueb/qe1ChYgGl3SSNIBnaI9yDEgb33wn/ABF0Q5cNVaoGRogpvYNMqfeDvH1tChGNmThKrR7n6msydTKtA6dS9x0TLH7ib+REYX9Kg5pAV1FrQ1+4yAfGoGGHuBi7K1Pyu494UL76WaqGg8CSD74HywZa+XeJBFMz/wBJ/wB/3xtdJovi6/36DuhoCYYwFqVD54p/7v8A9sQAb0IBJgU+ze5FMKY99JA9hxOLcpQCVTqJ7cxUA7goLflhZncXNhfbice0EPpBtx6qCI86WEQNzsRxb3wnsHtguaqeogiJX1GJibqac/FwoXi0g7xhkysuWrgNqUV7EiTGimL7EXne8R9cCdQVSUiwIGuxXdpckCJ9wPcDF9Kqf4KrNz6p7hs83D7mZmx8ADjE3gfjStMF6fUYq8EWBJmJiCSB4MgCffxg/p2YHY3wiG06lJ7vUU6R8xtO5va+ElNmAkcQSRNpHn7nf++GTpUDiKn5hXX3XETT2tGxjb4lMYGRK+WAvqVIjNooJ+FQNW9hf6WwLmFDZVCFIiBNu65uTFrAeSI8Yt6jV/5tTF9SggTyQDHk8YEoE+jUS5FNrn/UxjyDt+uKRrJC3MyquH7mDRBN9QmTsSfrGGfQssfTADb1WFx/kQ3B3AEnz9bYQZw/lOyn4SG8mNQH98G/gHNn1QzElgzHeLlNINuQs4cliyJK2Pq1ICqlqaxCxptZa7mRtwB7mODcCv0/8mm0sQ9fTA4C6xqEH2uPpgzrlckioI1CoXBJ5prSET41T9JxE57RSRRpMVKhUgGRIrR7W1Ab8i22JVlca2A1qzA/4amQDLCTcAm/Ik22tG2PcHVWFtKyNK39VFvpE9vF5x7hCXidGVznTHfKOqXmKgLFO6IO/wAXwwBNrC+A8p+Kagy2hKaL6YVS97hpAta4gXncc4ozXVGNEqhkkQTcmI7t/a1uJ2wT+Femq9GoGEiodIvftDGYg/NG/jGySSthybdRM/09GqVVQatTHde4+SQPPO+PoC/hqjWg+q0IsRcgmZImSwAmLybXOMhlMj6WcCoRWFNu4iQo3B1NcCPO040CZx6AFNKxZgJZgw1EmDCncLt42tF5qTk38WZJRjH5ILz4UKaFOm5qERdQQfre/wBp98dnOo1GoU2qhiT/APIb2JBHuObcTtgdc3oRmap+dBABYlgTYnk6gLyYvF7DArZ12FNYlQsfcyf6YbV7MvyuP6SGUb0q3qK0Le4AJggzEjf7TgDO5JkYFheAZWRcie3mx/pItBxqPw7RVfUqMKZCITfuKmYA0m0txFxhotNoX1Bqa9R5AYSYjfwsC9oiOcR5J06F+NOHI6lVYZlDBJNMfCJM6IMAn+/H2w0fNNBQ3IMG7cWkA3HNxvfbCXPVwK9J1I+ASQCP5hEX48TvhlULFdYALeWNiD8wF5YSADMGNgYxhJaOy7F3XK5DU2v26oBkCwBAE/T9zi/qVL/l1fSVU00vFvhLWvf4QONsLusUaiooczOqDYGSF1So2Hi/6XxfSl8qktClSYYiABuwAuAADcybW2w1pDjhUM/4h1q5UsoIlyon4uzY+NxxzacVdez6nR2Qy5ykdSkzBVZA/UkH3wESGbKLAMo9tRj4BvpgifIPvOJ5npIrNUDOysrrpIkzqpopMEiZgifrgwi79FNasamUy1NAdLuQ9Qx2d+mmAOQdV7mI98Mui/hytl27oqWHcpJneZUw0RH7jxjzp/RiiCkSH0tbUsMW1FlJUMdJkgif2N8Fu7mxpq1j4JlheCTtJFj9I5wN9DSrIyEgAEhSSdVtJLcnVYGTfYzPvivM09En2JnVvff2/fbjgKrXZBsYA2UHZrcg8cE+Me0s0IDKSR9Wafe523tH7yTm0yZMm2WmYuCOSJO8+x+3/fAfUcv6lPTLqBOk30rAIHgD2EjY/TBtAMQCbG0bgECImDMT5BmPGCvyys1HJI4CeDvIB8+ATe2Em0KKbVMya0Fh2YxHoqsDlqjSIG1it/r9cLHzLU6uXYG4Si1jvpG37f8AnGp/FGUZgnpqzgOKhbUB8MFCQIuI/cYxmbcEqTPaqjSx+VQogiJkE3++Nou9jkqVGxoo/wDE1IIX/mbk8a1Vh+ugjCzLGcvGkz6qdwMSAAAg8GbyL4cjMj+NQCArVyx3+WmAsbHepY+duMA5EgZaipIvXBbf5jydhZB++JsiayAZmgFKIY06TYnULnTBEAmRbbnHvTKs5E2b40W9jIpJqNveftGG/VaCmu+lo00xEkGJMiftP+74AFDTknvtVETc/BTBvyZFz5nDu0KCdndKqR6naCdBvePhaTHnbzINvc0VgPRaoY00qqC3ioirM7TJ8fW5wi6VTLBgDpWL2N7NG3v74YLUKhAJOkvvffQN2tMk/rhVktInn1JzAJAgGn55i8/WTOKaL3zYEkkj4byZkEQP5gD+3OC8+o9ZCTKlUJE/ywR+uFvS802rMgEAktuQIO3sLX4GLGLNI9KuNxoJY8TqDTt7C2JfgaidbOLrB5iTIECT78Y9WuzLVee4pt5gAAD6f0x70XqRZn9Y1G0iFVQoQeQUkDSYAgb23w3dMl7H+bUH0xI1S03B06nQtccycAUs0GFFA2ykEGFOoKIHcOeCCL7b47K58tTYv2t6OkAXltSkEQo02U2i2A8qSXpLXYMFJIaAJEdo2PItO374lWhPO2NaFNWUFS8ezAbWI2847Ciqyhm1tURtTdohQJJIt6y8ewx5hOxp0hbmOl0tKlKzLaWWCC1vgJBA8zv9Yw1yldES4hRp7bAC8n/N+s8HGdXNeox0WKAMYmIAEkljNiY2v+mLkzAfUCBOm01NAB/m+E6o4APvfnSmzOSkpbqyWZz2iu1OkoRVb5CAC0yHJG5AjT43scSy2TZ6jupBLCdUmzG8QfaDzuMAFCkixVAWLCdz/mi5J0jxb3wR0P8AwSC+nUx3MfyzPMX9v2ONVSoxknob5HJAU3NSoIG5EkC9xcHUTOwgkjcXwDQqotxcjYG0i+9zH0k4IVmAWmGRluVWdW0yVGr+gxV1Gl+XqI7iwBsBsAT+5wnhMnxrlNIaZHO02IBHpiNT6jOorIT3iTP2ww6b1WmahLuuiNPcuvaIOlmE3Ckmb+AcJEyHqhCpUTsQRI8bkD/vbecXrk6qKDFNiSQqhFOo+VIEsb8GQZ8GI4xl2bU1LWhtmK1OvmaPpaNAVVKf4agSxYDaAs/KTzvxqKFKjCBTeCunSTMeSCIF9p+04wecp6kpMoWmVuUbcXMte7Cw3PGHnR8gVNQPUlL6D6otuxYAnxBnaxnwcnFrDNoTvAp/F2eArLTA+GCxEwSRcjwI4/rAw96SmvpyoKoAKuCNGrVdrWIIJJgTb6YU5r8NfxDetVZ6eoa0Ai9MCxA4OmL8EGR4c5SgtMKqtI2VXUljPEhgpP2/W0PCQnFuxPlsqdVFnIWnTRkBhgRqDQCQTDd039rRhvUziqSC4UMACWa8C0arEG/BsTETgjNUnQlNMUu6QEBDah/NyflkEn6k4Cy3UHpo0y4UaApVjMTAIFyA0TfYbnClkmKfbGIczoVZUj3aR9bkEGdouB4kR9U3JAtM7xPxEwfueIwHlFZgrIzJUYROio1zvaAPpA2ABsuC8zkyVUliTCwFUgljYj4bGebf0xLQpSd0Seo+tYVjJN9I9yBe82vA5g+RX6NJj3kKTpJHm3AH2nzMSMRrUzSQylQEyAzA6Q2oAgupsx22A9/NVJFYqzF9Tah2jm+ldI7jf34jCoJW1Qbmq6FR8MCw3/cefoPuRidJqmmSjETeCNpj3JsOCNh9lrZQrDepJUbFGW95YnaZ8i18Fs0qJmQBBABn9bfNhIPG2mXZ3LAkBiO5fIS1zYi87AWv9hhXT/DeVaZ9QysE6g0X33MD2JEzH0YHNOPiUxOmCCBHwzqFj9hPNt8FrSUgAGSLhoJUg7klVkXEQ0nfxilaOhVJCWhXb/iVLTpI1PvYAEIDHEgLAGPfQ15SjaAKidwESGFTkgiQW8fbbB/8AKLmuJbQLIWgFtxLEGBLCfoOJwmoZlDUy+UQzBVqjiY1KGYItvlkzbzsLYF6FeS+pT/OcKY000W5vEFiedsVdWTTQgm5fVuTwFG/EA4Ky4AzNcMe78tQTY9qCfaTp2Hm2B/xR/howuGEze1yDY3BmbHbbD/9IFHbAOh0hU1CTHtxuL/rhh/w4yPzNMAwpEGWi1jIjSL+D+qj8KHtq3aYUgCJJk+SAQDBvh/61TVIFtNmnSf+kCwN7k7gYJWnghp3gWV6FT10AY6wq/D5AHcJjc3x7msgy+qTqIaG1SpmdRLWnxtc3O04mKhfNLEgqLf6VPvyfv8AfB/4gpr6ZC/ExGs7CIIAv9QN98Db5IG3ZlVlVc2LBZCi8ybA+5n+gwB0ikXYggB+4jVtaPtNzuIxpvwj0/19cgnS6EXK7azeOPa/GNMuWpBe5GbmQVMAfMPv7E7YpzotQvRi8xtGxJprYRADnbj5ufbFPWKT06ugNJVdTtYA3APwwCRN4Bi2+4a55GavTHoOo9YEksIVUUEhiB2ljJnwE2JIFnUMjSIJ0W5Ov6QLSLkD+3sJ5FxMbXrnUe1vFl8cbY7DHMZeirFWI1DcamMe02x5h84meSmrlSaQVCg+E/l6yTI9yZNzxtGKHoCgjGpFQupUNpIEyC1z8wAjabnGgXr2Woqr1BVSqSslSCpPJEktpgLIjc2nfGT6nmPXrSheogEgMoWCbna0Tt+87nWCY/M4pfZXlmLAgtoVpBqEMbAXQATY/SdsC06w0kMGQKGZZIYlgLA7Af73wz6lSFVKYo+rTqITZmBWDc9sfFteYPiwwPlsg51Gsy+nTEkxck2AAtc/9sW89HNfFqn/AGJ6dLUdaEh9/efMi8++PodB0SjTSirV3cTLHXvZmJadNwRHsfGMp03pdNHDuD6YBkPuZHbEaTq2II/fBf8AHVcvVCozBtKQoUfN8hDXJkxP9MTNrRcI8laNM2SqMVJYKy8/ETMcQFG39MFVHZDKtQSF7js4F5ILEosz/J98Zyh+MHMh6VOownVErAG5tMRiI/FtKoQDRgau6KpIA8/BJjE1ZLco6LK3Vi5ZG/lEuTMk+CLBTY3tfDvJ1EekKYqN6K6QStjrMl1AmdxdgRP6jGT6tmQapFMnSdlBkNNhG1m8QMMsr+IxUpLSCaWURNrgREDg2InwdhGHTdIbklbexz1Xq1SmqLGtBdXJ1EC1pOowDxx52wV+H+tBwwV2V76l1MDG0hrT53BsLYW5Kq701TRNyxJDDt7YKyIN7GCd9sSq5BFJekzKwuFUyxIIkGAJGmeMQ0tdlRnNO7waR6fps5V6rakVgL6I3YSBGwmdXHMjFCZVKmq6EqfmXUo7gdQB7jcRPE7nfCpevUiAgmx51X8fFFttz5+1/TeoFF4kX1aAd2EqQrAlSrfNFwIOIcWtmkZQloNzucdLA+s+oAemQVCsQFUKPigg22uRI2wPTrGmdFQ1KbFmDA0vrft0QYkjUPG0RjqHUkoguzsHYhe3SvxWUqHIGrSN9xbcGDDK5ZTURqXqnvb1GjVGqNCkzdpkwREwSDF5pMONsuzHTUr1/ULvY6SRCgcaALyvBBm038l08jRQxTXQiBQQQkES4KhSNpmeLbSRMKaUg0tMhSDqDeWixKqBH80CfucclSi2qmasPJlZgkNAKs5MzcT7i0xhXgqLdAtbqJVGrURpRgSGc0yApJAICkRAsLn35GIJmqqgtTUsu2pSjAqCAfhJCibQY/WwPSpSo/loCqhdJUDtEyDIDCQTO/8AMLyMCdPrZaodJZxJ7US0MAB8xCqsW1Ebn3GGqfQow5bGGR6zp1jStQtOoXAg7rIA4k73jwcPl6nSZNJ0nTIXcz5AIM7A4SdPyKuwVgqap+KJKxBuSTHkyQb2xeOm0gCSQWk2WCoJ5B20zKjtudzM4Rok46ZJs3LAFVUEggEsJYX1QFI2FlPPniPTej0RUas9F0cNZ1epY7T3AHk8EWPvA+US3cNQFgI0mNpZWB7TYTafEEHEep52otJv4dC7AwdLIwHbYCGF/A0jjfAsItJbYR+Hs2Hr5zQ5JDIJAB+HUJI8Wufp7YQ/iPNO1TQYaX0g2QA/CP8ALHMHxYi5wR+Csq9LL1GqaQxq2IcTsSrXkGSbQBvzxnvxBnEapFR9IgzZmknVMQD9J98WlcqJ5NLA2/AaFlrGVCgKTKzM6oAG02i5G+NSckxgmpSOrTZYDbkyV2AB033mMYn8J03VKjIUJlRDRB33Py3jidsaDLGtUqAOlIsDKxJKjlg2gX8kmf0xMlkpL2Klrhc1LcTeRcQQpMmNox3W0KU0LEtc21TstrcSTyLxziqlAzAFRQyMJIgtvIDQDuLHFf4mKABacAEgjcSGFnM2G+0/3iqyjPj2EfhqqaVJm1MpZgAwIjwFO/cfG+2G/wDHMWUwSokNdllri4JvHkRM7jfCXpPUFo5W2rWSWJAJkfDpgyBe8gfexiI6m5bRoOmBqaLAzYRAMjaZ9uMJq2TzcWaCt12ookopB+XTJFhBlR7fEcXjq2VYD1KMHgjjY22b9vHi2KPUF1geoQWLAaYgRsCSBF/e83wbUedLEnQDBJ1CTbtF9EQRYX+t8LiWptfqPc/Ry3qN+Zmf9UzsPe304x2F/Uc7TWowUmBG6gnYbm2OwUH5ImNzPVK9ZlXXr0iAQsbjuvvHtYEyYwflaVZV1NUVUE3YWsL7cjePpbCMNpBI+hj32BP9seVM3K2VZG+8HmSB48bY6tIwfydsd0OrVSRpUDVyxgAXgmFJj9TbBdahnShb00akp1NoZR9SFqQ8x/l+04S5HM1o9QfFsqgBY9yTwIkXxLN9YqtC6hUd7tAHvCyBJ55vb2xLKSVZWR902gK1QMiadALjVNQsytOn4CIFtQsLTxZL1aq2YzTsguxnYADbgWH0xemXLlRUJXSmkotQaQOFkWG8ke974bJ2yq7qATExeRyoJMqbkcYXG3bBzqOFoT9P6ciz/EJUKgWCMAGPAPMTB4uOcV5/pOigtcQA1VldAZ0A3pgckEAyfphrmcwxHxEDyACD+2FeWVqz6FQsw47Ta1xMeRi+PdmCm5YoffhzK0qf8PXr1VWVbShbS2oMy03BF4Fm8yBvgD8R5FaNcClVLsRJ7SpBbYHUASSIMxyPqUT/AOJ6Z1Aa9JEgwQdJPjfj9+cE/wAMUqemWAIYLqmwn5jE7bnxGJSzdlOqpI2+Q6ua9NKesHb1C09hAAHbNllbwYk+xxHqtZ0qAmOIYeygHYxPMTaeRGMtmx/D11qoX0+odwyGLGDyCVPscPes9YNYqRqCAadMkjtNjEmDfz9hiYrONMJrGdoMHTRWplgw1ooJLK6agRJCsVKnTsWL/pgbptZ6VVaNWmwEwoeQATNzI2E7RzzbDtM9Wo0wNJFNY+VbNJMsYMb8iwMSs3p6Z1N2u1JKpXSUUjVp0ajrBAsQRM+F9sSy1BWpa/gaUcu61SMwj6VBKlaisV+HQwZjaSbRp+Ic7k13ppVJWj6etDFZwwJZZJGreS/k7i/jAn/EUeHpo4qsp1MKgtabrABJP03jnAxetEtJQrINQhrglT205GoESSQLe+JOjl6Bczkc07Gv6g0zsKgG3JEy0kEXsLzgrPdLpGKorVC27Mpss39K3bBOqIHBmYEXZrrLKDT9JQKhntJBIBGoaWHaBzBP2wMcgSA2pQoPYNSi5AJ7YMi/gfeRhGTl6CK5LPKk77qWeVkQA2qJ0zuf+rBDZ+k9Yk1Gdu2dRKxBOncxzMHeNzYYU1unjTKvTUr8EsLQGJiJgF9zAmMLnoVnNNCtOspZiHptDRElYtEQTeQJ5Aw8PRKUkzW5/qdFoFPTTdzYayAzDg7cnj3tIxTmmqowHrs9UiRTY9ncLNvwIIXTO30wpzP4ZrmTSqpTphZECWcndXCnTOqY3kk82wQnTVUL6iCobkOIQk2BgKpAAgSdQgztJwUjSnJ5Gq9WUKAbi8wB7Lqmb6jcra5gxjn6m7aQQjBdu9liAJBApQWjYajt8V8UZhFoVAtKqtMtANM6WLMZ0qJcxNhqM31bbC+k9aoGOqkXDHUF0qeQDsWkd1weTvwsG0YtI7NUos1GGcSPiFwZEsQunuvE3nxj5z1pYqAMQLkkXkBTAkEbngAz9LT9B6xQqGkqrWpmF7Rqg6tryIIEki583GMhmejVqtFNQ/NDd2p1FpM6ZN5km3gR7uGHZnNO9Dn8E57TSq6RSL6kP5jFIEGWUhWJbu2H67A6nNUgWVkUkW1BQXY3mToMCDHtueTjAdHytfKzqJAYBT4EcMGEEDb2+mNj0z8WVKej1ybQoHdcfzagfTI27wMKSt4KinWTMdOzBTNKSwXtNzJEFWkReZuAIOBPxJmlNbygjdi3F+6ATfkwcW9Iz6U8+lRmUoGYHV3WKsII5BmPvhV+Ls5TqZuoyf4ZIiDxAiJAjbaMXWRdD/KlhlwBTlT3SpJaJYxv2zG9rDi0+ZOoGaHQGbR3MCL/ABC7TJuwO5P1MMt+KKdKhTRA4ZQNWoAjUAvcPpcCD5EYrznVOwsLBmLX0KSTMCwgDng7DGdSM6d/Etq5ZBqYAI4g7kH3IWSfa45mY2q76o7nYu0ggFrEcTpvJA2McfVT0OsBUBB0pogmDciYYsJIa57hO/2DzMPThSX1KwkaY3B3tfedwJkm+HLA3faM9memPqMrWmbw6/f5ce4Y5nNEMQqKw8lYJ88ecdg5CtGJy3paF1ySbkA+f9Ue3GKmVf8A4z2iSTtPsCfHtOKqSkDe37YFq1NRI2A9/wDYxtZTyMaVdTAW/kxFht7/AK4FqZxSYIJAPn9ZnfFa1NKtpO4/8b4hljb/AAweJk4GyVGxlR6rpD2Mn4bA/WcGdK/EFSm7PqqFmAiCflspIHIE3nnCBjBjbzgulWC6Sousljyb2n6YG7HFVoZ9S6vVqVNQckAG/LE3OrzHm3OK+jZqqjM9OtpqMhVihElSQSDxuBgbOVgzNpAE7kEmTyZN49sD0mvHPn/fOGRLeBmuXb1A+qW1apIvMzPM4N6l1EIDUgGo4KyfrIYjawj7ge+EfqEckffHPVLDuJj9cNoiLaD6mcqtl6fcZp1WiedcMDHNw3sPuZZZHOLXJ0n061jpiUMQLEmRe8Gd8LsgihGT4g/0LDTzHxD62n3wHlQadenBg6hJEmxsxHm04i2jSkzaNnaiUzqcVA3b36tS8MQBtOwYe218Anrmtl1lgoMOd2IJYkydyBAkztvtDYFaYj1F1GD3KJ0sODDAb7ffwcL6uUy9RmLqPinVpPcCdxJ7bfUcbYlGk4KRJOrL2hdLrBAgyQskgliAAd7c284nT6kx00lqO1NGLFdNxHyzMlRPmAfrgHI5RdRJITQ1rOpN7HUGuN7HSbi2L6GqmyshSYIEBbteCRue0z5kE+JKVmLilp5GVfNdwOkg6jBBvMyzNqNydjH9ceZT8QCndBAnckjmTAvN/O+MznatZ3Md3MgyZCywG3bvA8AD2x7kKrlQbhSYLHtUfXgzEfrbBxXaIjB3ezX1ahOorpCmDplT2se4X4G0QDBMG2A6igKWjRzKggEARAJUaZgyO3gm+FpL6zFRUgWJAAYAXmxIlRMAHfAteoGIU1T8XcXNgY7jYD9Defrg40OSdV7NXS61T+TUIUkHtKkzcKRMkm94tJBHLej17sUxpaCdLlWpi2477n22gD3xjM706kHKGqZBGh1+Fjz2zY8AzvE4nlqYp6vUX1VYnUryS5kMdbcbAAWjfnC4o0hCcVs1X/8AoWqXWpcgkhDp0kCNIs5JgbxYx4JxbW6u5GlqdWsT3kN6atzq/wDjMMIBJUAEc3vlelZXQwOgCmSbazqWxjTJgHuiR5PJtfnc4VLCnUZFE3gAjmSbatiJIH7XKOi2kaM01nU2laYmIEspO4JYHuP+Ur/bA9fOJqZxUWAACzEO3/SFI2gAze/3yNXPMWJUAgwZ+ImBEkA7eWj+uA06npYbmf8ASP3gkRx+h2wcDP8AI7wbNaiSKi1SlRSuo1V0h4sugKCwA5k/rix6zsxeSWcwGWEAYDTZSBeBN4Bg4z1LNa40r3cqW0E2jt1EDYbzyd8cmaIgNqFzqEdyQZBEEgtAmRYCxwUaJlOYzanMoDDLqGqPcAESL7DbjCbqmY1VahBgGoxAngkx+gx2Z6gTWVhYrH0tz+kYV1avcIP7/vizPo0dT8QtSRURCo2l6cyYiQpEWmQbHY48oLXqOrFFWnBMRadhAuZNj+u2C63UgTUIYafhVO2FBAg2+cnuN+f1pyXVaiX7WUGdLbbxPEmTYxbcYRdBWWp21MQBOngMfpZvrjqxqFiTUhbSrNO8G4+Gbjj++PB14wO0qTOq5YX8E3i3m/jAtLN6TUMLobcaRbYSIIm/sL4nJeBZnc03qNMb8X+l/pjsC9WqaqzlCQswo2sAAOTe3nHYaRjSE+o6IHJM/T64qemY+/8As47HYYwnKr2kebfqCP648yRddQ8AmDcT5jbHmOwBRWzzJadR8RHtbjHtCxNpEbE7/pjsdgAnStiGZp3tjsdhvRCWQzKUahAJAYHybiZv+2Cc1090BJgqpgn38D6C8mP1tjsdhpjcUQyKtUqqigAt8N+QJ3wwzfT6qMGqgGBAaZ32kb+fG+Ox2C+hJdntLNKTGqw+KBH04wXls1vpeLbkXi31Fpn+2Ox2JNQTqHUFctJdnUwfECYEH+3M+TgahmrTu0gyTJkWF97DHY7AZzQUOoE9pjZrESDNyINjziNHPqw0wYA06YEEAEAmIBN/bbHY7AwgkkdSzR1jSSto+vtYg3PMjb7YlVzsVAZBINyy6gTJk6SAZm8mTfc47HYBhvS84S86FZmmGYTEQCVH+WUiY9toJmZdC7LoDGIBY9siV1NA1MATtfzjzHYGVAh1DqLp2utJXkGVWZPBEKvdPJP68xrdWdQvqw7CZaAGE8kjc8fY7zfsdgWUOW6F1XqKnUArBvsQP5uRM/Qx/QqrVQkPAHZMDUBfcmIPtaLSIx7jsDwSimpmQDqhtgPjcBZLXEGfe3t5MUZgqYYHU02LTzpt5iJuSfHvjzHYChXnap9Q/XFLNLgxAsPP9fbHY7ASajp+UWoC2tAoY/KZMXI4j9cFZ3pokaSoQgaRcmdzuCNriYB8jHY7CKBU6KQsCtMyCIO4JERAHBP2PtPHprMCoZSYvC3ERG5i88ETIBi5HY7AL7K3/Dd75hAf/q5+nHjHY7HY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data:image/jpeg;base64,/9j/4AAQSkZJRgABAQAAAQABAAD/2wCEAAkGBxMTEhUUExQWFRQXFx0bGRgYGR0ZHhweGh8ZHRcYHBseISghIB0lGyAeITEhJikrLi4uHR8zODMsNygtLisBCgoKDg0OGxAQGywkHyQ0Lyw0LCwsLCw0LCw0LCwsLDQsLCwsLCwsLCwsLCwsLCwsLCwsLCwsLCwsLCwsLCwsLP/AABEIALcBEwMBIgACEQEDEQH/xAAbAAACAwEBAQAAAAAAAAAAAAAEBQIDBgABB//EAD0QAAIBAgUDAgQEBAQGAwEBAAECEQMhAAQSMUEFIlETYTJCcYEGI5GhFFKxwTNigvAVJJLR4fFDcqLCFv/EABgBAAMBAQAAAAAAAAAAAAAAAAABAgME/8QAKBEAAgICAgICAQQDAQAAAAAAAAECESExEkEDUSJhEzJxgbGR8PFC/9oADAMBAAIRAxEAPwD5xS1MTIsZmwIEiSfb64I6EKcuH1bW0iT52kb/APrHvTqUsQTtBiIkRq99o39ptijLJFYr5kbwe2Yjxt/TbFpHP7RccummVI1TdSAOPrPj+18TqJ+VuO2DEAWJIv7zb7frZlkOo+qotyQCZAFmCmx0mzEb+cUdRQr2gHuJBjuAjSfr4+4Pvh1Qo5JdQoAIhDTMzbY+J5+uGnRWBUAaQCNipjUJg6yCBNhAI9xe8M/kgFhg5i50lTEix3j7b4c9MytJKaqEriszRpqlKQBgEMCw8xuB4m84zc4vDIc040BOlM0yoQGqKgWFEBmUgqQBMagY+5IjbAlfJ01IDtDAtIAk73H9v1xosmF9NnKUAzKGGk1GaRAHbqKKQAQR7nY4U1sqVorMdlaFF7KwkfS4HE2+mJjJXVihK3V/0OcgaApAaHTSQEYvK7xBlBex2k72Ezhd1jKjWDYa6TgjTpvczcC5J1bA3H2adIzRpKwBIWdMja8SGj4T8uq43+mI9WpgUlbQFZGV5G3dYqR+n6Rvhww6LSzQL+GMvT9FWYU1Ide9txuGkbEBJO3nBj9MDqX7J9bSUGkyrqyalg6wAAG0k2nfaVnQHfTUppyZg+xsYEXmLSAZi+2HCVNFHVS1tqQF50kmoJDbkgQw8fKTGHO7wU0A1MtqNOoyhg6qQYgzqGoATLEgxe9ucEUcrpJ7tWpACpcQzKCAwm5+FRqB/wC7NMxSBoOFUSDVvAuiuV0zvOi2COjUqbUnLjcgrGpo1oGIUC5e5ECYgn3wPWBfLSFmVy2tgQJ40xDEDkLpKkcedjA3BBpq3qKKI9VFZl0RKSBJdWEAGAuliOdzAwQco+hWQhEsCUFyG8sLC8doOw+I2GBhTCUvRUE1SSSASoUBmAqPpiQBMcsCY8jL1YkhBk6NapVVKVEAANMBGhCdSd1wCNRCncyd8M/+F0yTEa9Rg1BruI7Q0aJgie1RzYQcP8l00tSZkqMKhMkGwNu0NaD2yYibtBF8UV6rpJKqisVJ0nWpIEG5kKTuAZ4gtEYuU84CTd0CVenuACwSnYTBWHC2KyLBiIEGJn7hW+TAtpsrWJB57SDIADQBuAd/Fnz1yoZbKjGdlBmRI37WiRHsYtGFXUMkyOfTIbXTNiNVli0TaBeeNN/AIhF2D5dwivGoimykjb4irCVg/NNoNiv3p61lNNRRY+GtyFMW8GRudsFZs6RSZyCHCpIsSWiqk7i5DAn2PtifVNlYkkgrvv8AOI4B4AA4GHFZHG7CKaUaz0TAVSrTpAUA6JYEg7AR+pnnCjp3SzVFMKIY1KqmEWxppKgSCAIKiI/W2GfSskHqrTExTqVNVQFQCdJKL7W3gR4Fjjuh5d6Vat6oGju0EGRr7bC/8wW+40jwcOlodWUHK00zeVIINMoFmTJHcsk7zcX3+hxn+qZZQsgAaa1VBta4KiB9cOajyKOYYQrVnZRtCB+0e1hY48zNB3yNKqVgtUZmP/2Z2EfYg28jFLBogfrSBmUogES52+C0EjzrZRG8g+CcKupUQ2XVo3gG28TJ9oIw9q09VKoyXQU6amTyFDPbxJUf6fpC3OLGWSCfmke3+5wQXFUT48KhHl8q2kuI0k9/gEEC/g90gc38Yu6cqUmJMlQQQPBaz7yIgA3Hyr4vZQW9TwUB9iSBq/dcPukaEpS4nUhIkaogfKdNibiJNoMb4JOkR5DFZ8A1CREE8fb9sE1KA7Tp0qSF1MQRMCe2JImb3GCvxLpOYqFVVQWkBTIuASR9b/vhnkskGPqEqNNJO3UGJYnSIB2kDUBaIt5wPSY5ZSEJycUqpUqwWDJFwJkMJiQY0mQeNpxCqAhbVFmuqhSZIm24ji2DM5lSEVmhS02JZj3QGI0ggkvePcYk3TRopVdCkPGnUY1bkEopMg+zDfjCIE9V1YkgEDiw/tjzD2rkEU6SVsB8KMRsNjJn649wWa8pANFF1K2uIA+0FoPjxuQcUummsGgiGseNvJsd/wD3i7KqHm/gbRfuP1Nz/TFecPfI7fN/HE8jFtpE2o7GlVZbVpAmLiZt95IEm9+L2xoqPQBWYBavpVGUSlJGrtbckrABKkSBtEmJx50I5Bsuz1jW1rpJEKQQSZppcs1gxLWiJtyD1LqoduykcvSiIkljpIIJJvMDj2++cpLTMrSaRZ11moM1JXYaArowAR+4yJKmQRLQbnYWmzP16mZpir/ECsFu1NydaG8wGkXFt7wN98Ka1R6tJYLEBSfhMCZJvG+rB3SOmZapRDJWZaoDF2dPTWJXQo7tJYHnUAdjEyBeOMYj40mAEqHYCQAoMQPaVAtYA/FF425xqqHRaNaklVfWOpgX/Jd1GlSBpVAxcktMlgLXiIIrLXWnPq0q1MqApVCCZIJIOkBTaIJ8zOAuo5/MFA6VKqBGUMwZgCY2B1Ejb24tzjKPjqV1snxxSetmlylTIZdvTUZiozTqkKAI8glQD3ACPMYH6xnaLU20pUDadQ1+mwtM9oHtG4j7YRmtUg7NNzqnVsbjUNQ86ha2Pcq9aoHAGoOGuOSRAEkjmNv7YtK3ork8I7pWY/5h9NNVYpsgsdQUzG8gSfudowy6XRBNYGoifOqPr3sGJYDSBfm8t+onQGFLNB20llphh8TRCANq07LE91xsbDDynnTXf1lo01mddU2AIgwS1gCvdqkTwDAOCcqWC6T0eJllps1O1WQW0qf5m1AsY7VJ2O5H6irpzgOA7LTZUMFoVFFOo0qgLDddLEE30XJm036mTVPp6albtLOKWlQO1STEVHkRcFBEfFinM5t3YGvUao+rQBAFnQOo0rAGlp41GVEgDCdlO0irMZoNApToLS1UjUJOoDQkE6o+Zx7hYIwRlenQAqk6nCvVLmTcA6T5Y2Jk7AXAOLfS0KTUUzqAVd9bLHcYjsBuZBHvucQWrVsHWGLE6iYJBMMTqEmSZMWXiRhdYFpWXVVekQFT4iYIYEtFrAiwv9JJ98WUWYgmNeqNQNhudKmPOxsJG489lVDpJf4oZtNrDbbcCdtv6kM5QlgNTMS0g2J2n7wQbESPBxKvsz1oEzP5LjSBpZdYF4Go3Clo2MWjlfhvMs4UIpVUDI8MpmzRUUAHSbRtcFrkj639W0gBbshMFx8STuYYSSJseIBmwAlmwKtAlV+GIIkSw1MbbjkTazCZxol2VD9QmzCLUoLqgek/a0XPdaZMiAfG2LOoUWFNmcAO7J8GxjUQfrscV9Rp7aW7GRfbbSLxzFyR5vFySKragk/CkCBf5VJtbg/p7DFopRzZHp6r/EKtyGAYiSJPpMtyPOgE+QTgjp7IateixszDTewaCGA8TH/598BJmfRCVQCdIIWCNRhaignmx4vb64pGX0Vl1f4iiTGkkVPimDYmDybavYYVdj1kt6jQCUVpqCPSYLcR8u/3gH78bYszlWcgiXldPiI1OAAf7ewwf+I4egKwuH0+11kEX8EkfTC2tTAyYJKmSCAPiABIM/eftGF6KSqi/KoBkagtHpsYiCSX+InnTYCfbxJRZ3JBqNMiS0mbGIOqDO0yI443w/pZkDJ1VMXRQJABkvFj43/THuUoB6Glr9vbIkbzvwb/AOzhcq/yReF+5kKNEgwR8jf/ANf+/wBMaTpbKKVPtbUEExqUESbkAQ1uT4INhGFtNEZmibUpWTvMkg/9X7YL6fSaotMRoCiAwEzM6vh7p45nFT0HmMp1xJdm1SZAM77CP2/ph109QtVlMUwaaMwjUCQkKwA3EnVB2JOFXWqMVWAFwT+19vbb7Ye5dWSuLSBTpueLAkGZkQpvcfLNiAcVLSCTIZ/Lk0xqMM5dTqG2gkxMwV0iL33jiFdDOFqSOElaSekrnSJLD5zEkKsRYiSfN2+ZpS6qpM6206gDysH4Zgo8k2j3jCqjHpETK6gLEgTpEeBDFGEnYG/OIqhUBVeokmWa/Mop/crJ+uOxLM5eGI0ofqSv1sAY/wB7Y7FBS+w/LdPo0j+bXkWICrF48wSfrAHE4M6Y1PWdJ004PfUFMe6gFlqP9kE+2FVTNUlg0qSmw1F9TAn+UkMu3jHlWuXbXoRgqiKVM6REcAknyYHOKk+kRKVj7qudp1ECCr6lQEt6p/KhdJil3GWjiFH9cWUKOWyuWTMZmi9Ws4IQOG9OG2aSdLWWYF+DG+AQvrqmimKOkH1GqKw0/eDAPm86osbFtl6tJtOVpBswijXDoFp0yTLVFWoZP/2IECYBk4lJJk6eBdV67VYAoWAVRPpAUwDyYEKoHG597nDTK9OzdWi9RVoilAbWygsqyWJEgkiSSSbmPsVv4pqUtaJQc1EVjrJOnU/ICgDSvEsJkbcmfTuuV/4eplaY+OLhdRgEkrHuYBPifriOKfxuxKNtpsa9Ty9epRFek+VqJl766SenUYNCy6QBIva25gHCynWFSm2y6gCSu0rBBAmJJtv4iL4Hao0aWaS4BBGpRGq4NgL7QdtrY3/4E6Xl3Ql6aszEy2sNcGTDKbEH74aWPRcI3Rj8z0zMMiOQSpHYdRN1J+VZkg/LBG+4mG3TchmghGh6drMQNUkEEBmhRPxaywgE3JIGPerUcsK1RKVRkKMQVdiVJPzKSb/rbwwmFvXatepSCV3JWnMGLANHcRebwA022xTwTai8l/Wen1KakCQEVWfTTIVtJATvJU1Su8QFESLnDDqKtXTU99K2poewixJKzCEqNxERvhF0gVFeoO7QVFjN07gLspKglyQsRc3EYY9JzTIv5tNQFGmxBMDdlntaLSpPi82OcnbRbkr7IZKuTVWpcFuxt+KdO8W+dTueYw1qZLXUNRzpVQhYiAbF+xRJu3wXiLng4GUCu7+kaa3R1VYTU7AFjIEMSwbf3+mIZ6sxnLlw6pq0h0JbuM6mXSRrmbcC8ScPL/YrlTyWdWqPUao7EGadwFlaQYgRIvpk6ZG51G0HFeVyLFVLaUtMsFIJ3ECIJGorMQd+YwJmizBFVQhhafbqVD3XmT8d1Oq0ET9Kq2YBNMnVuEiPTIgAQSsXN9+6STscGCOVvI5ylBrppIu25K8CCBqtEe02nYYaDJbXAIjYiSSRseTO0cj7YAoV5BgySwMxeSO7xMkmffF3TiGChyNQ+pUmwUCb/DPaLbwRzmyuwbqnRVqALOk3PqINcEQQWBIWNrczad8Qy2RdaApVCr6iQTM7MwDyYntj/wDP2d0Mtso8z3e06kHm48D/ALqup0tKsSoKBpK86pEkcyODJEx74uMsUUopOxYyzSqSJC1Ji/w1IK32iCTG9hgf+HKUFZWhiQ+m8AGY9rjx7yNsEZ6YlG1CrTfVaLpLKDf4oCyTvJsCYBoK/wAEGiQEBAkGSCNQ08X9+cW3RYkYqpLAA6agbTtfu0L7jUDeSCPGJtRl6ak3bXqYwe6AZuAPi8ExwcVZCu1c+rZVD6VERpI7pI30n2M8i8YOztdH9IKAnc+pYJIPaHErJJkWjefe470ZzJZpz/D1aRM6SHgkEgjsINgSNu4i8A83W5NB6DSL6xebxfSB+s/6t/BfS11CtcEmmwHBIDKx1ACAQQSL7HbwXVpf8nQqCRKlT4mm7LP1i32wtYK8VuKFGYJFNUt3Hb2Ba1ved8M8lUozpm7SvzbE6b91idrDxthIigutv/ZtI/bDXLqEbUQQB4PaZI9uCOPpiZfRPk6F/R6bitU1DSRIPiJAgA+bfr74K6fmQtOSYAsYtcmACRcA/pIxVlnC1qheSJtzvAWx+2LcqulgARKs25sSIid4G4m9ifvo8ofkMv1PvYm5lib7XJsPt7+cPcs/55ZgzE0NEW7deqLahPZIj3B+irPozVDYkFtUjbuP+/3w8pZcpVraAgmkpF9IEt2sYLQb8wLLOHJie0eN08+s7VDoIVB3qCPgBmZENGkGARY8YWej3O1MsEUFiFkxNSsARuAxUAf+7mdNzbenUkfEoZpF9IZjpAI/lIiRHb4wFl3CM4MqSFQBYmWqVTZto27iCL+MRljxsrqBCeygxHmV353BO848wPnkro7LUpEPMsCwBk321e+Ow+JOfQ06zTo01oUmDVGsSWYqgXSflSFngGOLnA2RHTqoJZa1H/NIcfaxIv7YV/xjI9IVZZqbEHUNXb26YO5sW29vOOzFbf5VIMcA6i0QvO/ExbFbYksjnNZEUAPQzPrUqoNrgykFlb3G+w+2BixRSNiLlDdbCdQDbH/NHMg4DyeddD2KSSwYEiBcXtOq4nj7i2G2aPqDvqksJ7ETRExYhZqHzvH64ONdBJVIHr9vqDUR3Tpm7SInRyYPgCJFrYjSpywsLESCwpsZMaRYjVJsBJ/ynFmTf01qFFGoKP8AFUgMZsAoMtJ5LCPBg4Jp0NDtUW51AaiwJ1VA5BAWAtgbf98HFXbKSi8oI6jlPSMPRqQFDD120iWMkBNMRfchTNoG+OyuYqofV1ELVU01KWECBoAELTgfCQBzAvcfOO1VVQMe4CWIsLC+o/awwV0tEqOKTFmpyQQgILlAYuAIJbm/G+C00QpOwDqSuKf5ZSSA2mFLEWknz5mPaMWZSoWzVWkjRTChqdM/Bq0rrAJPa3xEAC8GYicX9RKPRQ0qa0xJVVBLFVW8ljuSTc73HGB8tlmqUjqLEg3AbSTF0fwWBJ+s8G5paMpYlQyfNGvVoU8y80yCvAudNmIgiCqwTe28XD1/Qdqg0DVScrrpCTAMKSpO8RebzjJjL90CQ92De6X3P98MqGZ9eXNP/m/UQJUp/llACA1Qv8wJIASSRDERbC09lpcnrOwugqGpWppVEtEuAQGKdwSLCxa5BsY8YNr1KjUNTaWJVQVJYOQQoYgi/wAwsb3MSMJeq5E5fMsaY9TT8QMd4gE/6iDY3vBHGGmX6loVVQISaqrcyQAWClrC9lGw533xEsZRad/FluW0CglZBBNT0WtBZdUd0NsdQuLntkziOVWmaWk0wXRjBgyB8NtuD4g33vivK5mpVp1AUF9tIAvK2E/D9bed8T9LQCGBVVqXmQSCO24kASF28WvY5srFHoryIZVQbEkjYlbwfmsIEjjDbKNRT4GFQDdu/YwwJWdOo+SwmQLYQZWm1SpcBgVDJpJ0gKzativd7EbzecPMr0h6TM0sBYFiQhYHYn7+YN44xMhNsKzeRqFQ9JWKkFgC62iSNwfFgD4wr68zEMzC4tbb4Z3iQTA/oCSDhp1bqJVVAcCR8PAI+EgcTN43t5OEvUKqspD3WAGvJMQAbDi1/FuTgiw5ZoBKBHMmVWqdttNRNA/TQP1xVlMyWpaIhUpVFJ1cy5UaeDAN72jFObzTIzQtwqgyReFQ2PkjbzIixx5kHZfVTQ9jVAJBCt8Q1D6xa/zc8bVaNd0Q6S2mnPBdSf8AT22E7xPH6bGefRfXJ9UhfQmdJGl+wPMgfId7bDEctqGWUXAY93G1Rgs/qb8EYnSrVXqUHfS57k7RMyFJkfzRBjYTxsB7ZDGXRnIeHtr/ACzt8bAdttoBJJ8kDjAnrMtB6DgD03MEz88sfb3+hxbVzi6Vc6kivR1F10BYMgEzeQpvA9wLALf+J1KprU6p7lcteQApEWMwQAFMg31YmjXx0lR5lKDGqhHlQp33jjD1a4Y6mFRaqkqWJCQLg25ECYMnn3GU6XnZqVGBIg9u9ttNh3ccYd5jMP6ZYAwIssSdQBAN9zOxiLmO0yprNMx8rV4IUEAr1ACPhaLE7AkQPpb2xEURqYAgMKhILSBYixsVi0kHcSMe0L1//sLn67/tgzKsuuuXHaYeZ2bddr7nbYiZB2xTZfkjaM3WQGrS0jt1WEmQZEqR/cb4a5dFrZlg0KgQFgSAGKmVTVZfDRF4gzM4WJHqo7FQgifEdxJ8kA2Jk/0GDenq1TTUuvql2EHuAtHII2B3sBzipsmdrIxzebNWt+YaYYKVU1BqEsvzg2lWkx9hGEmaoBszUpgTJWLGCNzG8AsRfDVMsG7X0hdcahEKAlQJvAIkfFMTM7RgNRT9arBhCqgfzbAC8REmdxJA+0QEncbBc+CrlRVaAFHxMNlHE47HdUp6qrFg5MxIZQLAAfKePc47CoOSEuaoVkprWqrqAIAFMspWby5jtHuCDsJxLIdHaq+otpBuwBYMACOZbmILSf0xXlqZrq2mXbtMr8IBkEdwBP2FoF74e5fIUqdMNmKoplzCE9xsNxvzadgJON0sEuTuqAMll6GoiozptMnXG4MldII23XxhxlPw87KGosdHIYBFiQQ2qygEQRzsPOEOWqBxY33WTOm8G43/AE+2LlPplSpUNeFe4YxpJAIjUAdyP/Jw+yfytOmg7/hr0yFrnQxH5S7gywDMY2sbeZP0w+qrRy+STMOhqO4EOFPpo6oAikCxmSdUH/ulr9bqekFKdsjSk8/MKZADKIMEA7EecMUrinl1BpLmFaFaijuWt/MTKgh9hc2tvYrOR87i6M/TzoaxMfylb8WBLePeMaLoeRpJTqV61SlRFOvCu41ksSKkBdQG37EyRGEanLKGNQoryy+kb6bzBO4A2DRO8+caH8PfiLLB6yKQEZgacjQQQFHAmZFiT48Yji7wsCg1HEnkU/xeXVDcBIMBmlzYQ4gckfD784YDM0VyrNTdXEEgCR3WADEgNZuCBx7SDmcwRmHp5iq4Vj2VZ9/hMgiOLQJjBee6QaaxTCuzKSAs62RSQGIHy6oA5JFrKcE4q0v5EovyW0ZjIisralqMrGWkNHcJvG0/2tth10DNSykmHkago3KlSjHgAkTblRaDiqnkzTbSfiDKIWb6u77x5iORIvjs5kGpnWFIE21fMDcTFrqRI8HGkqngzUZ+NJs1fW66rmadQnUPWUOLE6VpU18AHZjO0kYFUqBXDGPTq0yFUfK/pCdRuRDX32nxgbrrL6iBVXQFULYwYpxtMEAxxMfaQWzDKtQQYqUVkAG2kyLcAWxzqLo7Ghrn8wxq1QDBSmTTIYkghZadXlUMm9hxOGHS6tPVWFWDanU5uWRXTYX7jMnmMJ6D6q0yAIUGT5Og/tWNv7YafhbO01qOKoB1UUBJBMemAhi3iL+2IliIq+ODlLEI9PSr9wgH4tQgLa1p9p8eNbSzuulYAkCWDAwRaRf9Nyb4xLtTBpwYC1w3+kmlb3/wyRMb40NGkGpUDTZFHpoqg7MTAbkXm43IMebzJ0siygXPGXBC2UiFAsNIIBuZiTJE8xuYwFm1/NOlZBvImBa5JgRYwGAvYRvhjnK9Sg57Z2EWOoki8E+LTPA3my/r1XSyFwNZBPLXDWAi/j3PvE4cJJvBGECMhK6l0QpC6pAIHbyTPB7VnVeBfFK0acVNWl6qKVFUKGntZR3G9lta0AHcnHrZpgoZwhJ7oWUiTCxBVvhsLgeZFzAPSCjvDagIX4TNRoBMCWIue4QBpiJtrk0vAL08lsq8EgqrzNxCspI8ixHvbxAwdUsuXaAmmpUWaekGwca5HPEmfh8YUdMpFqQVTEu87yQFQkbWt+w43wzqODSpnUSfVWZ41Kv3JueOPtglhjZ51EsU01HNQmssFyYZAlQweficg/8AgDCXo3TtJrFgCrKChMREkn+3j+mGmazPwwZn1CxbefSXTEAADSwtH7ycG52kP4WnAjSSpjntVhf7/wBcNSpB43lGfyGXGhjtJMwCL30gx7+3nFb5h0ueIIgHSCdluLkE+B423aZFoRkK6g5F7LEGWNpi32/XA+c6YwrAUg5WAUbVve7SGEm23sPck5Jsy8id2M/UmupNiRTtyJCkSLRvjzMSV18GitxyVCq0T98eZwqKlEwdRpoxJ9wCBbxfAHUGcJlSfgFrD+edc+8gYDowLq2WNRqintIRhAAmymBAjV7nn74fUUCU6JCuCtON+N5JHsPHna0JS+gsfOxPvyfOxkecG9IzDPTTUWc6iLA7gEkjYH9Nhhysy8jdhtbPqwTtJgyxneYgNM2nmbA7DbANMAs4Ydh7Ta2oIrX8STe488QPc4ybmFJPsLBl39ybbf0jA9SqANTA3qXnaWCWnzY7GYwksCWFTLaqUQY0nYT3HeBO1t/9nHYGrOs3UzA8jgcRjsAqQs6Q6ITWNZqgO6KpFlmzTYAefrbHnUS9WouarqTRJ004BCxeFngmCbT9tgorVjSGip8KkEiI7iohdtxv98EZzolSsi1qesg2CmYVdl0knadxsD+27pbJ4tt4D+nVKSuflU6tMAnc9otcnYXtvg3rdZhTC3EatQKxaBY7EbzedxYzhB0j1adTS0hlJi6khgLedj/fbcOKpb1aZq/4bOC51Xbz5gbnkk4UU7foU+vYPl+56ch2Qsq6m3BNrSYJHueOMaXP9RYVNKPVSpTGl3Mo3b8pYXKzxJ+mKPxZVp6KdGmIRGMepUDu5NtREW+u5kbbY9qdPKKusAuABBPMgREiImIm3jnEtJ7GlJNqIOuZLNWq1cqtZru5YsGUWUGRIgGPiU++Lun5vJVDVWpRSkhC+mpSW51EOsXFvr4x4v4r9Kk1CiQ1dng1HXUAkBiq7yNYgzxsOQnywStUqIwRKgBKqCVU8sFmbASYJBtztim6Ms3036/4abqlKmyGkV/LCj0mgyGMHuJvAUybePIln0Nqa1yGqgk01ksR3RK6XHyqALKLAASfGRFGulRVp0zUVVjTYlhzMSQfptjT0uiKyBu9FIEq47lPIYg8Ra3OMp6ydcKt0sgvWK4/ia7TcaxYzdUdbHxJH+7YL6uj+mFYf/IBIEwCiH2+SP8Axyvz+Q9MqBHd/KPcCPr+u+CKlUrTBmZKP91Ki8E/KY/7Yn1RVJ4IdRaTR0ByFIVRpIJhF2BG9zGJ5igTVXUrKjU6kFjMgqTqEN5IMEzybzgrN55DUowLCpYD3QhhNrg8X++Lc6Try5kgK1ane1nD6d/aLb/rgyUCZ7LLTpJUXV+ZTY6vMKrAxxZNpwL07LJUKITAKvJ57SGt4Ok7x+uC+rEfwFB5JKrH/VRcH94/fCzoVUmtSPgNM/5qVv3GDoOPQfnaEBjJlRqmJiDUM6psZEX8TOLun/iQ0Yp+jrQKdLK0Fgrae4x4FthA9rV5vJ1mzLaFJphtBcFRK6mLtpJBgTEe4w6avAAqKrjSR8P332H1kXxEknhkOLYLlevqa7qx7jyQCLCTF9rDyY5EYC6v1hldXEyqnuF7wBuCCpAueb/qe1ChYgGl3SSNIBnaI9yDEgb33wn/ABF0Q5cNVaoGRogpvYNMqfeDvH1tChGNmThKrR7n6msydTKtA6dS9x0TLH7ib+REYX9Kg5pAV1FrQ1+4yAfGoGGHuBi7K1Pyu494UL76WaqGg8CSD74HywZa+XeJBFMz/wBJ/wB/3xtdJovi6/36DuhoCYYwFqVD54p/7v8A9sQAb0IBJgU+ze5FMKY99JA9hxOLcpQCVTqJ7cxUA7goLflhZncXNhfbice0EPpBtx6qCI86WEQNzsRxb3wnsHtguaqeogiJX1GJibqac/FwoXi0g7xhkysuWrgNqUV7EiTGimL7EXne8R9cCdQVSUiwIGuxXdpckCJ9wPcDF9Kqf4KrNz6p7hs83D7mZmx8ADjE3gfjStMF6fUYq8EWBJmJiCSB4MgCffxg/p2YHY3wiG06lJ7vUU6R8xtO5va+ElNmAkcQSRNpHn7nf++GTpUDiKn5hXX3XETT2tGxjb4lMYGRK+WAvqVIjNooJ+FQNW9hf6WwLmFDZVCFIiBNu65uTFrAeSI8Yt6jV/5tTF9SggTyQDHk8YEoE+jUS5FNrn/UxjyDt+uKRrJC3MyquH7mDRBN9QmTsSfrGGfQssfTADb1WFx/kQ3B3AEnz9bYQZw/lOyn4SG8mNQH98G/gHNn1QzElgzHeLlNINuQs4cliyJK2Pq1ICqlqaxCxptZa7mRtwB7mODcCv0/8mm0sQ9fTA4C6xqEH2uPpgzrlckioI1CoXBJ5prSET41T9JxE57RSRRpMVKhUgGRIrR7W1Ab8i22JVlca2A1qzA/4amQDLCTcAm/Ik22tG2PcHVWFtKyNK39VFvpE9vF5x7hCXidGVznTHfKOqXmKgLFO6IO/wAXwwBNrC+A8p+Kagy2hKaL6YVS97hpAta4gXncc4ozXVGNEqhkkQTcmI7t/a1uJ2wT+Femq9GoGEiodIvftDGYg/NG/jGySSthybdRM/09GqVVQatTHde4+SQPPO+PoC/hqjWg+q0IsRcgmZImSwAmLybXOMhlMj6WcCoRWFNu4iQo3B1NcCPO040CZx6AFNKxZgJZgw1EmDCncLt42tF5qTk38WZJRjH5ILz4UKaFOm5qERdQQfre/wBp98dnOo1GoU2qhiT/APIb2JBHuObcTtgdc3oRmap+dBABYlgTYnk6gLyYvF7DArZ12FNYlQsfcyf6YbV7MvyuP6SGUb0q3qK0Le4AJggzEjf7TgDO5JkYFheAZWRcie3mx/pItBxqPw7RVfUqMKZCITfuKmYA0m0txFxhotNoX1Bqa9R5AYSYjfwsC9oiOcR5J06F+NOHI6lVYZlDBJNMfCJM6IMAn+/H2w0fNNBQ3IMG7cWkA3HNxvfbCXPVwK9J1I+ASQCP5hEX48TvhlULFdYALeWNiD8wF5YSADMGNgYxhJaOy7F3XK5DU2v26oBkCwBAE/T9zi/qVL/l1fSVU00vFvhLWvf4QONsLusUaiooczOqDYGSF1So2Hi/6XxfSl8qktClSYYiABuwAuAADcybW2w1pDjhUM/4h1q5UsoIlyon4uzY+NxxzacVdez6nR2Qy5ykdSkzBVZA/UkH3wESGbKLAMo9tRj4BvpgifIPvOJ5npIrNUDOysrrpIkzqpopMEiZgifrgwi79FNasamUy1NAdLuQ9Qx2d+mmAOQdV7mI98Mui/hytl27oqWHcpJneZUw0RH7jxjzp/RiiCkSH0tbUsMW1FlJUMdJkgif2N8Fu7mxpq1j4JlheCTtJFj9I5wN9DSrIyEgAEhSSdVtJLcnVYGTfYzPvivM09En2JnVvff2/fbjgKrXZBsYA2UHZrcg8cE+Me0s0IDKSR9Wafe523tH7yTm0yZMm2WmYuCOSJO8+x+3/fAfUcv6lPTLqBOk30rAIHgD2EjY/TBtAMQCbG0bgECImDMT5BmPGCvyys1HJI4CeDvIB8+ATe2Em0KKbVMya0Fh2YxHoqsDlqjSIG1it/r9cLHzLU6uXYG4Si1jvpG37f8AnGp/FGUZgnpqzgOKhbUB8MFCQIuI/cYxmbcEqTPaqjSx+VQogiJkE3++Nou9jkqVGxoo/wDE1IIX/mbk8a1Vh+ugjCzLGcvGkz6qdwMSAAAg8GbyL4cjMj+NQCArVyx3+WmAsbHepY+duMA5EgZaipIvXBbf5jydhZB++JsiayAZmgFKIY06TYnULnTBEAmRbbnHvTKs5E2b40W9jIpJqNveftGG/VaCmu+lo00xEkGJMiftP+74AFDTknvtVETc/BTBvyZFz5nDu0KCdndKqR6naCdBvePhaTHnbzINvc0VgPRaoY00qqC3ioirM7TJ8fW5wi6VTLBgDpWL2N7NG3v74YLUKhAJOkvvffQN2tMk/rhVktInn1JzAJAgGn55i8/WTOKaL3zYEkkj4byZkEQP5gD+3OC8+o9ZCTKlUJE/ywR+uFvS802rMgEAktuQIO3sLX4GLGLNI9KuNxoJY8TqDTt7C2JfgaidbOLrB5iTIECT78Y9WuzLVee4pt5gAAD6f0x70XqRZn9Y1G0iFVQoQeQUkDSYAgb23w3dMl7H+bUH0xI1S03B06nQtccycAUs0GFFA2ykEGFOoKIHcOeCCL7b47K58tTYv2t6OkAXltSkEQo02U2i2A8qSXpLXYMFJIaAJEdo2PItO374lWhPO2NaFNWUFS8ezAbWI2847Ciqyhm1tURtTdohQJJIt6y8ewx5hOxp0hbmOl0tKlKzLaWWCC1vgJBA8zv9Yw1yldES4hRp7bAC8n/N+s8HGdXNeox0WKAMYmIAEkljNiY2v+mLkzAfUCBOm01NAB/m+E6o4APvfnSmzOSkpbqyWZz2iu1OkoRVb5CAC0yHJG5AjT43scSy2TZ6jupBLCdUmzG8QfaDzuMAFCkixVAWLCdz/mi5J0jxb3wR0P8AwSC+nUx3MfyzPMX9v2ONVSoxknob5HJAU3NSoIG5EkC9xcHUTOwgkjcXwDQqotxcjYG0i+9zH0k4IVmAWmGRluVWdW0yVGr+gxV1Gl+XqI7iwBsBsAT+5wnhMnxrlNIaZHO02IBHpiNT6jOorIT3iTP2ww6b1WmahLuuiNPcuvaIOlmE3Ckmb+AcJEyHqhCpUTsQRI8bkD/vbecXrk6qKDFNiSQqhFOo+VIEsb8GQZ8GI4xl2bU1LWhtmK1OvmaPpaNAVVKf4agSxYDaAs/KTzvxqKFKjCBTeCunSTMeSCIF9p+04wecp6kpMoWmVuUbcXMte7Cw3PGHnR8gVNQPUlL6D6otuxYAnxBnaxnwcnFrDNoTvAp/F2eArLTA+GCxEwSRcjwI4/rAw96SmvpyoKoAKuCNGrVdrWIIJJgTb6YU5r8NfxDetVZ6eoa0Ai9MCxA4OmL8EGR4c5SgtMKqtI2VXUljPEhgpP2/W0PCQnFuxPlsqdVFnIWnTRkBhgRqDQCQTDd039rRhvUziqSC4UMACWa8C0arEG/BsTETgjNUnQlNMUu6QEBDah/NyflkEn6k4Cy3UHpo0y4UaApVjMTAIFyA0TfYbnClkmKfbGIczoVZUj3aR9bkEGdouB4kR9U3JAtM7xPxEwfueIwHlFZgrIzJUYROio1zvaAPpA2ABsuC8zkyVUliTCwFUgljYj4bGebf0xLQpSd0Seo+tYVjJN9I9yBe82vA5g+RX6NJj3kKTpJHm3AH2nzMSMRrUzSQylQEyAzA6Q2oAgupsx22A9/NVJFYqzF9Tah2jm+ldI7jf34jCoJW1Qbmq6FR8MCw3/cefoPuRidJqmmSjETeCNpj3JsOCNh9lrZQrDepJUbFGW95YnaZ8i18Fs0qJmQBBABn9bfNhIPG2mXZ3LAkBiO5fIS1zYi87AWv9hhXT/DeVaZ9QysE6g0X33MD2JEzH0YHNOPiUxOmCCBHwzqFj9hPNt8FrSUgAGSLhoJUg7klVkXEQ0nfxilaOhVJCWhXb/iVLTpI1PvYAEIDHEgLAGPfQ15SjaAKidwESGFTkgiQW8fbbB/8AKLmuJbQLIWgFtxLEGBLCfoOJwmoZlDUy+UQzBVqjiY1KGYItvlkzbzsLYF6FeS+pT/OcKY000W5vEFiedsVdWTTQgm5fVuTwFG/EA4Ky4AzNcMe78tQTY9qCfaTp2Hm2B/xR/howuGEze1yDY3BmbHbbD/9IFHbAOh0hU1CTHtxuL/rhh/w4yPzNMAwpEGWi1jIjSL+D+qj8KHtq3aYUgCJJk+SAQDBvh/61TVIFtNmnSf+kCwN7k7gYJWnghp3gWV6FT10AY6wq/D5AHcJjc3x7msgy+qTqIaG1SpmdRLWnxtc3O04mKhfNLEgqLf6VPvyfv8AfB/4gpr6ZC/ExGs7CIIAv9QN98Db5IG3ZlVlVc2LBZCi8ybA+5n+gwB0ikXYggB+4jVtaPtNzuIxpvwj0/19cgnS6EXK7azeOPa/GNMuWpBe5GbmQVMAfMPv7E7YpzotQvRi8xtGxJprYRADnbj5ufbFPWKT06ugNJVdTtYA3APwwCRN4Bi2+4a55GavTHoOo9YEksIVUUEhiB2ljJnwE2JIFnUMjSIJ0W5Ov6QLSLkD+3sJ5FxMbXrnUe1vFl8cbY7DHMZeirFWI1DcamMe02x5h84meSmrlSaQVCg+E/l6yTI9yZNzxtGKHoCgjGpFQupUNpIEyC1z8wAjabnGgXr2Woqr1BVSqSslSCpPJEktpgLIjc2nfGT6nmPXrSheogEgMoWCbna0Tt+87nWCY/M4pfZXlmLAgtoVpBqEMbAXQATY/SdsC06w0kMGQKGZZIYlgLA7Af73wz6lSFVKYo+rTqITZmBWDc9sfFteYPiwwPlsg51Gsy+nTEkxck2AAtc/9sW89HNfFqn/AGJ6dLUdaEh9/efMi8++PodB0SjTSirV3cTLHXvZmJadNwRHsfGMp03pdNHDuD6YBkPuZHbEaTq2II/fBf8AHVcvVCozBtKQoUfN8hDXJkxP9MTNrRcI8laNM2SqMVJYKy8/ETMcQFG39MFVHZDKtQSF7js4F5ILEosz/J98Zyh+MHMh6VOownVErAG5tMRiI/FtKoQDRgau6KpIA8/BJjE1ZLco6LK3Vi5ZG/lEuTMk+CLBTY3tfDvJ1EekKYqN6K6QStjrMl1AmdxdgRP6jGT6tmQapFMnSdlBkNNhG1m8QMMsr+IxUpLSCaWURNrgREDg2InwdhGHTdIbklbexz1Xq1SmqLGtBdXJ1EC1pOowDxx52wV+H+tBwwV2V76l1MDG0hrT53BsLYW5Kq701TRNyxJDDt7YKyIN7GCd9sSq5BFJekzKwuFUyxIIkGAJGmeMQ0tdlRnNO7waR6fps5V6rakVgL6I3YSBGwmdXHMjFCZVKmq6EqfmXUo7gdQB7jcRPE7nfCpevUiAgmx51X8fFFttz5+1/TeoFF4kX1aAd2EqQrAlSrfNFwIOIcWtmkZQloNzucdLA+s+oAemQVCsQFUKPigg22uRI2wPTrGmdFQ1KbFmDA0vrft0QYkjUPG0RjqHUkoguzsHYhe3SvxWUqHIGrSN9xbcGDDK5ZTURqXqnvb1GjVGqNCkzdpkwREwSDF5pMONsuzHTUr1/ULvY6SRCgcaALyvBBm038l08jRQxTXQiBQQQkES4KhSNpmeLbSRMKaUg0tMhSDqDeWixKqBH80CfucclSi2qmasPJlZgkNAKs5MzcT7i0xhXgqLdAtbqJVGrURpRgSGc0yApJAICkRAsLn35GIJmqqgtTUsu2pSjAqCAfhJCibQY/WwPSpSo/loCqhdJUDtEyDIDCQTO/8AMLyMCdPrZaodJZxJ7US0MAB8xCqsW1Ebn3GGqfQow5bGGR6zp1jStQtOoXAg7rIA4k73jwcPl6nSZNJ0nTIXcz5AIM7A4SdPyKuwVgqap+KJKxBuSTHkyQb2xeOm0gCSQWk2WCoJ5B20zKjtudzM4Rok46ZJs3LAFVUEggEsJYX1QFI2FlPPniPTej0RUas9F0cNZ1epY7T3AHk8EWPvA+US3cNQFgI0mNpZWB7TYTafEEHEep52otJv4dC7AwdLIwHbYCGF/A0jjfAsItJbYR+Hs2Hr5zQ5JDIJAB+HUJI8Wufp7YQ/iPNO1TQYaX0g2QA/CP8ALHMHxYi5wR+Csq9LL1GqaQxq2IcTsSrXkGSbQBvzxnvxBnEapFR9IgzZmknVMQD9J98WlcqJ5NLA2/AaFlrGVCgKTKzM6oAG02i5G+NSckxgmpSOrTZYDbkyV2AB033mMYn8J03VKjIUJlRDRB33Py3jidsaDLGtUqAOlIsDKxJKjlg2gX8kmf0xMlkpL2Klrhc1LcTeRcQQpMmNox3W0KU0LEtc21TstrcSTyLxziqlAzAFRQyMJIgtvIDQDuLHFf4mKABacAEgjcSGFnM2G+0/3iqyjPj2EfhqqaVJm1MpZgAwIjwFO/cfG+2G/wDHMWUwSokNdllri4JvHkRM7jfCXpPUFo5W2rWSWJAJkfDpgyBe8gfexiI6m5bRoOmBqaLAzYRAMjaZ9uMJq2TzcWaCt12ookopB+XTJFhBlR7fEcXjq2VYD1KMHgjjY22b9vHi2KPUF1geoQWLAaYgRsCSBF/e83wbUedLEnQDBJ1CTbtF9EQRYX+t8LiWptfqPc/Ry3qN+Zmf9UzsPe304x2F/Uc7TWowUmBG6gnYbm2OwUH5ImNzPVK9ZlXXr0iAQsbjuvvHtYEyYwflaVZV1NUVUE3YWsL7cjePpbCMNpBI+hj32BP9seVM3K2VZG+8HmSB48bY6tIwfydsd0OrVSRpUDVyxgAXgmFJj9TbBdahnShb00akp1NoZR9SFqQ8x/l+04S5HM1o9QfFsqgBY9yTwIkXxLN9YqtC6hUd7tAHvCyBJ55vb2xLKSVZWR902gK1QMiadALjVNQsytOn4CIFtQsLTxZL1aq2YzTsguxnYADbgWH0xemXLlRUJXSmkotQaQOFkWG8ke974bJ2yq7qATExeRyoJMqbkcYXG3bBzqOFoT9P6ciz/EJUKgWCMAGPAPMTB4uOcV5/pOigtcQA1VldAZ0A3pgckEAyfphrmcwxHxEDyACD+2FeWVqz6FQsw47Ta1xMeRi+PdmCm5YoffhzK0qf8PXr1VWVbShbS2oMy03BF4Fm8yBvgD8R5FaNcClVLsRJ7SpBbYHUASSIMxyPqUT/AOJ6Z1Aa9JEgwQdJPjfj9+cE/wAMUqemWAIYLqmwn5jE7bnxGJSzdlOqpI2+Q6ua9NKesHb1C09hAAHbNllbwYk+xxHqtZ0qAmOIYeygHYxPMTaeRGMtmx/D11qoX0+odwyGLGDyCVPscPes9YNYqRqCAadMkjtNjEmDfz9hiYrONMJrGdoMHTRWplgw1ooJLK6agRJCsVKnTsWL/pgbptZ6VVaNWmwEwoeQATNzI2E7RzzbDtM9Wo0wNJFNY+VbNJMsYMb8iwMSs3p6Z1N2u1JKpXSUUjVp0ajrBAsQRM+F9sSy1BWpa/gaUcu61SMwj6VBKlaisV+HQwZjaSbRp+Ic7k13ppVJWj6etDFZwwJZZJGreS/k7i/jAn/EUeHpo4qsp1MKgtabrABJP03jnAxetEtJQrINQhrglT205GoESSQLe+JOjl6Bczkc07Gv6g0zsKgG3JEy0kEXsLzgrPdLpGKorVC27Mpss39K3bBOqIHBmYEXZrrLKDT9JQKhntJBIBGoaWHaBzBP2wMcgSA2pQoPYNSi5AJ7YMi/gfeRhGTl6CK5LPKk77qWeVkQA2qJ0zuf+rBDZ+k9Yk1Gdu2dRKxBOncxzMHeNzYYU1unjTKvTUr8EsLQGJiJgF9zAmMLnoVnNNCtOspZiHptDRElYtEQTeQJ5Aw8PRKUkzW5/qdFoFPTTdzYayAzDg7cnj3tIxTmmqowHrs9UiRTY9ncLNvwIIXTO30wpzP4ZrmTSqpTphZECWcndXCnTOqY3kk82wQnTVUL6iCobkOIQk2BgKpAAgSdQgztJwUjSnJ5Gq9WUKAbi8wB7Lqmb6jcra5gxjn6m7aQQjBdu9liAJBApQWjYajt8V8UZhFoVAtKqtMtANM6WLMZ0qJcxNhqM31bbC+k9aoGOqkXDHUF0qeQDsWkd1weTvwsG0YtI7NUos1GGcSPiFwZEsQunuvE3nxj5z1pYqAMQLkkXkBTAkEbngAz9LT9B6xQqGkqrWpmF7Rqg6tryIIEki583GMhmejVqtFNQ/NDd2p1FpM6ZN5km3gR7uGHZnNO9Dn8E57TSq6RSL6kP5jFIEGWUhWJbu2H67A6nNUgWVkUkW1BQXY3mToMCDHtueTjAdHytfKzqJAYBT4EcMGEEDb2+mNj0z8WVKej1ybQoHdcfzagfTI27wMKSt4KinWTMdOzBTNKSwXtNzJEFWkReZuAIOBPxJmlNbygjdi3F+6ATfkwcW9Iz6U8+lRmUoGYHV3WKsII5BmPvhV+Ls5TqZuoyf4ZIiDxAiJAjbaMXWRdD/KlhlwBTlT3SpJaJYxv2zG9rDi0+ZOoGaHQGbR3MCL/ABC7TJuwO5P1MMt+KKdKhTRA4ZQNWoAjUAvcPpcCD5EYrznVOwsLBmLX0KSTMCwgDng7DGdSM6d/Etq5ZBqYAI4g7kH3IWSfa45mY2q76o7nYu0ggFrEcTpvJA2McfVT0OsBUBB0pogmDciYYsJIa57hO/2DzMPThSX1KwkaY3B3tfedwJkm+HLA3faM9memPqMrWmbw6/f5ce4Y5nNEMQqKw8lYJ88ecdg5CtGJy3paF1ySbkA+f9Ue3GKmVf8A4z2iSTtPsCfHtOKqSkDe37YFq1NRI2A9/wDYxtZTyMaVdTAW/kxFht7/AK4FqZxSYIJAPn9ZnfFa1NKtpO4/8b4hljb/AAweJk4GyVGxlR6rpD2Mn4bA/WcGdK/EFSm7PqqFmAiCflspIHIE3nnCBjBjbzgulWC6Sousljyb2n6YG7HFVoZ9S6vVqVNQckAG/LE3OrzHm3OK+jZqqjM9OtpqMhVihElSQSDxuBgbOVgzNpAE7kEmTyZN49sD0mvHPn/fOGRLeBmuXb1A+qW1apIvMzPM4N6l1EIDUgGo4KyfrIYjawj7ge+EfqEckffHPVLDuJj9cNoiLaD6mcqtl6fcZp1WiedcMDHNw3sPuZZZHOLXJ0n061jpiUMQLEmRe8Gd8LsgihGT4g/0LDTzHxD62n3wHlQadenBg6hJEmxsxHm04i2jSkzaNnaiUzqcVA3b36tS8MQBtOwYe218Anrmtl1lgoMOd2IJYkydyBAkztvtDYFaYj1F1GD3KJ0sODDAb7ffwcL6uUy9RmLqPinVpPcCdxJ7bfUcbYlGk4KRJOrL2hdLrBAgyQskgliAAd7c284nT6kx00lqO1NGLFdNxHyzMlRPmAfrgHI5RdRJITQ1rOpN7HUGuN7HSbi2L6GqmyshSYIEBbteCRue0z5kE+JKVmLilp5GVfNdwOkg6jBBvMyzNqNydjH9ceZT8QCndBAnckjmTAvN/O+MznatZ3Md3MgyZCywG3bvA8AD2x7kKrlQbhSYLHtUfXgzEfrbBxXaIjB3ezX1ahOorpCmDplT2se4X4G0QDBMG2A6igKWjRzKggEARAJUaZgyO3gm+FpL6zFRUgWJAAYAXmxIlRMAHfAteoGIU1T8XcXNgY7jYD9Defrg40OSdV7NXS61T+TUIUkHtKkzcKRMkm94tJBHLej17sUxpaCdLlWpi2477n22gD3xjM706kHKGqZBGh1+Fjz2zY8AzvE4nlqYp6vUX1VYnUryS5kMdbcbAAWjfnC4o0hCcVs1X/8AoWqXWpcgkhDp0kCNIs5JgbxYx4JxbW6u5GlqdWsT3kN6atzq/wDjMMIBJUAEc3vlelZXQwOgCmSbazqWxjTJgHuiR5PJtfnc4VLCnUZFE3gAjmSbatiJIH7XKOi2kaM01nU2laYmIEspO4JYHuP+Ur/bA9fOJqZxUWAACzEO3/SFI2gAze/3yNXPMWJUAgwZ+ImBEkA7eWj+uA06npYbmf8ASP3gkRx+h2wcDP8AI7wbNaiSKi1SlRSuo1V0h4sugKCwA5k/rix6zsxeSWcwGWEAYDTZSBeBN4Bg4z1LNa40r3cqW0E2jt1EDYbzyd8cmaIgNqFzqEdyQZBEEgtAmRYCxwUaJlOYzanMoDDLqGqPcAESL7DbjCbqmY1VahBgGoxAngkx+gx2Z6gTWVhYrH0tz+kYV1avcIP7/vizPo0dT8QtSRURCo2l6cyYiQpEWmQbHY48oLXqOrFFWnBMRadhAuZNj+u2C63UgTUIYafhVO2FBAg2+cnuN+f1pyXVaiX7WUGdLbbxPEmTYxbcYRdBWWp21MQBOngMfpZvrjqxqFiTUhbSrNO8G4+Gbjj++PB14wO0qTOq5YX8E3i3m/jAtLN6TUMLobcaRbYSIIm/sL4nJeBZnc03qNMb8X+l/pjsC9WqaqzlCQswo2sAAOTe3nHYaRjSE+o6IHJM/T64qemY+/8As47HYYwnKr2kebfqCP648yRddQ8AmDcT5jbHmOwBRWzzJadR8RHtbjHtCxNpEbE7/pjsdgAnStiGZp3tjsdhvRCWQzKUahAJAYHybiZv+2Cc1090BJgqpgn38D6C8mP1tjsdhpjcUQyKtUqqigAt8N+QJ3wwzfT6qMGqgGBAaZ32kb+fG+Ox2C+hJdntLNKTGqw+KBH04wXls1vpeLbkXi31Fpn+2Ox2JNQTqHUFctJdnUwfECYEH+3M+TgahmrTu0gyTJkWF97DHY7AZzQUOoE9pjZrESDNyINjziNHPqw0wYA06YEEAEAmIBN/bbHY7AwgkkdSzR1jSSto+vtYg3PMjb7YlVzsVAZBINyy6gTJk6SAZm8mTfc47HYBhvS84S86FZmmGYTEQCVH+WUiY9toJmZdC7LoDGIBY9siV1NA1MATtfzjzHYGVAh1DqLp2utJXkGVWZPBEKvdPJP68xrdWdQvqw7CZaAGE8kjc8fY7zfsdgWUOW6F1XqKnUArBvsQP5uRM/Qx/QqrVQkPAHZMDUBfcmIPtaLSIx7jsDwSimpmQDqhtgPjcBZLXEGfe3t5MUZgqYYHU02LTzpt5iJuSfHvjzHYChXnap9Q/XFLNLgxAsPP9fbHY7ASajp+UWoC2tAoY/KZMXI4j9cFZ3pokaSoQgaRcmdzuCNriYB8jHY7CKBU6KQsCtMyCIO4JERAHBP2PtPHprMCoZSYvC3ERG5i88ETIBi5HY7AL7K3/Dd75hAf/q5+nHjHY7HY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data:image/jpeg;base64,/9j/4AAQSkZJRgABAQAAAQABAAD/2wCEAAkGBxMTEhUUExQWFRQXFx0bGRgYGR0ZHhweGh8ZHRcYHBseISghIB0lGyAeITEhJikrLi4uHR8zODMsNygtLisBCgoKDg0OGxAQGywkHyQ0Lyw0LCwsLCw0LCw0LCwsLDQsLCwsLCwsLCwsLCwsLCwsLCwsLCwsLCwsLCwsLCwsLP/AABEIALcBEwMBIgACEQEDEQH/xAAbAAACAwEBAQAAAAAAAAAAAAAEBQIDBgABB//EAD0QAAIBAgUDAgQEBAQGAwEBAAECEQMhAAQSMUEFIlETYTJCcYEGI5GhFFKxwTNigvAVJJLR4fFDcqLCFv/EABgBAAMBAQAAAAAAAAAAAAAAAAABAgME/8QAKBEAAgICAgICAQQDAQAAAAAAAAECESExEkEDUSJhEzJxgbGR8PFC/9oADAMBAAIRAxEAPwD5xS1MTIsZmwIEiSfb64I6EKcuH1bW0iT52kb/APrHvTqUsQTtBiIkRq99o39ptijLJFYr5kbwe2Yjxt/TbFpHP7RccummVI1TdSAOPrPj+18TqJ+VuO2DEAWJIv7zb7frZlkOo+qotyQCZAFmCmx0mzEb+cUdRQr2gHuJBjuAjSfr4+4Pvh1Qo5JdQoAIhDTMzbY+J5+uGnRWBUAaQCNipjUJg6yCBNhAI9xe8M/kgFhg5i50lTEix3j7b4c9MytJKaqEriszRpqlKQBgEMCw8xuB4m84zc4vDIc040BOlM0yoQGqKgWFEBmUgqQBMagY+5IjbAlfJ01IDtDAtIAk73H9v1xosmF9NnKUAzKGGk1GaRAHbqKKQAQR7nY4U1sqVorMdlaFF7KwkfS4HE2+mJjJXVihK3V/0OcgaApAaHTSQEYvK7xBlBex2k72Ezhd1jKjWDYa6TgjTpvczcC5J1bA3H2adIzRpKwBIWdMja8SGj4T8uq43+mI9WpgUlbQFZGV5G3dYqR+n6Rvhww6LSzQL+GMvT9FWYU1Ide9txuGkbEBJO3nBj9MDqX7J9bSUGkyrqyalg6wAAG0k2nfaVnQHfTUppyZg+xsYEXmLSAZi+2HCVNFHVS1tqQF50kmoJDbkgQw8fKTGHO7wU0A1MtqNOoyhg6qQYgzqGoATLEgxe9ucEUcrpJ7tWpACpcQzKCAwm5+FRqB/wC7NMxSBoOFUSDVvAuiuV0zvOi2COjUqbUnLjcgrGpo1oGIUC5e5ECYgn3wPWBfLSFmVy2tgQJ40xDEDkLpKkcedjA3BBpq3qKKI9VFZl0RKSBJdWEAGAuliOdzAwQco+hWQhEsCUFyG8sLC8doOw+I2GBhTCUvRUE1SSSASoUBmAqPpiQBMcsCY8jL1YkhBk6NapVVKVEAANMBGhCdSd1wCNRCncyd8M/+F0yTEa9Rg1BruI7Q0aJgie1RzYQcP8l00tSZkqMKhMkGwNu0NaD2yYibtBF8UV6rpJKqisVJ0nWpIEG5kKTuAZ4gtEYuU84CTd0CVenuACwSnYTBWHC2KyLBiIEGJn7hW+TAtpsrWJB57SDIADQBuAd/Fnz1yoZbKjGdlBmRI37WiRHsYtGFXUMkyOfTIbXTNiNVli0TaBeeNN/AIhF2D5dwivGoimykjb4irCVg/NNoNiv3p61lNNRRY+GtyFMW8GRudsFZs6RSZyCHCpIsSWiqk7i5DAn2PtifVNlYkkgrvv8AOI4B4AA4GHFZHG7CKaUaz0TAVSrTpAUA6JYEg7AR+pnnCjp3SzVFMKIY1KqmEWxppKgSCAIKiI/W2GfSskHqrTExTqVNVQFQCdJKL7W3gR4Fjjuh5d6Vat6oGju0EGRr7bC/8wW+40jwcOlodWUHK00zeVIINMoFmTJHcsk7zcX3+hxn+qZZQsgAaa1VBta4KiB9cOajyKOYYQrVnZRtCB+0e1hY48zNB3yNKqVgtUZmP/2Z2EfYg28jFLBogfrSBmUogES52+C0EjzrZRG8g+CcKupUQ2XVo3gG28TJ9oIw9q09VKoyXQU6amTyFDPbxJUf6fpC3OLGWSCfmke3+5wQXFUT48KhHl8q2kuI0k9/gEEC/g90gc38Yu6cqUmJMlQQQPBaz7yIgA3Hyr4vZQW9TwUB9iSBq/dcPukaEpS4nUhIkaogfKdNibiJNoMb4JOkR5DFZ8A1CREE8fb9sE1KA7Tp0qSF1MQRMCe2JImb3GCvxLpOYqFVVQWkBTIuASR9b/vhnkskGPqEqNNJO3UGJYnSIB2kDUBaIt5wPSY5ZSEJycUqpUqwWDJFwJkMJiQY0mQeNpxCqAhbVFmuqhSZIm24ji2DM5lSEVmhS02JZj3QGI0ggkvePcYk3TRopVdCkPGnUY1bkEopMg+zDfjCIE9V1YkgEDiw/tjzD2rkEU6SVsB8KMRsNjJn649wWa8pANFF1K2uIA+0FoPjxuQcUummsGgiGseNvJsd/wD3i7KqHm/gbRfuP1Nz/TFecPfI7fN/HE8jFtpE2o7GlVZbVpAmLiZt95IEm9+L2xoqPQBWYBavpVGUSlJGrtbckrABKkSBtEmJx50I5Bsuz1jW1rpJEKQQSZppcs1gxLWiJtyD1LqoduykcvSiIkljpIIJJvMDj2++cpLTMrSaRZ11moM1JXYaArowAR+4yJKmQRLQbnYWmzP16mZpir/ECsFu1NydaG8wGkXFt7wN98Ka1R6tJYLEBSfhMCZJvG+rB3SOmZapRDJWZaoDF2dPTWJXQo7tJYHnUAdjEyBeOMYj40mAEqHYCQAoMQPaVAtYA/FF425xqqHRaNaklVfWOpgX/Jd1GlSBpVAxcktMlgLXiIIrLXWnPq0q1MqApVCCZIJIOkBTaIJ8zOAuo5/MFA6VKqBGUMwZgCY2B1Ejb24tzjKPjqV1snxxSetmlylTIZdvTUZiozTqkKAI8glQD3ACPMYH6xnaLU20pUDadQ1+mwtM9oHtG4j7YRmtUg7NNzqnVsbjUNQ86ha2Pcq9aoHAGoOGuOSRAEkjmNv7YtK3ork8I7pWY/5h9NNVYpsgsdQUzG8gSfudowy6XRBNYGoifOqPr3sGJYDSBfm8t+onQGFLNB20llphh8TRCANq07LE91xsbDDynnTXf1lo01mddU2AIgwS1gCvdqkTwDAOCcqWC6T0eJllps1O1WQW0qf5m1AsY7VJ2O5H6irpzgOA7LTZUMFoVFFOo0qgLDddLEE30XJm036mTVPp6albtLOKWlQO1STEVHkRcFBEfFinM5t3YGvUao+rQBAFnQOo0rAGlp41GVEgDCdlO0irMZoNApToLS1UjUJOoDQkE6o+Zx7hYIwRlenQAqk6nCvVLmTcA6T5Y2Jk7AXAOLfS0KTUUzqAVd9bLHcYjsBuZBHvucQWrVsHWGLE6iYJBMMTqEmSZMWXiRhdYFpWXVVekQFT4iYIYEtFrAiwv9JJ98WUWYgmNeqNQNhudKmPOxsJG489lVDpJf4oZtNrDbbcCdtv6kM5QlgNTMS0g2J2n7wQbESPBxKvsz1oEzP5LjSBpZdYF4Go3Clo2MWjlfhvMs4UIpVUDI8MpmzRUUAHSbRtcFrkj639W0gBbshMFx8STuYYSSJseIBmwAlmwKtAlV+GIIkSw1MbbjkTazCZxol2VD9QmzCLUoLqgek/a0XPdaZMiAfG2LOoUWFNmcAO7J8GxjUQfrscV9Rp7aW7GRfbbSLxzFyR5vFySKragk/CkCBf5VJtbg/p7DFopRzZHp6r/EKtyGAYiSJPpMtyPOgE+QTgjp7IateixszDTewaCGA8TH/598BJmfRCVQCdIIWCNRhaignmx4vb64pGX0Vl1f4iiTGkkVPimDYmDybavYYVdj1kt6jQCUVpqCPSYLcR8u/3gH78bYszlWcgiXldPiI1OAAf7ewwf+I4egKwuH0+11kEX8EkfTC2tTAyYJKmSCAPiABIM/eftGF6KSqi/KoBkagtHpsYiCSX+InnTYCfbxJRZ3JBqNMiS0mbGIOqDO0yI443w/pZkDJ1VMXRQJABkvFj43/THuUoB6Glr9vbIkbzvwb/AOzhcq/yReF+5kKNEgwR8jf/ANf+/wBMaTpbKKVPtbUEExqUESbkAQ1uT4INhGFtNEZmibUpWTvMkg/9X7YL6fSaotMRoCiAwEzM6vh7p45nFT0HmMp1xJdm1SZAM77CP2/ph109QtVlMUwaaMwjUCQkKwA3EnVB2JOFXWqMVWAFwT+19vbb7Ye5dWSuLSBTpueLAkGZkQpvcfLNiAcVLSCTIZ/Lk0xqMM5dTqG2gkxMwV0iL33jiFdDOFqSOElaSekrnSJLD5zEkKsRYiSfN2+ZpS6qpM6206gDysH4Zgo8k2j3jCqjHpETK6gLEgTpEeBDFGEnYG/OIqhUBVeokmWa/Mop/crJ+uOxLM5eGI0ofqSv1sAY/wB7Y7FBS+w/LdPo0j+bXkWICrF48wSfrAHE4M6Y1PWdJ004PfUFMe6gFlqP9kE+2FVTNUlg0qSmw1F9TAn+UkMu3jHlWuXbXoRgqiKVM6REcAknyYHOKk+kRKVj7qudp1ECCr6lQEt6p/KhdJil3GWjiFH9cWUKOWyuWTMZmi9Ws4IQOG9OG2aSdLWWYF+DG+AQvrqmimKOkH1GqKw0/eDAPm86osbFtl6tJtOVpBswijXDoFp0yTLVFWoZP/2IECYBk4lJJk6eBdV67VYAoWAVRPpAUwDyYEKoHG597nDTK9OzdWi9RVoilAbWygsqyWJEgkiSSSbmPsVv4pqUtaJQc1EVjrJOnU/ICgDSvEsJkbcmfTuuV/4eplaY+OLhdRgEkrHuYBPifriOKfxuxKNtpsa9Ty9epRFek+VqJl766SenUYNCy6QBIva25gHCynWFSm2y6gCSu0rBBAmJJtv4iL4Hao0aWaS4BBGpRGq4NgL7QdtrY3/4E6Xl3Ql6aszEy2sNcGTDKbEH74aWPRcI3Rj8z0zMMiOQSpHYdRN1J+VZkg/LBG+4mG3TchmghGh6drMQNUkEEBmhRPxaywgE3JIGPerUcsK1RKVRkKMQVdiVJPzKSb/rbwwmFvXatepSCV3JWnMGLANHcRebwA022xTwTai8l/Wen1KakCQEVWfTTIVtJATvJU1Su8QFESLnDDqKtXTU99K2poewixJKzCEqNxERvhF0gVFeoO7QVFjN07gLspKglyQsRc3EYY9JzTIv5tNQFGmxBMDdlntaLSpPi82OcnbRbkr7IZKuTVWpcFuxt+KdO8W+dTueYw1qZLXUNRzpVQhYiAbF+xRJu3wXiLng4GUCu7+kaa3R1VYTU7AFjIEMSwbf3+mIZ6sxnLlw6pq0h0JbuM6mXSRrmbcC8ScPL/YrlTyWdWqPUao7EGadwFlaQYgRIvpk6ZG51G0HFeVyLFVLaUtMsFIJ3ECIJGorMQd+YwJmizBFVQhhafbqVD3XmT8d1Oq0ET9Kq2YBNMnVuEiPTIgAQSsXN9+6STscGCOVvI5ylBrppIu25K8CCBqtEe02nYYaDJbXAIjYiSSRseTO0cj7YAoV5BgySwMxeSO7xMkmffF3TiGChyNQ+pUmwUCb/DPaLbwRzmyuwbqnRVqALOk3PqINcEQQWBIWNrczad8Qy2RdaApVCr6iQTM7MwDyYntj/wDP2d0Mtso8z3e06kHm48D/ALqup0tKsSoKBpK86pEkcyODJEx74uMsUUopOxYyzSqSJC1Ji/w1IK32iCTG9hgf+HKUFZWhiQ+m8AGY9rjx7yNsEZ6YlG1CrTfVaLpLKDf4oCyTvJsCYBoK/wAEGiQEBAkGSCNQ08X9+cW3RYkYqpLAA6agbTtfu0L7jUDeSCPGJtRl6ak3bXqYwe6AZuAPi8ExwcVZCu1c+rZVD6VERpI7pI30n2M8i8YOztdH9IKAnc+pYJIPaHErJJkWjefe470ZzJZpz/D1aRM6SHgkEgjsINgSNu4i8A83W5NB6DSL6xebxfSB+s/6t/BfS11CtcEmmwHBIDKx1ACAQQSL7HbwXVpf8nQqCRKlT4mm7LP1i32wtYK8VuKFGYJFNUt3Hb2Ba1ved8M8lUozpm7SvzbE6b91idrDxthIigutv/ZtI/bDXLqEbUQQB4PaZI9uCOPpiZfRPk6F/R6bitU1DSRIPiJAgA+bfr74K6fmQtOSYAsYtcmACRcA/pIxVlnC1qheSJtzvAWx+2LcqulgARKs25sSIid4G4m9ifvo8ofkMv1PvYm5lib7XJsPt7+cPcs/55ZgzE0NEW7deqLahPZIj3B+irPozVDYkFtUjbuP+/3w8pZcpVraAgmkpF9IEt2sYLQb8wLLOHJie0eN08+s7VDoIVB3qCPgBmZENGkGARY8YWej3O1MsEUFiFkxNSsARuAxUAf+7mdNzbenUkfEoZpF9IZjpAI/lIiRHb4wFl3CM4MqSFQBYmWqVTZto27iCL+MRljxsrqBCeygxHmV353BO848wPnkro7LUpEPMsCwBk321e+Ow+JOfQ06zTo01oUmDVGsSWYqgXSflSFngGOLnA2RHTqoJZa1H/NIcfaxIv7YV/xjI9IVZZqbEHUNXb26YO5sW29vOOzFbf5VIMcA6i0QvO/ExbFbYksjnNZEUAPQzPrUqoNrgykFlb3G+w+2BixRSNiLlDdbCdQDbH/NHMg4DyeddD2KSSwYEiBcXtOq4nj7i2G2aPqDvqksJ7ETRExYhZqHzvH64ONdBJVIHr9vqDUR3Tpm7SInRyYPgCJFrYjSpywsLESCwpsZMaRYjVJsBJ/ynFmTf01qFFGoKP8AFUgMZsAoMtJ5LCPBg4Jp0NDtUW51AaiwJ1VA5BAWAtgbf98HFXbKSi8oI6jlPSMPRqQFDD120iWMkBNMRfchTNoG+OyuYqofV1ELVU01KWECBoAELTgfCQBzAvcfOO1VVQMe4CWIsLC+o/awwV0tEqOKTFmpyQQgILlAYuAIJbm/G+C00QpOwDqSuKf5ZSSA2mFLEWknz5mPaMWZSoWzVWkjRTChqdM/Bq0rrAJPa3xEAC8GYicX9RKPRQ0qa0xJVVBLFVW8ljuSTc73HGB8tlmqUjqLEg3AbSTF0fwWBJ+s8G5paMpYlQyfNGvVoU8y80yCvAudNmIgiCqwTe28XD1/Qdqg0DVScrrpCTAMKSpO8RebzjJjL90CQ92De6X3P98MqGZ9eXNP/m/UQJUp/llACA1Qv8wJIASSRDERbC09lpcnrOwugqGpWppVEtEuAQGKdwSLCxa5BsY8YNr1KjUNTaWJVQVJYOQQoYgi/wAwsb3MSMJeq5E5fMsaY9TT8QMd4gE/6iDY3vBHGGmX6loVVQISaqrcyQAWClrC9lGw533xEsZRad/FluW0CglZBBNT0WtBZdUd0NsdQuLntkziOVWmaWk0wXRjBgyB8NtuD4g33vivK5mpVp1AUF9tIAvK2E/D9bed8T9LQCGBVVqXmQSCO24kASF28WvY5srFHoryIZVQbEkjYlbwfmsIEjjDbKNRT4GFQDdu/YwwJWdOo+SwmQLYQZWm1SpcBgVDJpJ0gKzativd7EbzecPMr0h6TM0sBYFiQhYHYn7+YN44xMhNsKzeRqFQ9JWKkFgC62iSNwfFgD4wr68zEMzC4tbb4Z3iQTA/oCSDhp1bqJVVAcCR8PAI+EgcTN43t5OEvUKqspD3WAGvJMQAbDi1/FuTgiw5ZoBKBHMmVWqdttNRNA/TQP1xVlMyWpaIhUpVFJ1cy5UaeDAN72jFObzTIzQtwqgyReFQ2PkjbzIixx5kHZfVTQ9jVAJBCt8Q1D6xa/zc8bVaNd0Q6S2mnPBdSf8AT22E7xPH6bGefRfXJ9UhfQmdJGl+wPMgfId7bDEctqGWUXAY93G1Rgs/qb8EYnSrVXqUHfS57k7RMyFJkfzRBjYTxsB7ZDGXRnIeHtr/ACzt8bAdttoBJJ8kDjAnrMtB6DgD03MEz88sfb3+hxbVzi6Vc6kivR1F10BYMgEzeQpvA9wLALf+J1KprU6p7lcteQApEWMwQAFMg31YmjXx0lR5lKDGqhHlQp33jjD1a4Y6mFRaqkqWJCQLg25ECYMnn3GU6XnZqVGBIg9u9ttNh3ccYd5jMP6ZYAwIssSdQBAN9zOxiLmO0yprNMx8rV4IUEAr1ACPhaLE7AkQPpb2xEURqYAgMKhILSBYixsVi0kHcSMe0L1//sLn67/tgzKsuuuXHaYeZ2bddr7nbYiZB2xTZfkjaM3WQGrS0jt1WEmQZEqR/cb4a5dFrZlg0KgQFgSAGKmVTVZfDRF4gzM4WJHqo7FQgifEdxJ8kA2Jk/0GDenq1TTUuvql2EHuAtHII2B3sBzipsmdrIxzebNWt+YaYYKVU1BqEsvzg2lWkx9hGEmaoBszUpgTJWLGCNzG8AsRfDVMsG7X0hdcahEKAlQJvAIkfFMTM7RgNRT9arBhCqgfzbAC8REmdxJA+0QEncbBc+CrlRVaAFHxMNlHE47HdUp6qrFg5MxIZQLAAfKePc47CoOSEuaoVkprWqrqAIAFMspWby5jtHuCDsJxLIdHaq+otpBuwBYMACOZbmILSf0xXlqZrq2mXbtMr8IBkEdwBP2FoF74e5fIUqdMNmKoplzCE9xsNxvzadgJON0sEuTuqAMll6GoiozptMnXG4MldII23XxhxlPw87KGosdHIYBFiQQ2qygEQRzsPOEOWqBxY33WTOm8G43/AE+2LlPplSpUNeFe4YxpJAIjUAdyP/Jw+yfytOmg7/hr0yFrnQxH5S7gywDMY2sbeZP0w+qrRy+STMOhqO4EOFPpo6oAikCxmSdUH/ulr9bqekFKdsjSk8/MKZADKIMEA7EecMUrinl1BpLmFaFaijuWt/MTKgh9hc2tvYrOR87i6M/TzoaxMfylb8WBLePeMaLoeRpJTqV61SlRFOvCu41ksSKkBdQG37EyRGEanLKGNQoryy+kb6bzBO4A2DRO8+caH8PfiLLB6yKQEZgacjQQQFHAmZFiT48Yji7wsCg1HEnkU/xeXVDcBIMBmlzYQ4gckfD784YDM0VyrNTdXEEgCR3WADEgNZuCBx7SDmcwRmHp5iq4Vj2VZ9/hMgiOLQJjBee6QaaxTCuzKSAs62RSQGIHy6oA5JFrKcE4q0v5EovyW0ZjIisralqMrGWkNHcJvG0/2tth10DNSykmHkago3KlSjHgAkTblRaDiqnkzTbSfiDKIWb6u77x5iORIvjs5kGpnWFIE21fMDcTFrqRI8HGkqngzUZ+NJs1fW66rmadQnUPWUOLE6VpU18AHZjO0kYFUqBXDGPTq0yFUfK/pCdRuRDX32nxgbrrL6iBVXQFULYwYpxtMEAxxMfaQWzDKtQQYqUVkAG2kyLcAWxzqLo7Ghrn8wxq1QDBSmTTIYkghZadXlUMm9hxOGHS6tPVWFWDanU5uWRXTYX7jMnmMJ6D6q0yAIUGT5Og/tWNv7YafhbO01qOKoB1UUBJBMemAhi3iL+2IliIq+ODlLEI9PSr9wgH4tQgLa1p9p8eNbSzuulYAkCWDAwRaRf9Nyb4xLtTBpwYC1w3+kmlb3/wyRMb40NGkGpUDTZFHpoqg7MTAbkXm43IMebzJ0siygXPGXBC2UiFAsNIIBuZiTJE8xuYwFm1/NOlZBvImBa5JgRYwGAvYRvhjnK9Sg57Z2EWOoki8E+LTPA3my/r1XSyFwNZBPLXDWAi/j3PvE4cJJvBGECMhK6l0QpC6pAIHbyTPB7VnVeBfFK0acVNWl6qKVFUKGntZR3G9lta0AHcnHrZpgoZwhJ7oWUiTCxBVvhsLgeZFzAPSCjvDagIX4TNRoBMCWIue4QBpiJtrk0vAL08lsq8EgqrzNxCspI8ixHvbxAwdUsuXaAmmpUWaekGwca5HPEmfh8YUdMpFqQVTEu87yQFQkbWt+w43wzqODSpnUSfVWZ41Kv3JueOPtglhjZ51EsU01HNQmssFyYZAlQweficg/8AgDCXo3TtJrFgCrKChMREkn+3j+mGmazPwwZn1CxbefSXTEAADSwtH7ycG52kP4WnAjSSpjntVhf7/wBcNSpB43lGfyGXGhjtJMwCL30gx7+3nFb5h0ueIIgHSCdluLkE+B423aZFoRkK6g5F7LEGWNpi32/XA+c6YwrAUg5WAUbVve7SGEm23sPck5Jsy8id2M/UmupNiRTtyJCkSLRvjzMSV18GitxyVCq0T98eZwqKlEwdRpoxJ9wCBbxfAHUGcJlSfgFrD+edc+8gYDowLq2WNRqintIRhAAmymBAjV7nn74fUUCU6JCuCtON+N5JHsPHna0JS+gsfOxPvyfOxkecG9IzDPTTUWc6iLA7gEkjYH9Nhhysy8jdhtbPqwTtJgyxneYgNM2nmbA7DbANMAs4Ydh7Ta2oIrX8STe488QPc4ybmFJPsLBl39ybbf0jA9SqANTA3qXnaWCWnzY7GYwksCWFTLaqUQY0nYT3HeBO1t/9nHYGrOs3UzA8jgcRjsAqQs6Q6ITWNZqgO6KpFlmzTYAefrbHnUS9WouarqTRJ004BCxeFngmCbT9tgorVjSGip8KkEiI7iohdtxv98EZzolSsi1qesg2CmYVdl0knadxsD+27pbJ4tt4D+nVKSuflU6tMAnc9otcnYXtvg3rdZhTC3EatQKxaBY7EbzedxYzhB0j1adTS0hlJi6khgLedj/fbcOKpb1aZq/4bOC51Xbz5gbnkk4UU7foU+vYPl+56ch2Qsq6m3BNrSYJHueOMaXP9RYVNKPVSpTGl3Mo3b8pYXKzxJ+mKPxZVp6KdGmIRGMepUDu5NtREW+u5kbbY9qdPKKusAuABBPMgREiImIm3jnEtJ7GlJNqIOuZLNWq1cqtZru5YsGUWUGRIgGPiU++Lun5vJVDVWpRSkhC+mpSW51EOsXFvr4x4v4r9Kk1CiQ1dng1HXUAkBiq7yNYgzxsOQnywStUqIwRKgBKqCVU8sFmbASYJBtztim6Ms3036/4abqlKmyGkV/LCj0mgyGMHuJvAUybePIln0Nqa1yGqgk01ksR3RK6XHyqALKLAASfGRFGulRVp0zUVVjTYlhzMSQfptjT0uiKyBu9FIEq47lPIYg8Ra3OMp6ydcKt0sgvWK4/ia7TcaxYzdUdbHxJH+7YL6uj+mFYf/IBIEwCiH2+SP8Axyvz+Q9MqBHd/KPcCPr+u+CKlUrTBmZKP91Ki8E/KY/7Yn1RVJ4IdRaTR0ByFIVRpIJhF2BG9zGJ5igTVXUrKjU6kFjMgqTqEN5IMEzybzgrN55DUowLCpYD3QhhNrg8X++Lc6Try5kgK1ane1nD6d/aLb/rgyUCZ7LLTpJUXV+ZTY6vMKrAxxZNpwL07LJUKITAKvJ57SGt4Ok7x+uC+rEfwFB5JKrH/VRcH94/fCzoVUmtSPgNM/5qVv3GDoOPQfnaEBjJlRqmJiDUM6psZEX8TOLun/iQ0Yp+jrQKdLK0Fgrae4x4FthA9rV5vJ1mzLaFJphtBcFRK6mLtpJBgTEe4w6avAAqKrjSR8P332H1kXxEknhkOLYLlevqa7qx7jyQCLCTF9rDyY5EYC6v1hldXEyqnuF7wBuCCpAueb/qe1ChYgGl3SSNIBnaI9yDEgb33wn/ABF0Q5cNVaoGRogpvYNMqfeDvH1tChGNmThKrR7n6msydTKtA6dS9x0TLH7ib+REYX9Kg5pAV1FrQ1+4yAfGoGGHuBi7K1Pyu494UL76WaqGg8CSD74HywZa+XeJBFMz/wBJ/wB/3xtdJovi6/36DuhoCYYwFqVD54p/7v8A9sQAb0IBJgU+ze5FMKY99JA9hxOLcpQCVTqJ7cxUA7goLflhZncXNhfbice0EPpBtx6qCI86WEQNzsRxb3wnsHtguaqeogiJX1GJibqac/FwoXi0g7xhkysuWrgNqUV7EiTGimL7EXne8R9cCdQVSUiwIGuxXdpckCJ9wPcDF9Kqf4KrNz6p7hs83D7mZmx8ADjE3gfjStMF6fUYq8EWBJmJiCSB4MgCffxg/p2YHY3wiG06lJ7vUU6R8xtO5va+ElNmAkcQSRNpHn7nf++GTpUDiKn5hXX3XETT2tGxjb4lMYGRK+WAvqVIjNooJ+FQNW9hf6WwLmFDZVCFIiBNu65uTFrAeSI8Yt6jV/5tTF9SggTyQDHk8YEoE+jUS5FNrn/UxjyDt+uKRrJC3MyquH7mDRBN9QmTsSfrGGfQssfTADb1WFx/kQ3B3AEnz9bYQZw/lOyn4SG8mNQH98G/gHNn1QzElgzHeLlNINuQs4cliyJK2Pq1ICqlqaxCxptZa7mRtwB7mODcCv0/8mm0sQ9fTA4C6xqEH2uPpgzrlckioI1CoXBJ5prSET41T9JxE57RSRRpMVKhUgGRIrR7W1Ab8i22JVlca2A1qzA/4amQDLCTcAm/Ik22tG2PcHVWFtKyNK39VFvpE9vF5x7hCXidGVznTHfKOqXmKgLFO6IO/wAXwwBNrC+A8p+Kagy2hKaL6YVS97hpAta4gXncc4ozXVGNEqhkkQTcmI7t/a1uJ2wT+Femq9GoGEiodIvftDGYg/NG/jGySSthybdRM/09GqVVQatTHde4+SQPPO+PoC/hqjWg+q0IsRcgmZImSwAmLybXOMhlMj6WcCoRWFNu4iQo3B1NcCPO040CZx6AFNKxZgJZgw1EmDCncLt42tF5qTk38WZJRjH5ILz4UKaFOm5qERdQQfre/wBp98dnOo1GoU2qhiT/APIb2JBHuObcTtgdc3oRmap+dBABYlgTYnk6gLyYvF7DArZ12FNYlQsfcyf6YbV7MvyuP6SGUb0q3qK0Le4AJggzEjf7TgDO5JkYFheAZWRcie3mx/pItBxqPw7RVfUqMKZCITfuKmYA0m0txFxhotNoX1Bqa9R5AYSYjfwsC9oiOcR5J06F+NOHI6lVYZlDBJNMfCJM6IMAn+/H2w0fNNBQ3IMG7cWkA3HNxvfbCXPVwK9J1I+ASQCP5hEX48TvhlULFdYALeWNiD8wF5YSADMGNgYxhJaOy7F3XK5DU2v26oBkCwBAE/T9zi/qVL/l1fSVU00vFvhLWvf4QONsLusUaiooczOqDYGSF1So2Hi/6XxfSl8qktClSYYiABuwAuAADcybW2w1pDjhUM/4h1q5UsoIlyon4uzY+NxxzacVdez6nR2Qy5ykdSkzBVZA/UkH3wESGbKLAMo9tRj4BvpgifIPvOJ5npIrNUDOysrrpIkzqpopMEiZgifrgwi79FNasamUy1NAdLuQ9Qx2d+mmAOQdV7mI98Mui/hytl27oqWHcpJneZUw0RH7jxjzp/RiiCkSH0tbUsMW1FlJUMdJkgif2N8Fu7mxpq1j4JlheCTtJFj9I5wN9DSrIyEgAEhSSdVtJLcnVYGTfYzPvivM09En2JnVvff2/fbjgKrXZBsYA2UHZrcg8cE+Me0s0IDKSR9Wafe523tH7yTm0yZMm2WmYuCOSJO8+x+3/fAfUcv6lPTLqBOk30rAIHgD2EjY/TBtAMQCbG0bgECImDMT5BmPGCvyys1HJI4CeDvIB8+ATe2Em0KKbVMya0Fh2YxHoqsDlqjSIG1it/r9cLHzLU6uXYG4Si1jvpG37f8AnGp/FGUZgnpqzgOKhbUB8MFCQIuI/cYxmbcEqTPaqjSx+VQogiJkE3++Nou9jkqVGxoo/wDE1IIX/mbk8a1Vh+ugjCzLGcvGkz6qdwMSAAAg8GbyL4cjMj+NQCArVyx3+WmAsbHepY+duMA5EgZaipIvXBbf5jydhZB++JsiayAZmgFKIY06TYnULnTBEAmRbbnHvTKs5E2b40W9jIpJqNveftGG/VaCmu+lo00xEkGJMiftP+74AFDTknvtVETc/BTBvyZFz5nDu0KCdndKqR6naCdBvePhaTHnbzINvc0VgPRaoY00qqC3ioirM7TJ8fW5wi6VTLBgDpWL2N7NG3v74YLUKhAJOkvvffQN2tMk/rhVktInn1JzAJAgGn55i8/WTOKaL3zYEkkj4byZkEQP5gD+3OC8+o9ZCTKlUJE/ywR+uFvS802rMgEAktuQIO3sLX4GLGLNI9KuNxoJY8TqDTt7C2JfgaidbOLrB5iTIECT78Y9WuzLVee4pt5gAAD6f0x70XqRZn9Y1G0iFVQoQeQUkDSYAgb23w3dMl7H+bUH0xI1S03B06nQtccycAUs0GFFA2ykEGFOoKIHcOeCCL7b47K58tTYv2t6OkAXltSkEQo02U2i2A8qSXpLXYMFJIaAJEdo2PItO374lWhPO2NaFNWUFS8ezAbWI2847Ciqyhm1tURtTdohQJJIt6y8ewx5hOxp0hbmOl0tKlKzLaWWCC1vgJBA8zv9Yw1yldES4hRp7bAC8n/N+s8HGdXNeox0WKAMYmIAEkljNiY2v+mLkzAfUCBOm01NAB/m+E6o4APvfnSmzOSkpbqyWZz2iu1OkoRVb5CAC0yHJG5AjT43scSy2TZ6jupBLCdUmzG8QfaDzuMAFCkixVAWLCdz/mi5J0jxb3wR0P8AwSC+nUx3MfyzPMX9v2ONVSoxknob5HJAU3NSoIG5EkC9xcHUTOwgkjcXwDQqotxcjYG0i+9zH0k4IVmAWmGRluVWdW0yVGr+gxV1Gl+XqI7iwBsBsAT+5wnhMnxrlNIaZHO02IBHpiNT6jOorIT3iTP2ww6b1WmahLuuiNPcuvaIOlmE3Ckmb+AcJEyHqhCpUTsQRI8bkD/vbecXrk6qKDFNiSQqhFOo+VIEsb8GQZ8GI4xl2bU1LWhtmK1OvmaPpaNAVVKf4agSxYDaAs/KTzvxqKFKjCBTeCunSTMeSCIF9p+04wecp6kpMoWmVuUbcXMte7Cw3PGHnR8gVNQPUlL6D6otuxYAnxBnaxnwcnFrDNoTvAp/F2eArLTA+GCxEwSRcjwI4/rAw96SmvpyoKoAKuCNGrVdrWIIJJgTb6YU5r8NfxDetVZ6eoa0Ai9MCxA4OmL8EGR4c5SgtMKqtI2VXUljPEhgpP2/W0PCQnFuxPlsqdVFnIWnTRkBhgRqDQCQTDd039rRhvUziqSC4UMACWa8C0arEG/BsTETgjNUnQlNMUu6QEBDah/NyflkEn6k4Cy3UHpo0y4UaApVjMTAIFyA0TfYbnClkmKfbGIczoVZUj3aR9bkEGdouB4kR9U3JAtM7xPxEwfueIwHlFZgrIzJUYROio1zvaAPpA2ABsuC8zkyVUliTCwFUgljYj4bGebf0xLQpSd0Seo+tYVjJN9I9yBe82vA5g+RX6NJj3kKTpJHm3AH2nzMSMRrUzSQylQEyAzA6Q2oAgupsx22A9/NVJFYqzF9Tah2jm+ldI7jf34jCoJW1Qbmq6FR8MCw3/cefoPuRidJqmmSjETeCNpj3JsOCNh9lrZQrDepJUbFGW95YnaZ8i18Fs0qJmQBBABn9bfNhIPG2mXZ3LAkBiO5fIS1zYi87AWv9hhXT/DeVaZ9QysE6g0X33MD2JEzH0YHNOPiUxOmCCBHwzqFj9hPNt8FrSUgAGSLhoJUg7klVkXEQ0nfxilaOhVJCWhXb/iVLTpI1PvYAEIDHEgLAGPfQ15SjaAKidwESGFTkgiQW8fbbB/8AKLmuJbQLIWgFtxLEGBLCfoOJwmoZlDUy+UQzBVqjiY1KGYItvlkzbzsLYF6FeS+pT/OcKY000W5vEFiedsVdWTTQgm5fVuTwFG/EA4Ky4AzNcMe78tQTY9qCfaTp2Hm2B/xR/howuGEze1yDY3BmbHbbD/9IFHbAOh0hU1CTHtxuL/rhh/w4yPzNMAwpEGWi1jIjSL+D+qj8KHtq3aYUgCJJk+SAQDBvh/61TVIFtNmnSf+kCwN7k7gYJWnghp3gWV6FT10AY6wq/D5AHcJjc3x7msgy+qTqIaG1SpmdRLWnxtc3O04mKhfNLEgqLf6VPvyfv8AfB/4gpr6ZC/ExGs7CIIAv9QN98Db5IG3ZlVlVc2LBZCi8ybA+5n+gwB0ikXYggB+4jVtaPtNzuIxpvwj0/19cgnS6EXK7azeOPa/GNMuWpBe5GbmQVMAfMPv7E7YpzotQvRi8xtGxJprYRADnbj5ufbFPWKT06ugNJVdTtYA3APwwCRN4Bi2+4a55GavTHoOo9YEksIVUUEhiB2ljJnwE2JIFnUMjSIJ0W5Ov6QLSLkD+3sJ5FxMbXrnUe1vFl8cbY7DHMZeirFWI1DcamMe02x5h84meSmrlSaQVCg+E/l6yTI9yZNzxtGKHoCgjGpFQupUNpIEyC1z8wAjabnGgXr2Woqr1BVSqSslSCpPJEktpgLIjc2nfGT6nmPXrSheogEgMoWCbna0Tt+87nWCY/M4pfZXlmLAgtoVpBqEMbAXQATY/SdsC06w0kMGQKGZZIYlgLA7Af73wz6lSFVKYo+rTqITZmBWDc9sfFteYPiwwPlsg51Gsy+nTEkxck2AAtc/9sW89HNfFqn/AGJ6dLUdaEh9/efMi8++PodB0SjTSirV3cTLHXvZmJadNwRHsfGMp03pdNHDuD6YBkPuZHbEaTq2II/fBf8AHVcvVCozBtKQoUfN8hDXJkxP9MTNrRcI8laNM2SqMVJYKy8/ETMcQFG39MFVHZDKtQSF7js4F5ILEosz/J98Zyh+MHMh6VOownVErAG5tMRiI/FtKoQDRgau6KpIA8/BJjE1ZLco6LK3Vi5ZG/lEuTMk+CLBTY3tfDvJ1EekKYqN6K6QStjrMl1AmdxdgRP6jGT6tmQapFMnSdlBkNNhG1m8QMMsr+IxUpLSCaWURNrgREDg2InwdhGHTdIbklbexz1Xq1SmqLGtBdXJ1EC1pOowDxx52wV+H+tBwwV2V76l1MDG0hrT53BsLYW5Kq701TRNyxJDDt7YKyIN7GCd9sSq5BFJekzKwuFUyxIIkGAJGmeMQ0tdlRnNO7waR6fps5V6rakVgL6I3YSBGwmdXHMjFCZVKmq6EqfmXUo7gdQB7jcRPE7nfCpevUiAgmx51X8fFFttz5+1/TeoFF4kX1aAd2EqQrAlSrfNFwIOIcWtmkZQloNzucdLA+s+oAemQVCsQFUKPigg22uRI2wPTrGmdFQ1KbFmDA0vrft0QYkjUPG0RjqHUkoguzsHYhe3SvxWUqHIGrSN9xbcGDDK5ZTURqXqnvb1GjVGqNCkzdpkwREwSDF5pMONsuzHTUr1/ULvY6SRCgcaALyvBBm038l08jRQxTXQiBQQQkES4KhSNpmeLbSRMKaUg0tMhSDqDeWixKqBH80CfucclSi2qmasPJlZgkNAKs5MzcT7i0xhXgqLdAtbqJVGrURpRgSGc0yApJAICkRAsLn35GIJmqqgtTUsu2pSjAqCAfhJCibQY/WwPSpSo/loCqhdJUDtEyDIDCQTO/8AMLyMCdPrZaodJZxJ7US0MAB8xCqsW1Ebn3GGqfQow5bGGR6zp1jStQtOoXAg7rIA4k73jwcPl6nSZNJ0nTIXcz5AIM7A4SdPyKuwVgqap+KJKxBuSTHkyQb2xeOm0gCSQWk2WCoJ5B20zKjtudzM4Rok46ZJs3LAFVUEggEsJYX1QFI2FlPPniPTej0RUas9F0cNZ1epY7T3AHk8EWPvA+US3cNQFgI0mNpZWB7TYTafEEHEep52otJv4dC7AwdLIwHbYCGF/A0jjfAsItJbYR+Hs2Hr5zQ5JDIJAB+HUJI8Wufp7YQ/iPNO1TQYaX0g2QA/CP8ALHMHxYi5wR+Csq9LL1GqaQxq2IcTsSrXkGSbQBvzxnvxBnEapFR9IgzZmknVMQD9J98WlcqJ5NLA2/AaFlrGVCgKTKzM6oAG02i5G+NSckxgmpSOrTZYDbkyV2AB033mMYn8J03VKjIUJlRDRB33Py3jidsaDLGtUqAOlIsDKxJKjlg2gX8kmf0xMlkpL2Klrhc1LcTeRcQQpMmNox3W0KU0LEtc21TstrcSTyLxziqlAzAFRQyMJIgtvIDQDuLHFf4mKABacAEgjcSGFnM2G+0/3iqyjPj2EfhqqaVJm1MpZgAwIjwFO/cfG+2G/wDHMWUwSokNdllri4JvHkRM7jfCXpPUFo5W2rWSWJAJkfDpgyBe8gfexiI6m5bRoOmBqaLAzYRAMjaZ9uMJq2TzcWaCt12ookopB+XTJFhBlR7fEcXjq2VYD1KMHgjjY22b9vHi2KPUF1geoQWLAaYgRsCSBF/e83wbUedLEnQDBJ1CTbtF9EQRYX+t8LiWptfqPc/Ry3qN+Zmf9UzsPe304x2F/Uc7TWowUmBG6gnYbm2OwUH5ImNzPVK9ZlXXr0iAQsbjuvvHtYEyYwflaVZV1NUVUE3YWsL7cjePpbCMNpBI+hj32BP9seVM3K2VZG+8HmSB48bY6tIwfydsd0OrVSRpUDVyxgAXgmFJj9TbBdahnShb00akp1NoZR9SFqQ8x/l+04S5HM1o9QfFsqgBY9yTwIkXxLN9YqtC6hUd7tAHvCyBJ55vb2xLKSVZWR902gK1QMiadALjVNQsytOn4CIFtQsLTxZL1aq2YzTsguxnYADbgWH0xemXLlRUJXSmkotQaQOFkWG8ke974bJ2yq7qATExeRyoJMqbkcYXG3bBzqOFoT9P6ciz/EJUKgWCMAGPAPMTB4uOcV5/pOigtcQA1VldAZ0A3pgckEAyfphrmcwxHxEDyACD+2FeWVqz6FQsw47Ta1xMeRi+PdmCm5YoffhzK0qf8PXr1VWVbShbS2oMy03BF4Fm8yBvgD8R5FaNcClVLsRJ7SpBbYHUASSIMxyPqUT/AOJ6Z1Aa9JEgwQdJPjfj9+cE/wAMUqemWAIYLqmwn5jE7bnxGJSzdlOqpI2+Q6ua9NKesHb1C09hAAHbNllbwYk+xxHqtZ0qAmOIYeygHYxPMTaeRGMtmx/D11qoX0+odwyGLGDyCVPscPes9YNYqRqCAadMkjtNjEmDfz9hiYrONMJrGdoMHTRWplgw1ooJLK6agRJCsVKnTsWL/pgbptZ6VVaNWmwEwoeQATNzI2E7RzzbDtM9Wo0wNJFNY+VbNJMsYMb8iwMSs3p6Z1N2u1JKpXSUUjVp0ajrBAsQRM+F9sSy1BWpa/gaUcu61SMwj6VBKlaisV+HQwZjaSbRp+Ic7k13ppVJWj6etDFZwwJZZJGreS/k7i/jAn/EUeHpo4qsp1MKgtabrABJP03jnAxetEtJQrINQhrglT205GoESSQLe+JOjl6Bczkc07Gv6g0zsKgG3JEy0kEXsLzgrPdLpGKorVC27Mpss39K3bBOqIHBmYEXZrrLKDT9JQKhntJBIBGoaWHaBzBP2wMcgSA2pQoPYNSi5AJ7YMi/gfeRhGTl6CK5LPKk77qWeVkQA2qJ0zuf+rBDZ+k9Yk1Gdu2dRKxBOncxzMHeNzYYU1unjTKvTUr8EsLQGJiJgF9zAmMLnoVnNNCtOspZiHptDRElYtEQTeQJ5Aw8PRKUkzW5/qdFoFPTTdzYayAzDg7cnj3tIxTmmqowHrs9UiRTY9ncLNvwIIXTO30wpzP4ZrmTSqpTphZECWcndXCnTOqY3kk82wQnTVUL6iCobkOIQk2BgKpAAgSdQgztJwUjSnJ5Gq9WUKAbi8wB7Lqmb6jcra5gxjn6m7aQQjBdu9liAJBApQWjYajt8V8UZhFoVAtKqtMtANM6WLMZ0qJcxNhqM31bbC+k9aoGOqkXDHUF0qeQDsWkd1weTvwsG0YtI7NUos1GGcSPiFwZEsQunuvE3nxj5z1pYqAMQLkkXkBTAkEbngAz9LT9B6xQqGkqrWpmF7Rqg6tryIIEki583GMhmejVqtFNQ/NDd2p1FpM6ZN5km3gR7uGHZnNO9Dn8E57TSq6RSL6kP5jFIEGWUhWJbu2H67A6nNUgWVkUkW1BQXY3mToMCDHtueTjAdHytfKzqJAYBT4EcMGEEDb2+mNj0z8WVKej1ybQoHdcfzagfTI27wMKSt4KinWTMdOzBTNKSwXtNzJEFWkReZuAIOBPxJmlNbygjdi3F+6ATfkwcW9Iz6U8+lRmUoGYHV3WKsII5BmPvhV+Ls5TqZuoyf4ZIiDxAiJAjbaMXWRdD/KlhlwBTlT3SpJaJYxv2zG9rDi0+ZOoGaHQGbR3MCL/ABC7TJuwO5P1MMt+KKdKhTRA4ZQNWoAjUAvcPpcCD5EYrznVOwsLBmLX0KSTMCwgDng7DGdSM6d/Etq5ZBqYAI4g7kH3IWSfa45mY2q76o7nYu0ggFrEcTpvJA2McfVT0OsBUBB0pogmDciYYsJIa57hO/2DzMPThSX1KwkaY3B3tfedwJkm+HLA3faM9memPqMrWmbw6/f5ce4Y5nNEMQqKw8lYJ88ecdg5CtGJy3paF1ySbkA+f9Ue3GKmVf8A4z2iSTtPsCfHtOKqSkDe37YFq1NRI2A9/wDYxtZTyMaVdTAW/kxFht7/AK4FqZxSYIJAPn9ZnfFa1NKtpO4/8b4hljb/AAweJk4GyVGxlR6rpD2Mn4bA/WcGdK/EFSm7PqqFmAiCflspIHIE3nnCBjBjbzgulWC6Sousljyb2n6YG7HFVoZ9S6vVqVNQckAG/LE3OrzHm3OK+jZqqjM9OtpqMhVihElSQSDxuBgbOVgzNpAE7kEmTyZN49sD0mvHPn/fOGRLeBmuXb1A+qW1apIvMzPM4N6l1EIDUgGo4KyfrIYjawj7ge+EfqEckffHPVLDuJj9cNoiLaD6mcqtl6fcZp1WiedcMDHNw3sPuZZZHOLXJ0n061jpiUMQLEmRe8Gd8LsgihGT4g/0LDTzHxD62n3wHlQadenBg6hJEmxsxHm04i2jSkzaNnaiUzqcVA3b36tS8MQBtOwYe218Anrmtl1lgoMOd2IJYkydyBAkztvtDYFaYj1F1GD3KJ0sODDAb7ffwcL6uUy9RmLqPinVpPcCdxJ7bfUcbYlGk4KRJOrL2hdLrBAgyQskgliAAd7c284nT6kx00lqO1NGLFdNxHyzMlRPmAfrgHI5RdRJITQ1rOpN7HUGuN7HSbi2L6GqmyshSYIEBbteCRue0z5kE+JKVmLilp5GVfNdwOkg6jBBvMyzNqNydjH9ceZT8QCndBAnckjmTAvN/O+MznatZ3Md3MgyZCywG3bvA8AD2x7kKrlQbhSYLHtUfXgzEfrbBxXaIjB3ezX1ahOorpCmDplT2se4X4G0QDBMG2A6igKWjRzKggEARAJUaZgyO3gm+FpL6zFRUgWJAAYAXmxIlRMAHfAteoGIU1T8XcXNgY7jYD9Defrg40OSdV7NXS61T+TUIUkHtKkzcKRMkm94tJBHLej17sUxpaCdLlWpi2477n22gD3xjM706kHKGqZBGh1+Fjz2zY8AzvE4nlqYp6vUX1VYnUryS5kMdbcbAAWjfnC4o0hCcVs1X/8AoWqXWpcgkhDp0kCNIs5JgbxYx4JxbW6u5GlqdWsT3kN6atzq/wDjMMIBJUAEc3vlelZXQwOgCmSbazqWxjTJgHuiR5PJtfnc4VLCnUZFE3gAjmSbatiJIH7XKOi2kaM01nU2laYmIEspO4JYHuP+Ur/bA9fOJqZxUWAACzEO3/SFI2gAze/3yNXPMWJUAgwZ+ImBEkA7eWj+uA06npYbmf8ASP3gkRx+h2wcDP8AI7wbNaiSKi1SlRSuo1V0h4sugKCwA5k/rix6zsxeSWcwGWEAYDTZSBeBN4Bg4z1LNa40r3cqW0E2jt1EDYbzyd8cmaIgNqFzqEdyQZBEEgtAmRYCxwUaJlOYzanMoDDLqGqPcAESL7DbjCbqmY1VahBgGoxAngkx+gx2Z6gTWVhYrH0tz+kYV1avcIP7/vizPo0dT8QtSRURCo2l6cyYiQpEWmQbHY48oLXqOrFFWnBMRadhAuZNj+u2C63UgTUIYafhVO2FBAg2+cnuN+f1pyXVaiX7WUGdLbbxPEmTYxbcYRdBWWp21MQBOngMfpZvrjqxqFiTUhbSrNO8G4+Gbjj++PB14wO0qTOq5YX8E3i3m/jAtLN6TUMLobcaRbYSIIm/sL4nJeBZnc03qNMb8X+l/pjsC9WqaqzlCQswo2sAAOTe3nHYaRjSE+o6IHJM/T64qemY+/8As47HYYwnKr2kebfqCP648yRddQ8AmDcT5jbHmOwBRWzzJadR8RHtbjHtCxNpEbE7/pjsdgAnStiGZp3tjsdhvRCWQzKUahAJAYHybiZv+2Cc1090BJgqpgn38D6C8mP1tjsdhpjcUQyKtUqqigAt8N+QJ3wwzfT6qMGqgGBAaZ32kb+fG+Ox2C+hJdntLNKTGqw+KBH04wXls1vpeLbkXi31Fpn+2Ox2JNQTqHUFctJdnUwfECYEH+3M+TgahmrTu0gyTJkWF97DHY7AZzQUOoE9pjZrESDNyINjziNHPqw0wYA06YEEAEAmIBN/bbHY7AwgkkdSzR1jSSto+vtYg3PMjb7YlVzsVAZBINyy6gTJk6SAZm8mTfc47HYBhvS84S86FZmmGYTEQCVH+WUiY9toJmZdC7LoDGIBY9siV1NA1MATtfzjzHYGVAh1DqLp2utJXkGVWZPBEKvdPJP68xrdWdQvqw7CZaAGE8kjc8fY7zfsdgWUOW6F1XqKnUArBvsQP5uRM/Qx/QqrVQkPAHZMDUBfcmIPtaLSIx7jsDwSimpmQDqhtgPjcBZLXEGfe3t5MUZgqYYHU02LTzpt5iJuSfHvjzHYChXnap9Q/XFLNLgxAsPP9fbHY7ASajp+UWoC2tAoY/KZMXI4j9cFZ3pokaSoQgaRcmdzuCNriYB8jHY7CKBU6KQsCtMyCIO4JERAHBP2PtPHprMCoZSYvC3ERG5i88ETIBi5HY7AL7K3/Dd75hAf/q5+nHjHY7HY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data:image/jpeg;base64,/9j/4AAQSkZJRgABAQAAAQABAAD/2wCEAAkGBxMTEhUUExQWFRQXFx0bGRgYGR0ZHhweGh8ZHRcYHBseISghIB0lGyAeITEhJikrLi4uHR8zODMsNygtLisBCgoKDg0OGxAQGywkHyQ0Lyw0LCwsLCw0LCw0LCwsLDQsLCwsLCwsLCwsLCwsLCwsLCwsLCwsLCwsLCwsLCwsLP/AABEIALcBEwMBIgACEQEDEQH/xAAbAAACAwEBAQAAAAAAAAAAAAAEBQIDBgABB//EAD0QAAIBAgUDAgQEBAQGAwEBAAECEQMhAAQSMUEFIlETYTJCcYEGI5GhFFKxwTNigvAVJJLR4fFDcqLCFv/EABgBAAMBAQAAAAAAAAAAAAAAAAABAgME/8QAKBEAAgICAgICAQQDAQAAAAAAAAECESExEkEDUSJhEzJxgbGR8PFC/9oADAMBAAIRAxEAPwD5xS1MTIsZmwIEiSfb64I6EKcuH1bW0iT52kb/APrHvTqUsQTtBiIkRq99o39ptijLJFYr5kbwe2Yjxt/TbFpHP7RccummVI1TdSAOPrPj+18TqJ+VuO2DEAWJIv7zb7frZlkOo+qotyQCZAFmCmx0mzEb+cUdRQr2gHuJBjuAjSfr4+4Pvh1Qo5JdQoAIhDTMzbY+J5+uGnRWBUAaQCNipjUJg6yCBNhAI9xe8M/kgFhg5i50lTEix3j7b4c9MytJKaqEriszRpqlKQBgEMCw8xuB4m84zc4vDIc040BOlM0yoQGqKgWFEBmUgqQBMagY+5IjbAlfJ01IDtDAtIAk73H9v1xosmF9NnKUAzKGGk1GaRAHbqKKQAQR7nY4U1sqVorMdlaFF7KwkfS4HE2+mJjJXVihK3V/0OcgaApAaHTSQEYvK7xBlBex2k72Ezhd1jKjWDYa6TgjTpvczcC5J1bA3H2adIzRpKwBIWdMja8SGj4T8uq43+mI9WpgUlbQFZGV5G3dYqR+n6Rvhww6LSzQL+GMvT9FWYU1Ide9txuGkbEBJO3nBj9MDqX7J9bSUGkyrqyalg6wAAG0k2nfaVnQHfTUppyZg+xsYEXmLSAZi+2HCVNFHVS1tqQF50kmoJDbkgQw8fKTGHO7wU0A1MtqNOoyhg6qQYgzqGoATLEgxe9ucEUcrpJ7tWpACpcQzKCAwm5+FRqB/wC7NMxSBoOFUSDVvAuiuV0zvOi2COjUqbUnLjcgrGpo1oGIUC5e5ECYgn3wPWBfLSFmVy2tgQJ40xDEDkLpKkcedjA3BBpq3qKKI9VFZl0RKSBJdWEAGAuliOdzAwQco+hWQhEsCUFyG8sLC8doOw+I2GBhTCUvRUE1SSSASoUBmAqPpiQBMcsCY8jL1YkhBk6NapVVKVEAANMBGhCdSd1wCNRCncyd8M/+F0yTEa9Rg1BruI7Q0aJgie1RzYQcP8l00tSZkqMKhMkGwNu0NaD2yYibtBF8UV6rpJKqisVJ0nWpIEG5kKTuAZ4gtEYuU84CTd0CVenuACwSnYTBWHC2KyLBiIEGJn7hW+TAtpsrWJB57SDIADQBuAd/Fnz1yoZbKjGdlBmRI37WiRHsYtGFXUMkyOfTIbXTNiNVli0TaBeeNN/AIhF2D5dwivGoimykjb4irCVg/NNoNiv3p61lNNRRY+GtyFMW8GRudsFZs6RSZyCHCpIsSWiqk7i5DAn2PtifVNlYkkgrvv8AOI4B4AA4GHFZHG7CKaUaz0TAVSrTpAUA6JYEg7AR+pnnCjp3SzVFMKIY1KqmEWxppKgSCAIKiI/W2GfSskHqrTExTqVNVQFQCdJKL7W3gR4Fjjuh5d6Vat6oGju0EGRr7bC/8wW+40jwcOlodWUHK00zeVIINMoFmTJHcsk7zcX3+hxn+qZZQsgAaa1VBta4KiB9cOajyKOYYQrVnZRtCB+0e1hY48zNB3yNKqVgtUZmP/2Z2EfYg28jFLBogfrSBmUogES52+C0EjzrZRG8g+CcKupUQ2XVo3gG28TJ9oIw9q09VKoyXQU6amTyFDPbxJUf6fpC3OLGWSCfmke3+5wQXFUT48KhHl8q2kuI0k9/gEEC/g90gc38Yu6cqUmJMlQQQPBaz7yIgA3Hyr4vZQW9TwUB9iSBq/dcPukaEpS4nUhIkaogfKdNibiJNoMb4JOkR5DFZ8A1CREE8fb9sE1KA7Tp0qSF1MQRMCe2JImb3GCvxLpOYqFVVQWkBTIuASR9b/vhnkskGPqEqNNJO3UGJYnSIB2kDUBaIt5wPSY5ZSEJycUqpUqwWDJFwJkMJiQY0mQeNpxCqAhbVFmuqhSZIm24ji2DM5lSEVmhS02JZj3QGI0ggkvePcYk3TRopVdCkPGnUY1bkEopMg+zDfjCIE9V1YkgEDiw/tjzD2rkEU6SVsB8KMRsNjJn649wWa8pANFF1K2uIA+0FoPjxuQcUummsGgiGseNvJsd/wD3i7KqHm/gbRfuP1Nz/TFecPfI7fN/HE8jFtpE2o7GlVZbVpAmLiZt95IEm9+L2xoqPQBWYBavpVGUSlJGrtbckrABKkSBtEmJx50I5Bsuz1jW1rpJEKQQSZppcs1gxLWiJtyD1LqoduykcvSiIkljpIIJJvMDj2++cpLTMrSaRZ11moM1JXYaArowAR+4yJKmQRLQbnYWmzP16mZpir/ECsFu1NydaG8wGkXFt7wN98Ka1R6tJYLEBSfhMCZJvG+rB3SOmZapRDJWZaoDF2dPTWJXQo7tJYHnUAdjEyBeOMYj40mAEqHYCQAoMQPaVAtYA/FF425xqqHRaNaklVfWOpgX/Jd1GlSBpVAxcktMlgLXiIIrLXWnPq0q1MqApVCCZIJIOkBTaIJ8zOAuo5/MFA6VKqBGUMwZgCY2B1Ejb24tzjKPjqV1snxxSetmlylTIZdvTUZiozTqkKAI8glQD3ACPMYH6xnaLU20pUDadQ1+mwtM9oHtG4j7YRmtUg7NNzqnVsbjUNQ86ha2Pcq9aoHAGoOGuOSRAEkjmNv7YtK3ork8I7pWY/5h9NNVYpsgsdQUzG8gSfudowy6XRBNYGoifOqPr3sGJYDSBfm8t+onQGFLNB20llphh8TRCANq07LE91xsbDDynnTXf1lo01mddU2AIgwS1gCvdqkTwDAOCcqWC6T0eJllps1O1WQW0qf5m1AsY7VJ2O5H6irpzgOA7LTZUMFoVFFOo0qgLDddLEE30XJm036mTVPp6albtLOKWlQO1STEVHkRcFBEfFinM5t3YGvUao+rQBAFnQOo0rAGlp41GVEgDCdlO0irMZoNApToLS1UjUJOoDQkE6o+Zx7hYIwRlenQAqk6nCvVLmTcA6T5Y2Jk7AXAOLfS0KTUUzqAVd9bLHcYjsBuZBHvucQWrVsHWGLE6iYJBMMTqEmSZMWXiRhdYFpWXVVekQFT4iYIYEtFrAiwv9JJ98WUWYgmNeqNQNhudKmPOxsJG489lVDpJf4oZtNrDbbcCdtv6kM5QlgNTMS0g2J2n7wQbESPBxKvsz1oEzP5LjSBpZdYF4Go3Clo2MWjlfhvMs4UIpVUDI8MpmzRUUAHSbRtcFrkj639W0gBbshMFx8STuYYSSJseIBmwAlmwKtAlV+GIIkSw1MbbjkTazCZxol2VD9QmzCLUoLqgek/a0XPdaZMiAfG2LOoUWFNmcAO7J8GxjUQfrscV9Rp7aW7GRfbbSLxzFyR5vFySKragk/CkCBf5VJtbg/p7DFopRzZHp6r/EKtyGAYiSJPpMtyPOgE+QTgjp7IateixszDTewaCGA8TH/598BJmfRCVQCdIIWCNRhaignmx4vb64pGX0Vl1f4iiTGkkVPimDYmDybavYYVdj1kt6jQCUVpqCPSYLcR8u/3gH78bYszlWcgiXldPiI1OAAf7ewwf+I4egKwuH0+11kEX8EkfTC2tTAyYJKmSCAPiABIM/eftGF6KSqi/KoBkagtHpsYiCSX+InnTYCfbxJRZ3JBqNMiS0mbGIOqDO0yI443w/pZkDJ1VMXRQJABkvFj43/THuUoB6Glr9vbIkbzvwb/AOzhcq/yReF+5kKNEgwR8jf/ANf+/wBMaTpbKKVPtbUEExqUESbkAQ1uT4INhGFtNEZmibUpWTvMkg/9X7YL6fSaotMRoCiAwEzM6vh7p45nFT0HmMp1xJdm1SZAM77CP2/ph109QtVlMUwaaMwjUCQkKwA3EnVB2JOFXWqMVWAFwT+19vbb7Ye5dWSuLSBTpueLAkGZkQpvcfLNiAcVLSCTIZ/Lk0xqMM5dTqG2gkxMwV0iL33jiFdDOFqSOElaSekrnSJLD5zEkKsRYiSfN2+ZpS6qpM6206gDysH4Zgo8k2j3jCqjHpETK6gLEgTpEeBDFGEnYG/OIqhUBVeokmWa/Mop/crJ+uOxLM5eGI0ofqSv1sAY/wB7Y7FBS+w/LdPo0j+bXkWICrF48wSfrAHE4M6Y1PWdJ004PfUFMe6gFlqP9kE+2FVTNUlg0qSmw1F9TAn+UkMu3jHlWuXbXoRgqiKVM6REcAknyYHOKk+kRKVj7qudp1ECCr6lQEt6p/KhdJil3GWjiFH9cWUKOWyuWTMZmi9Ws4IQOG9OG2aSdLWWYF+DG+AQvrqmimKOkH1GqKw0/eDAPm86osbFtl6tJtOVpBswijXDoFp0yTLVFWoZP/2IECYBk4lJJk6eBdV67VYAoWAVRPpAUwDyYEKoHG597nDTK9OzdWi9RVoilAbWygsqyWJEgkiSSSbmPsVv4pqUtaJQc1EVjrJOnU/ICgDSvEsJkbcmfTuuV/4eplaY+OLhdRgEkrHuYBPifriOKfxuxKNtpsa9Ty9epRFek+VqJl766SenUYNCy6QBIva25gHCynWFSm2y6gCSu0rBBAmJJtv4iL4Hao0aWaS4BBGpRGq4NgL7QdtrY3/4E6Xl3Ql6aszEy2sNcGTDKbEH74aWPRcI3Rj8z0zMMiOQSpHYdRN1J+VZkg/LBG+4mG3TchmghGh6drMQNUkEEBmhRPxaywgE3JIGPerUcsK1RKVRkKMQVdiVJPzKSb/rbwwmFvXatepSCV3JWnMGLANHcRebwA022xTwTai8l/Wen1KakCQEVWfTTIVtJATvJU1Su8QFESLnDDqKtXTU99K2poewixJKzCEqNxERvhF0gVFeoO7QVFjN07gLspKglyQsRc3EYY9JzTIv5tNQFGmxBMDdlntaLSpPi82OcnbRbkr7IZKuTVWpcFuxt+KdO8W+dTueYw1qZLXUNRzpVQhYiAbF+xRJu3wXiLng4GUCu7+kaa3R1VYTU7AFjIEMSwbf3+mIZ6sxnLlw6pq0h0JbuM6mXSRrmbcC8ScPL/YrlTyWdWqPUao7EGadwFlaQYgRIvpk6ZG51G0HFeVyLFVLaUtMsFIJ3ECIJGorMQd+YwJmizBFVQhhafbqVD3XmT8d1Oq0ET9Kq2YBNMnVuEiPTIgAQSsXN9+6STscGCOVvI5ylBrppIu25K8CCBqtEe02nYYaDJbXAIjYiSSRseTO0cj7YAoV5BgySwMxeSO7xMkmffF3TiGChyNQ+pUmwUCb/DPaLbwRzmyuwbqnRVqALOk3PqINcEQQWBIWNrczad8Qy2RdaApVCr6iQTM7MwDyYntj/wDP2d0Mtso8z3e06kHm48D/ALqup0tKsSoKBpK86pEkcyODJEx74uMsUUopOxYyzSqSJC1Ji/w1IK32iCTG9hgf+HKUFZWhiQ+m8AGY9rjx7yNsEZ6YlG1CrTfVaLpLKDf4oCyTvJsCYBoK/wAEGiQEBAkGSCNQ08X9+cW3RYkYqpLAA6agbTtfu0L7jUDeSCPGJtRl6ak3bXqYwe6AZuAPi8ExwcVZCu1c+rZVD6VERpI7pI30n2M8i8YOztdH9IKAnc+pYJIPaHErJJkWjefe470ZzJZpz/D1aRM6SHgkEgjsINgSNu4i8A83W5NB6DSL6xebxfSB+s/6t/BfS11CtcEmmwHBIDKx1ACAQQSL7HbwXVpf8nQqCRKlT4mm7LP1i32wtYK8VuKFGYJFNUt3Hb2Ba1ved8M8lUozpm7SvzbE6b91idrDxthIigutv/ZtI/bDXLqEbUQQB4PaZI9uCOPpiZfRPk6F/R6bitU1DSRIPiJAgA+bfr74K6fmQtOSYAsYtcmACRcA/pIxVlnC1qheSJtzvAWx+2LcqulgARKs25sSIid4G4m9ifvo8ofkMv1PvYm5lib7XJsPt7+cPcs/55ZgzE0NEW7deqLahPZIj3B+irPozVDYkFtUjbuP+/3w8pZcpVraAgmkpF9IEt2sYLQb8wLLOHJie0eN08+s7VDoIVB3qCPgBmZENGkGARY8YWej3O1MsEUFiFkxNSsARuAxUAf+7mdNzbenUkfEoZpF9IZjpAI/lIiRHb4wFl3CM4MqSFQBYmWqVTZto27iCL+MRljxsrqBCeygxHmV353BO848wPnkro7LUpEPMsCwBk321e+Ow+JOfQ06zTo01oUmDVGsSWYqgXSflSFngGOLnA2RHTqoJZa1H/NIcfaxIv7YV/xjI9IVZZqbEHUNXb26YO5sW29vOOzFbf5VIMcA6i0QvO/ExbFbYksjnNZEUAPQzPrUqoNrgykFlb3G+w+2BixRSNiLlDdbCdQDbH/NHMg4DyeddD2KSSwYEiBcXtOq4nj7i2G2aPqDvqksJ7ETRExYhZqHzvH64ONdBJVIHr9vqDUR3Tpm7SInRyYPgCJFrYjSpywsLESCwpsZMaRYjVJsBJ/ynFmTf01qFFGoKP8AFUgMZsAoMtJ5LCPBg4Jp0NDtUW51AaiwJ1VA5BAWAtgbf98HFXbKSi8oI6jlPSMPRqQFDD120iWMkBNMRfchTNoG+OyuYqofV1ELVU01KWECBoAELTgfCQBzAvcfOO1VVQMe4CWIsLC+o/awwV0tEqOKTFmpyQQgILlAYuAIJbm/G+C00QpOwDqSuKf5ZSSA2mFLEWknz5mPaMWZSoWzVWkjRTChqdM/Bq0rrAJPa3xEAC8GYicX9RKPRQ0qa0xJVVBLFVW8ljuSTc73HGB8tlmqUjqLEg3AbSTF0fwWBJ+s8G5paMpYlQyfNGvVoU8y80yCvAudNmIgiCqwTe28XD1/Qdqg0DVScrrpCTAMKSpO8RebzjJjL90CQ92De6X3P98MqGZ9eXNP/m/UQJUp/llACA1Qv8wJIASSRDERbC09lpcnrOwugqGpWppVEtEuAQGKdwSLCxa5BsY8YNr1KjUNTaWJVQVJYOQQoYgi/wAwsb3MSMJeq5E5fMsaY9TT8QMd4gE/6iDY3vBHGGmX6loVVQISaqrcyQAWClrC9lGw533xEsZRad/FluW0CglZBBNT0WtBZdUd0NsdQuLntkziOVWmaWk0wXRjBgyB8NtuD4g33vivK5mpVp1AUF9tIAvK2E/D9bed8T9LQCGBVVqXmQSCO24kASF28WvY5srFHoryIZVQbEkjYlbwfmsIEjjDbKNRT4GFQDdu/YwwJWdOo+SwmQLYQZWm1SpcBgVDJpJ0gKzativd7EbzecPMr0h6TM0sBYFiQhYHYn7+YN44xMhNsKzeRqFQ9JWKkFgC62iSNwfFgD4wr68zEMzC4tbb4Z3iQTA/oCSDhp1bqJVVAcCR8PAI+EgcTN43t5OEvUKqspD3WAGvJMQAbDi1/FuTgiw5ZoBKBHMmVWqdttNRNA/TQP1xVlMyWpaIhUpVFJ1cy5UaeDAN72jFObzTIzQtwqgyReFQ2PkjbzIixx5kHZfVTQ9jVAJBCt8Q1D6xa/zc8bVaNd0Q6S2mnPBdSf8AT22E7xPH6bGefRfXJ9UhfQmdJGl+wPMgfId7bDEctqGWUXAY93G1Rgs/qb8EYnSrVXqUHfS57k7RMyFJkfzRBjYTxsB7ZDGXRnIeHtr/ACzt8bAdttoBJJ8kDjAnrMtB6DgD03MEz88sfb3+hxbVzi6Vc6kivR1F10BYMgEzeQpvA9wLALf+J1KprU6p7lcteQApEWMwQAFMg31YmjXx0lR5lKDGqhHlQp33jjD1a4Y6mFRaqkqWJCQLg25ECYMnn3GU6XnZqVGBIg9u9ttNh3ccYd5jMP6ZYAwIssSdQBAN9zOxiLmO0yprNMx8rV4IUEAr1ACPhaLE7AkQPpb2xEURqYAgMKhILSBYixsVi0kHcSMe0L1//sLn67/tgzKsuuuXHaYeZ2bddr7nbYiZB2xTZfkjaM3WQGrS0jt1WEmQZEqR/cb4a5dFrZlg0KgQFgSAGKmVTVZfDRF4gzM4WJHqo7FQgifEdxJ8kA2Jk/0GDenq1TTUuvql2EHuAtHII2B3sBzipsmdrIxzebNWt+YaYYKVU1BqEsvzg2lWkx9hGEmaoBszUpgTJWLGCNzG8AsRfDVMsG7X0hdcahEKAlQJvAIkfFMTM7RgNRT9arBhCqgfzbAC8REmdxJA+0QEncbBc+CrlRVaAFHxMNlHE47HdUp6qrFg5MxIZQLAAfKePc47CoOSEuaoVkprWqrqAIAFMspWby5jtHuCDsJxLIdHaq+otpBuwBYMACOZbmILSf0xXlqZrq2mXbtMr8IBkEdwBP2FoF74e5fIUqdMNmKoplzCE9xsNxvzadgJON0sEuTuqAMll6GoiozptMnXG4MldII23XxhxlPw87KGosdHIYBFiQQ2qygEQRzsPOEOWqBxY33WTOm8G43/AE+2LlPplSpUNeFe4YxpJAIjUAdyP/Jw+yfytOmg7/hr0yFrnQxH5S7gywDMY2sbeZP0w+qrRy+STMOhqO4EOFPpo6oAikCxmSdUH/ulr9bqekFKdsjSk8/MKZADKIMEA7EecMUrinl1BpLmFaFaijuWt/MTKgh9hc2tvYrOR87i6M/TzoaxMfylb8WBLePeMaLoeRpJTqV61SlRFOvCu41ksSKkBdQG37EyRGEanLKGNQoryy+kb6bzBO4A2DRO8+caH8PfiLLB6yKQEZgacjQQQFHAmZFiT48Yji7wsCg1HEnkU/xeXVDcBIMBmlzYQ4gckfD784YDM0VyrNTdXEEgCR3WADEgNZuCBx7SDmcwRmHp5iq4Vj2VZ9/hMgiOLQJjBee6QaaxTCuzKSAs62RSQGIHy6oA5JFrKcE4q0v5EovyW0ZjIisralqMrGWkNHcJvG0/2tth10DNSykmHkago3KlSjHgAkTblRaDiqnkzTbSfiDKIWb6u77x5iORIvjs5kGpnWFIE21fMDcTFrqRI8HGkqngzUZ+NJs1fW66rmadQnUPWUOLE6VpU18AHZjO0kYFUqBXDGPTq0yFUfK/pCdRuRDX32nxgbrrL6iBVXQFULYwYpxtMEAxxMfaQWzDKtQQYqUVkAG2kyLcAWxzqLo7Ghrn8wxq1QDBSmTTIYkghZadXlUMm9hxOGHS6tPVWFWDanU5uWRXTYX7jMnmMJ6D6q0yAIUGT5Og/tWNv7YafhbO01qOKoB1UUBJBMemAhi3iL+2IliIq+ODlLEI9PSr9wgH4tQgLa1p9p8eNbSzuulYAkCWDAwRaRf9Nyb4xLtTBpwYC1w3+kmlb3/wyRMb40NGkGpUDTZFHpoqg7MTAbkXm43IMebzJ0siygXPGXBC2UiFAsNIIBuZiTJE8xuYwFm1/NOlZBvImBa5JgRYwGAvYRvhjnK9Sg57Z2EWOoki8E+LTPA3my/r1XSyFwNZBPLXDWAi/j3PvE4cJJvBGECMhK6l0QpC6pAIHbyTPB7VnVeBfFK0acVNWl6qKVFUKGntZR3G9lta0AHcnHrZpgoZwhJ7oWUiTCxBVvhsLgeZFzAPSCjvDagIX4TNRoBMCWIue4QBpiJtrk0vAL08lsq8EgqrzNxCspI8ixHvbxAwdUsuXaAmmpUWaekGwca5HPEmfh8YUdMpFqQVTEu87yQFQkbWt+w43wzqODSpnUSfVWZ41Kv3JueOPtglhjZ51EsU01HNQmssFyYZAlQweficg/8AgDCXo3TtJrFgCrKChMREkn+3j+mGmazPwwZn1CxbefSXTEAADSwtH7ycG52kP4WnAjSSpjntVhf7/wBcNSpB43lGfyGXGhjtJMwCL30gx7+3nFb5h0ueIIgHSCdluLkE+B423aZFoRkK6g5F7LEGWNpi32/XA+c6YwrAUg5WAUbVve7SGEm23sPck5Jsy8id2M/UmupNiRTtyJCkSLRvjzMSV18GitxyVCq0T98eZwqKlEwdRpoxJ9wCBbxfAHUGcJlSfgFrD+edc+8gYDowLq2WNRqintIRhAAmymBAjV7nn74fUUCU6JCuCtON+N5JHsPHna0JS+gsfOxPvyfOxkecG9IzDPTTUWc6iLA7gEkjYH9Nhhysy8jdhtbPqwTtJgyxneYgNM2nmbA7DbANMAs4Ydh7Ta2oIrX8STe488QPc4ybmFJPsLBl39ybbf0jA9SqANTA3qXnaWCWnzY7GYwksCWFTLaqUQY0nYT3HeBO1t/9nHYGrOs3UzA8jgcRjsAqQs6Q6ITWNZqgO6KpFlmzTYAefrbHnUS9WouarqTRJ004BCxeFngmCbT9tgorVjSGip8KkEiI7iohdtxv98EZzolSsi1qesg2CmYVdl0knadxsD+27pbJ4tt4D+nVKSuflU6tMAnc9otcnYXtvg3rdZhTC3EatQKxaBY7EbzedxYzhB0j1adTS0hlJi6khgLedj/fbcOKpb1aZq/4bOC51Xbz5gbnkk4UU7foU+vYPl+56ch2Qsq6m3BNrSYJHueOMaXP9RYVNKPVSpTGl3Mo3b8pYXKzxJ+mKPxZVp6KdGmIRGMepUDu5NtREW+u5kbbY9qdPKKusAuABBPMgREiImIm3jnEtJ7GlJNqIOuZLNWq1cqtZru5YsGUWUGRIgGPiU++Lun5vJVDVWpRSkhC+mpSW51EOsXFvr4x4v4r9Kk1CiQ1dng1HXUAkBiq7yNYgzxsOQnywStUqIwRKgBKqCVU8sFmbASYJBtztim6Ms3036/4abqlKmyGkV/LCj0mgyGMHuJvAUybePIln0Nqa1yGqgk01ksR3RK6XHyqALKLAASfGRFGulRVp0zUVVjTYlhzMSQfptjT0uiKyBu9FIEq47lPIYg8Ra3OMp6ydcKt0sgvWK4/ia7TcaxYzdUdbHxJH+7YL6uj+mFYf/IBIEwCiH2+SP8Axyvz+Q9MqBHd/KPcCPr+u+CKlUrTBmZKP91Ki8E/KY/7Yn1RVJ4IdRaTR0ByFIVRpIJhF2BG9zGJ5igTVXUrKjU6kFjMgqTqEN5IMEzybzgrN55DUowLCpYD3QhhNrg8X++Lc6Try5kgK1ane1nD6d/aLb/rgyUCZ7LLTpJUXV+ZTY6vMKrAxxZNpwL07LJUKITAKvJ57SGt4Ok7x+uC+rEfwFB5JKrH/VRcH94/fCzoVUmtSPgNM/5qVv3GDoOPQfnaEBjJlRqmJiDUM6psZEX8TOLun/iQ0Yp+jrQKdLK0Fgrae4x4FthA9rV5vJ1mzLaFJphtBcFRK6mLtpJBgTEe4w6avAAqKrjSR8P332H1kXxEknhkOLYLlevqa7qx7jyQCLCTF9rDyY5EYC6v1hldXEyqnuF7wBuCCpAueb/qe1ChYgGl3SSNIBnaI9yDEgb33wn/ABF0Q5cNVaoGRogpvYNMqfeDvH1tChGNmThKrR7n6msydTKtA6dS9x0TLH7ib+REYX9Kg5pAV1FrQ1+4yAfGoGGHuBi7K1Pyu494UL76WaqGg8CSD74HywZa+XeJBFMz/wBJ/wB/3xtdJovi6/36DuhoCYYwFqVD54p/7v8A9sQAb0IBJgU+ze5FMKY99JA9hxOLcpQCVTqJ7cxUA7goLflhZncXNhfbice0EPpBtx6qCI86WEQNzsRxb3wnsHtguaqeogiJX1GJibqac/FwoXi0g7xhkysuWrgNqUV7EiTGimL7EXne8R9cCdQVSUiwIGuxXdpckCJ9wPcDF9Kqf4KrNz6p7hs83D7mZmx8ADjE3gfjStMF6fUYq8EWBJmJiCSB4MgCffxg/p2YHY3wiG06lJ7vUU6R8xtO5va+ElNmAkcQSRNpHn7nf++GTpUDiKn5hXX3XETT2tGxjb4lMYGRK+WAvqVIjNooJ+FQNW9hf6WwLmFDZVCFIiBNu65uTFrAeSI8Yt6jV/5tTF9SggTyQDHk8YEoE+jUS5FNrn/UxjyDt+uKRrJC3MyquH7mDRBN9QmTsSfrGGfQssfTADb1WFx/kQ3B3AEnz9bYQZw/lOyn4SG8mNQH98G/gHNn1QzElgzHeLlNINuQs4cliyJK2Pq1ICqlqaxCxptZa7mRtwB7mODcCv0/8mm0sQ9fTA4C6xqEH2uPpgzrlckioI1CoXBJ5prSET41T9JxE57RSRRpMVKhUgGRIrR7W1Ab8i22JVlca2A1qzA/4amQDLCTcAm/Ik22tG2PcHVWFtKyNK39VFvpE9vF5x7hCXidGVznTHfKOqXmKgLFO6IO/wAXwwBNrC+A8p+Kagy2hKaL6YVS97hpAta4gXncc4ozXVGNEqhkkQTcmI7t/a1uJ2wT+Femq9GoGEiodIvftDGYg/NG/jGySSthybdRM/09GqVVQatTHde4+SQPPO+PoC/hqjWg+q0IsRcgmZImSwAmLybXOMhlMj6WcCoRWFNu4iQo3B1NcCPO040CZx6AFNKxZgJZgw1EmDCncLt42tF5qTk38WZJRjH5ILz4UKaFOm5qERdQQfre/wBp98dnOo1GoU2qhiT/APIb2JBHuObcTtgdc3oRmap+dBABYlgTYnk6gLyYvF7DArZ12FNYlQsfcyf6YbV7MvyuP6SGUb0q3qK0Le4AJggzEjf7TgDO5JkYFheAZWRcie3mx/pItBxqPw7RVfUqMKZCITfuKmYA0m0txFxhotNoX1Bqa9R5AYSYjfwsC9oiOcR5J06F+NOHI6lVYZlDBJNMfCJM6IMAn+/H2w0fNNBQ3IMG7cWkA3HNxvfbCXPVwK9J1I+ASQCP5hEX48TvhlULFdYALeWNiD8wF5YSADMGNgYxhJaOy7F3XK5DU2v26oBkCwBAE/T9zi/qVL/l1fSVU00vFvhLWvf4QONsLusUaiooczOqDYGSF1So2Hi/6XxfSl8qktClSYYiABuwAuAADcybW2w1pDjhUM/4h1q5UsoIlyon4uzY+NxxzacVdez6nR2Qy5ykdSkzBVZA/UkH3wESGbKLAMo9tRj4BvpgifIPvOJ5npIrNUDOysrrpIkzqpopMEiZgifrgwi79FNasamUy1NAdLuQ9Qx2d+mmAOQdV7mI98Mui/hytl27oqWHcpJneZUw0RH7jxjzp/RiiCkSH0tbUsMW1FlJUMdJkgif2N8Fu7mxpq1j4JlheCTtJFj9I5wN9DSrIyEgAEhSSdVtJLcnVYGTfYzPvivM09En2JnVvff2/fbjgKrXZBsYA2UHZrcg8cE+Me0s0IDKSR9Wafe523tH7yTm0yZMm2WmYuCOSJO8+x+3/fAfUcv6lPTLqBOk30rAIHgD2EjY/TBtAMQCbG0bgECImDMT5BmPGCvyys1HJI4CeDvIB8+ATe2Em0KKbVMya0Fh2YxHoqsDlqjSIG1it/r9cLHzLU6uXYG4Si1jvpG37f8AnGp/FGUZgnpqzgOKhbUB8MFCQIuI/cYxmbcEqTPaqjSx+VQogiJkE3++Nou9jkqVGxoo/wDE1IIX/mbk8a1Vh+ugjCzLGcvGkz6qdwMSAAAg8GbyL4cjMj+NQCArVyx3+WmAsbHepY+duMA5EgZaipIvXBbf5jydhZB++JsiayAZmgFKIY06TYnULnTBEAmRbbnHvTKs5E2b40W9jIpJqNveftGG/VaCmu+lo00xEkGJMiftP+74AFDTknvtVETc/BTBvyZFz5nDu0KCdndKqR6naCdBvePhaTHnbzINvc0VgPRaoY00qqC3ioirM7TJ8fW5wi6VTLBgDpWL2N7NG3v74YLUKhAJOkvvffQN2tMk/rhVktInn1JzAJAgGn55i8/WTOKaL3zYEkkj4byZkEQP5gD+3OC8+o9ZCTKlUJE/ywR+uFvS802rMgEAktuQIO3sLX4GLGLNI9KuNxoJY8TqDTt7C2JfgaidbOLrB5iTIECT78Y9WuzLVee4pt5gAAD6f0x70XqRZn9Y1G0iFVQoQeQUkDSYAgb23w3dMl7H+bUH0xI1S03B06nQtccycAUs0GFFA2ykEGFOoKIHcOeCCL7b47K58tTYv2t6OkAXltSkEQo02U2i2A8qSXpLXYMFJIaAJEdo2PItO374lWhPO2NaFNWUFS8ezAbWI2847Ciqyhm1tURtTdohQJJIt6y8ewx5hOxp0hbmOl0tKlKzLaWWCC1vgJBA8zv9Yw1yldES4hRp7bAC8n/N+s8HGdXNeox0WKAMYmIAEkljNiY2v+mLkzAfUCBOm01NAB/m+E6o4APvfnSmzOSkpbqyWZz2iu1OkoRVb5CAC0yHJG5AjT43scSy2TZ6jupBLCdUmzG8QfaDzuMAFCkixVAWLCdz/mi5J0jxb3wR0P8AwSC+nUx3MfyzPMX9v2ONVSoxknob5HJAU3NSoIG5EkC9xcHUTOwgkjcXwDQqotxcjYG0i+9zH0k4IVmAWmGRluVWdW0yVGr+gxV1Gl+XqI7iwBsBsAT+5wnhMnxrlNIaZHO02IBHpiNT6jOorIT3iTP2ww6b1WmahLuuiNPcuvaIOlmE3Ckmb+AcJEyHqhCpUTsQRI8bkD/vbecXrk6qKDFNiSQqhFOo+VIEsb8GQZ8GI4xl2bU1LWhtmK1OvmaPpaNAVVKf4agSxYDaAs/KTzvxqKFKjCBTeCunSTMeSCIF9p+04wecp6kpMoWmVuUbcXMte7Cw3PGHnR8gVNQPUlL6D6otuxYAnxBnaxnwcnFrDNoTvAp/F2eArLTA+GCxEwSRcjwI4/rAw96SmvpyoKoAKuCNGrVdrWIIJJgTb6YU5r8NfxDetVZ6eoa0Ai9MCxA4OmL8EGR4c5SgtMKqtI2VXUljPEhgpP2/W0PCQnFuxPlsqdVFnIWnTRkBhgRqDQCQTDd039rRhvUziqSC4UMACWa8C0arEG/BsTETgjNUnQlNMUu6QEBDah/NyflkEn6k4Cy3UHpo0y4UaApVjMTAIFyA0TfYbnClkmKfbGIczoVZUj3aR9bkEGdouB4kR9U3JAtM7xPxEwfueIwHlFZgrIzJUYROio1zvaAPpA2ABsuC8zkyVUliTCwFUgljYj4bGebf0xLQpSd0Seo+tYVjJN9I9yBe82vA5g+RX6NJj3kKTpJHm3AH2nzMSMRrUzSQylQEyAzA6Q2oAgupsx22A9/NVJFYqzF9Tah2jm+ldI7jf34jCoJW1Qbmq6FR8MCw3/cefoPuRidJqmmSjETeCNpj3JsOCNh9lrZQrDepJUbFGW95YnaZ8i18Fs0qJmQBBABn9bfNhIPG2mXZ3LAkBiO5fIS1zYi87AWv9hhXT/DeVaZ9QysE6g0X33MD2JEzH0YHNOPiUxOmCCBHwzqFj9hPNt8FrSUgAGSLhoJUg7klVkXEQ0nfxilaOhVJCWhXb/iVLTpI1PvYAEIDHEgLAGPfQ15SjaAKidwESGFTkgiQW8fbbB/8AKLmuJbQLIWgFtxLEGBLCfoOJwmoZlDUy+UQzBVqjiY1KGYItvlkzbzsLYF6FeS+pT/OcKY000W5vEFiedsVdWTTQgm5fVuTwFG/EA4Ky4AzNcMe78tQTY9qCfaTp2Hm2B/xR/howuGEze1yDY3BmbHbbD/9IFHbAOh0hU1CTHtxuL/rhh/w4yPzNMAwpEGWi1jIjSL+D+qj8KHtq3aYUgCJJk+SAQDBvh/61TVIFtNmnSf+kCwN7k7gYJWnghp3gWV6FT10AY6wq/D5AHcJjc3x7msgy+qTqIaG1SpmdRLWnxtc3O04mKhfNLEgqLf6VPvyfv8AfB/4gpr6ZC/ExGs7CIIAv9QN98Db5IG3ZlVlVc2LBZCi8ybA+5n+gwB0ikXYggB+4jVtaPtNzuIxpvwj0/19cgnS6EXK7azeOPa/GNMuWpBe5GbmQVMAfMPv7E7YpzotQvRi8xtGxJprYRADnbj5ufbFPWKT06ugNJVdTtYA3APwwCRN4Bi2+4a55GavTHoOo9YEksIVUUEhiB2ljJnwE2JIFnUMjSIJ0W5Ov6QLSLkD+3sJ5FxMbXrnUe1vFl8cbY7DHMZeirFWI1DcamMe02x5h84meSmrlSaQVCg+E/l6yTI9yZNzxtGKHoCgjGpFQupUNpIEyC1z8wAjabnGgXr2Woqr1BVSqSslSCpPJEktpgLIjc2nfGT6nmPXrSheogEgMoWCbna0Tt+87nWCY/M4pfZXlmLAgtoVpBqEMbAXQATY/SdsC06w0kMGQKGZZIYlgLA7Af73wz6lSFVKYo+rTqITZmBWDc9sfFteYPiwwPlsg51Gsy+nTEkxck2AAtc/9sW89HNfFqn/AGJ6dLUdaEh9/efMi8++PodB0SjTSirV3cTLHXvZmJadNwRHsfGMp03pdNHDuD6YBkPuZHbEaTq2II/fBf8AHVcvVCozBtKQoUfN8hDXJkxP9MTNrRcI8laNM2SqMVJYKy8/ETMcQFG39MFVHZDKtQSF7js4F5ILEosz/J98Zyh+MHMh6VOownVErAG5tMRiI/FtKoQDRgau6KpIA8/BJjE1ZLco6LK3Vi5ZG/lEuTMk+CLBTY3tfDvJ1EekKYqN6K6QStjrMl1AmdxdgRP6jGT6tmQapFMnSdlBkNNhG1m8QMMsr+IxUpLSCaWURNrgREDg2InwdhGHTdIbklbexz1Xq1SmqLGtBdXJ1EC1pOowDxx52wV+H+tBwwV2V76l1MDG0hrT53BsLYW5Kq701TRNyxJDDt7YKyIN7GCd9sSq5BFJekzKwuFUyxIIkGAJGmeMQ0tdlRnNO7waR6fps5V6rakVgL6I3YSBGwmdXHMjFCZVKmq6EqfmXUo7gdQB7jcRPE7nfCpevUiAgmx51X8fFFttz5+1/TeoFF4kX1aAd2EqQrAlSrfNFwIOIcWtmkZQloNzucdLA+s+oAemQVCsQFUKPigg22uRI2wPTrGmdFQ1KbFmDA0vrft0QYkjUPG0RjqHUkoguzsHYhe3SvxWUqHIGrSN9xbcGDDK5ZTURqXqnvb1GjVGqNCkzdpkwREwSDF5pMONsuzHTUr1/ULvY6SRCgcaALyvBBm038l08jRQxTXQiBQQQkES4KhSNpmeLbSRMKaUg0tMhSDqDeWixKqBH80CfucclSi2qmasPJlZgkNAKs5MzcT7i0xhXgqLdAtbqJVGrURpRgSGc0yApJAICkRAsLn35GIJmqqgtTUsu2pSjAqCAfhJCibQY/WwPSpSo/loCqhdJUDtEyDIDCQTO/8AMLyMCdPrZaodJZxJ7US0MAB8xCqsW1Ebn3GGqfQow5bGGR6zp1jStQtOoXAg7rIA4k73jwcPl6nSZNJ0nTIXcz5AIM7A4SdPyKuwVgqap+KJKxBuSTHkyQb2xeOm0gCSQWk2WCoJ5B20zKjtudzM4Rok46ZJs3LAFVUEggEsJYX1QFI2FlPPniPTej0RUas9F0cNZ1epY7T3AHk8EWPvA+US3cNQFgI0mNpZWB7TYTafEEHEep52otJv4dC7AwdLIwHbYCGF/A0jjfAsItJbYR+Hs2Hr5zQ5JDIJAB+HUJI8Wufp7YQ/iPNO1TQYaX0g2QA/CP8ALHMHxYi5wR+Csq9LL1GqaQxq2IcTsSrXkGSbQBvzxnvxBnEapFR9IgzZmknVMQD9J98WlcqJ5NLA2/AaFlrGVCgKTKzM6oAG02i5G+NSckxgmpSOrTZYDbkyV2AB033mMYn8J03VKjIUJlRDRB33Py3jidsaDLGtUqAOlIsDKxJKjlg2gX8kmf0xMlkpL2Klrhc1LcTeRcQQpMmNox3W0KU0LEtc21TstrcSTyLxziqlAzAFRQyMJIgtvIDQDuLHFf4mKABacAEgjcSGFnM2G+0/3iqyjPj2EfhqqaVJm1MpZgAwIjwFO/cfG+2G/wDHMWUwSokNdllri4JvHkRM7jfCXpPUFo5W2rWSWJAJkfDpgyBe8gfexiI6m5bRoOmBqaLAzYRAMjaZ9uMJq2TzcWaCt12ookopB+XTJFhBlR7fEcXjq2VYD1KMHgjjY22b9vHi2KPUF1geoQWLAaYgRsCSBF/e83wbUedLEnQDBJ1CTbtF9EQRYX+t8LiWptfqPc/Ry3qN+Zmf9UzsPe304x2F/Uc7TWowUmBG6gnYbm2OwUH5ImNzPVK9ZlXXr0iAQsbjuvvHtYEyYwflaVZV1NUVUE3YWsL7cjePpbCMNpBI+hj32BP9seVM3K2VZG+8HmSB48bY6tIwfydsd0OrVSRpUDVyxgAXgmFJj9TbBdahnShb00akp1NoZR9SFqQ8x/l+04S5HM1o9QfFsqgBY9yTwIkXxLN9YqtC6hUd7tAHvCyBJ55vb2xLKSVZWR902gK1QMiadALjVNQsytOn4CIFtQsLTxZL1aq2YzTsguxnYADbgWH0xemXLlRUJXSmkotQaQOFkWG8ke974bJ2yq7qATExeRyoJMqbkcYXG3bBzqOFoT9P6ciz/EJUKgWCMAGPAPMTB4uOcV5/pOigtcQA1VldAZ0A3pgckEAyfphrmcwxHxEDyACD+2FeWVqz6FQsw47Ta1xMeRi+PdmCm5YoffhzK0qf8PXr1VWVbShbS2oMy03BF4Fm8yBvgD8R5FaNcClVLsRJ7SpBbYHUASSIMxyPqUT/AOJ6Z1Aa9JEgwQdJPjfj9+cE/wAMUqemWAIYLqmwn5jE7bnxGJSzdlOqpI2+Q6ua9NKesHb1C09hAAHbNllbwYk+xxHqtZ0qAmOIYeygHYxPMTaeRGMtmx/D11qoX0+odwyGLGDyCVPscPes9YNYqRqCAadMkjtNjEmDfz9hiYrONMJrGdoMHTRWplgw1ooJLK6agRJCsVKnTsWL/pgbptZ6VVaNWmwEwoeQATNzI2E7RzzbDtM9Wo0wNJFNY+VbNJMsYMb8iwMSs3p6Z1N2u1JKpXSUUjVp0ajrBAsQRM+F9sSy1BWpa/gaUcu61SMwj6VBKlaisV+HQwZjaSbRp+Ic7k13ppVJWj6etDFZwwJZZJGreS/k7i/jAn/EUeHpo4qsp1MKgtabrABJP03jnAxetEtJQrINQhrglT205GoESSQLe+JOjl6Bczkc07Gv6g0zsKgG3JEy0kEXsLzgrPdLpGKorVC27Mpss39K3bBOqIHBmYEXZrrLKDT9JQKhntJBIBGoaWHaBzBP2wMcgSA2pQoPYNSi5AJ7YMi/gfeRhGTl6CK5LPKk77qWeVkQA2qJ0zuf+rBDZ+k9Yk1Gdu2dRKxBOncxzMHeNzYYU1unjTKvTUr8EsLQGJiJgF9zAmMLnoVnNNCtOspZiHptDRElYtEQTeQJ5Aw8PRKUkzW5/qdFoFPTTdzYayAzDg7cnj3tIxTmmqowHrs9UiRTY9ncLNvwIIXTO30wpzP4ZrmTSqpTphZECWcndXCnTOqY3kk82wQnTVUL6iCobkOIQk2BgKpAAgSdQgztJwUjSnJ5Gq9WUKAbi8wB7Lqmb6jcra5gxjn6m7aQQjBdu9liAJBApQWjYajt8V8UZhFoVAtKqtMtANM6WLMZ0qJcxNhqM31bbC+k9aoGOqkXDHUF0qeQDsWkd1weTvwsG0YtI7NUos1GGcSPiFwZEsQunuvE3nxj5z1pYqAMQLkkXkBTAkEbngAz9LT9B6xQqGkqrWpmF7Rqg6tryIIEki583GMhmejVqtFNQ/NDd2p1FpM6ZN5km3gR7uGHZnNO9Dn8E57TSq6RSL6kP5jFIEGWUhWJbu2H67A6nNUgWVkUkW1BQXY3mToMCDHtueTjAdHytfKzqJAYBT4EcMGEEDb2+mNj0z8WVKej1ybQoHdcfzagfTI27wMKSt4KinWTMdOzBTNKSwXtNzJEFWkReZuAIOBPxJmlNbygjdi3F+6ATfkwcW9Iz6U8+lRmUoGYHV3WKsII5BmPvhV+Ls5TqZuoyf4ZIiDxAiJAjbaMXWRdD/KlhlwBTlT3SpJaJYxv2zG9rDi0+ZOoGaHQGbR3MCL/ABC7TJuwO5P1MMt+KKdKhTRA4ZQNWoAjUAvcPpcCD5EYrznVOwsLBmLX0KSTMCwgDng7DGdSM6d/Etq5ZBqYAI4g7kH3IWSfa45mY2q76o7nYu0ggFrEcTpvJA2McfVT0OsBUBB0pogmDciYYsJIa57hO/2DzMPThSX1KwkaY3B3tfedwJkm+HLA3faM9memPqMrWmbw6/f5ce4Y5nNEMQqKw8lYJ88ecdg5CtGJy3paF1ySbkA+f9Ue3GKmVf8A4z2iSTtPsCfHtOKqSkDe37YFq1NRI2A9/wDYxtZTyMaVdTAW/kxFht7/AK4FqZxSYIJAPn9ZnfFa1NKtpO4/8b4hljb/AAweJk4GyVGxlR6rpD2Mn4bA/WcGdK/EFSm7PqqFmAiCflspIHIE3nnCBjBjbzgulWC6Sousljyb2n6YG7HFVoZ9S6vVqVNQckAG/LE3OrzHm3OK+jZqqjM9OtpqMhVihElSQSDxuBgbOVgzNpAE7kEmTyZN49sD0mvHPn/fOGRLeBmuXb1A+qW1apIvMzPM4N6l1EIDUgGo4KyfrIYjawj7ge+EfqEckffHPVLDuJj9cNoiLaD6mcqtl6fcZp1WiedcMDHNw3sPuZZZHOLXJ0n061jpiUMQLEmRe8Gd8LsgihGT4g/0LDTzHxD62n3wHlQadenBg6hJEmxsxHm04i2jSkzaNnaiUzqcVA3b36tS8MQBtOwYe218Anrmtl1lgoMOd2IJYkydyBAkztvtDYFaYj1F1GD3KJ0sODDAb7ffwcL6uUy9RmLqPinVpPcCdxJ7bfUcbYlGk4KRJOrL2hdLrBAgyQskgliAAd7c284nT6kx00lqO1NGLFdNxHyzMlRPmAfrgHI5RdRJITQ1rOpN7HUGuN7HSbi2L6GqmyshSYIEBbteCRue0z5kE+JKVmLilp5GVfNdwOkg6jBBvMyzNqNydjH9ceZT8QCndBAnckjmTAvN/O+MznatZ3Md3MgyZCywG3bvA8AD2x7kKrlQbhSYLHtUfXgzEfrbBxXaIjB3ezX1ahOorpCmDplT2se4X4G0QDBMG2A6igKWjRzKggEARAJUaZgyO3gm+FpL6zFRUgWJAAYAXmxIlRMAHfAteoGIU1T8XcXNgY7jYD9Defrg40OSdV7NXS61T+TUIUkHtKkzcKRMkm94tJBHLej17sUxpaCdLlWpi2477n22gD3xjM706kHKGqZBGh1+Fjz2zY8AzvE4nlqYp6vUX1VYnUryS5kMdbcbAAWjfnC4o0hCcVs1X/8AoWqXWpcgkhDp0kCNIs5JgbxYx4JxbW6u5GlqdWsT3kN6atzq/wDjMMIBJUAEc3vlelZXQwOgCmSbazqWxjTJgHuiR5PJtfnc4VLCnUZFE3gAjmSbatiJIH7XKOi2kaM01nU2laYmIEspO4JYHuP+Ur/bA9fOJqZxUWAACzEO3/SFI2gAze/3yNXPMWJUAgwZ+ImBEkA7eWj+uA06npYbmf8ASP3gkRx+h2wcDP8AI7wbNaiSKi1SlRSuo1V0h4sugKCwA5k/rix6zsxeSWcwGWEAYDTZSBeBN4Bg4z1LNa40r3cqW0E2jt1EDYbzyd8cmaIgNqFzqEdyQZBEEgtAmRYCxwUaJlOYzanMoDDLqGqPcAESL7DbjCbqmY1VahBgGoxAngkx+gx2Z6gTWVhYrH0tz+kYV1avcIP7/vizPo0dT8QtSRURCo2l6cyYiQpEWmQbHY48oLXqOrFFWnBMRadhAuZNj+u2C63UgTUIYafhVO2FBAg2+cnuN+f1pyXVaiX7WUGdLbbxPEmTYxbcYRdBWWp21MQBOngMfpZvrjqxqFiTUhbSrNO8G4+Gbjj++PB14wO0qTOq5YX8E3i3m/jAtLN6TUMLobcaRbYSIIm/sL4nJeBZnc03qNMb8X+l/pjsC9WqaqzlCQswo2sAAOTe3nHYaRjSE+o6IHJM/T64qemY+/8As47HYYwnKr2kebfqCP648yRddQ8AmDcT5jbHmOwBRWzzJadR8RHtbjHtCxNpEbE7/pjsdgAnStiGZp3tjsdhvRCWQzKUahAJAYHybiZv+2Cc1090BJgqpgn38D6C8mP1tjsdhpjcUQyKtUqqigAt8N+QJ3wwzfT6qMGqgGBAaZ32kb+fG+Ox2C+hJdntLNKTGqw+KBH04wXls1vpeLbkXi31Fpn+2Ox2JNQTqHUFctJdnUwfECYEH+3M+TgahmrTu0gyTJkWF97DHY7AZzQUOoE9pjZrESDNyINjziNHPqw0wYA06YEEAEAmIBN/bbHY7AwgkkdSzR1jSSto+vtYg3PMjb7YlVzsVAZBINyy6gTJk6SAZm8mTfc47HYBhvS84S86FZmmGYTEQCVH+WUiY9toJmZdC7LoDGIBY9siV1NA1MATtfzjzHYGVAh1DqLp2utJXkGVWZPBEKvdPJP68xrdWdQvqw7CZaAGE8kjc8fY7zfsdgWUOW6F1XqKnUArBvsQP5uRM/Qx/QqrVQkPAHZMDUBfcmIPtaLSIx7jsDwSimpmQDqhtgPjcBZLXEGfe3t5MUZgqYYHU02LTzpt5iJuSfHvjzHYChXnap9Q/XFLNLgxAsPP9fbHY7ASajp+UWoC2tAoY/KZMXI4j9cFZ3pokaSoQgaRcmdzuCNriYB8jHY7CKBU6KQsCtMyCIO4JERAHBP2PtPHprMCoZSYvC3ERG5i88ETIBi5HY7AL7K3/Dd75hAf/q5+nHjHY7HY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data:image/jpeg;base64,/9j/4AAQSkZJRgABAQAAAQABAAD/2wCEAAkGBxMTEhUUExQWFRQXFx0bGRgYGR0ZHhweGh8ZHRcYHBseISghIB0lGyAeITEhJikrLi4uHR8zODMsNygtLisBCgoKDg0OGxAQGywkHyQ0Lyw0LCwsLCw0LCw0LCwsLDQsLCwsLCwsLCwsLCwsLCwsLCwsLCwsLCwsLCwsLCwsLP/AABEIALcBEwMBIgACEQEDEQH/xAAbAAACAwEBAQAAAAAAAAAAAAAEBQIDBgABB//EAD0QAAIBAgUDAgQEBAQGAwEBAAECEQMhAAQSMUEFIlETYTJCcYEGI5GhFFKxwTNigvAVJJLR4fFDcqLCFv/EABgBAAMBAQAAAAAAAAAAAAAAAAABAgME/8QAKBEAAgICAgICAQQDAQAAAAAAAAECESExEkEDUSJhEzJxgbGR8PFC/9oADAMBAAIRAxEAPwD5xS1MTIsZmwIEiSfb64I6EKcuH1bW0iT52kb/APrHvTqUsQTtBiIkRq99o39ptijLJFYr5kbwe2Yjxt/TbFpHP7RccummVI1TdSAOPrPj+18TqJ+VuO2DEAWJIv7zb7frZlkOo+qotyQCZAFmCmx0mzEb+cUdRQr2gHuJBjuAjSfr4+4Pvh1Qo5JdQoAIhDTMzbY+J5+uGnRWBUAaQCNipjUJg6yCBNhAI9xe8M/kgFhg5i50lTEix3j7b4c9MytJKaqEriszRpqlKQBgEMCw8xuB4m84zc4vDIc040BOlM0yoQGqKgWFEBmUgqQBMagY+5IjbAlfJ01IDtDAtIAk73H9v1xosmF9NnKUAzKGGk1GaRAHbqKKQAQR7nY4U1sqVorMdlaFF7KwkfS4HE2+mJjJXVihK3V/0OcgaApAaHTSQEYvK7xBlBex2k72Ezhd1jKjWDYa6TgjTpvczcC5J1bA3H2adIzRpKwBIWdMja8SGj4T8uq43+mI9WpgUlbQFZGV5G3dYqR+n6Rvhww6LSzQL+GMvT9FWYU1Ide9txuGkbEBJO3nBj9MDqX7J9bSUGkyrqyalg6wAAG0k2nfaVnQHfTUppyZg+xsYEXmLSAZi+2HCVNFHVS1tqQF50kmoJDbkgQw8fKTGHO7wU0A1MtqNOoyhg6qQYgzqGoATLEgxe9ucEUcrpJ7tWpACpcQzKCAwm5+FRqB/wC7NMxSBoOFUSDVvAuiuV0zvOi2COjUqbUnLjcgrGpo1oGIUC5e5ECYgn3wPWBfLSFmVy2tgQJ40xDEDkLpKkcedjA3BBpq3qKKI9VFZl0RKSBJdWEAGAuliOdzAwQco+hWQhEsCUFyG8sLC8doOw+I2GBhTCUvRUE1SSSASoUBmAqPpiQBMcsCY8jL1YkhBk6NapVVKVEAANMBGhCdSd1wCNRCncyd8M/+F0yTEa9Rg1BruI7Q0aJgie1RzYQcP8l00tSZkqMKhMkGwNu0NaD2yYibtBF8UV6rpJKqisVJ0nWpIEG5kKTuAZ4gtEYuU84CTd0CVenuACwSnYTBWHC2KyLBiIEGJn7hW+TAtpsrWJB57SDIADQBuAd/Fnz1yoZbKjGdlBmRI37WiRHsYtGFXUMkyOfTIbXTNiNVli0TaBeeNN/AIhF2D5dwivGoimykjb4irCVg/NNoNiv3p61lNNRRY+GtyFMW8GRudsFZs6RSZyCHCpIsSWiqk7i5DAn2PtifVNlYkkgrvv8AOI4B4AA4GHFZHG7CKaUaz0TAVSrTpAUA6JYEg7AR+pnnCjp3SzVFMKIY1KqmEWxppKgSCAIKiI/W2GfSskHqrTExTqVNVQFQCdJKL7W3gR4Fjjuh5d6Vat6oGju0EGRr7bC/8wW+40jwcOlodWUHK00zeVIINMoFmTJHcsk7zcX3+hxn+qZZQsgAaa1VBta4KiB9cOajyKOYYQrVnZRtCB+0e1hY48zNB3yNKqVgtUZmP/2Z2EfYg28jFLBogfrSBmUogES52+C0EjzrZRG8g+CcKupUQ2XVo3gG28TJ9oIw9q09VKoyXQU6amTyFDPbxJUf6fpC3OLGWSCfmke3+5wQXFUT48KhHl8q2kuI0k9/gEEC/g90gc38Yu6cqUmJMlQQQPBaz7yIgA3Hyr4vZQW9TwUB9iSBq/dcPukaEpS4nUhIkaogfKdNibiJNoMb4JOkR5DFZ8A1CREE8fb9sE1KA7Tp0qSF1MQRMCe2JImb3GCvxLpOYqFVVQWkBTIuASR9b/vhnkskGPqEqNNJO3UGJYnSIB2kDUBaIt5wPSY5ZSEJycUqpUqwWDJFwJkMJiQY0mQeNpxCqAhbVFmuqhSZIm24ji2DM5lSEVmhS02JZj3QGI0ggkvePcYk3TRopVdCkPGnUY1bkEopMg+zDfjCIE9V1YkgEDiw/tjzD2rkEU6SVsB8KMRsNjJn649wWa8pANFF1K2uIA+0FoPjxuQcUummsGgiGseNvJsd/wD3i7KqHm/gbRfuP1Nz/TFecPfI7fN/HE8jFtpE2o7GlVZbVpAmLiZt95IEm9+L2xoqPQBWYBavpVGUSlJGrtbckrABKkSBtEmJx50I5Bsuz1jW1rpJEKQQSZppcs1gxLWiJtyD1LqoduykcvSiIkljpIIJJvMDj2++cpLTMrSaRZ11moM1JXYaArowAR+4yJKmQRLQbnYWmzP16mZpir/ECsFu1NydaG8wGkXFt7wN98Ka1R6tJYLEBSfhMCZJvG+rB3SOmZapRDJWZaoDF2dPTWJXQo7tJYHnUAdjEyBeOMYj40mAEqHYCQAoMQPaVAtYA/FF425xqqHRaNaklVfWOpgX/Jd1GlSBpVAxcktMlgLXiIIrLXWnPq0q1MqApVCCZIJIOkBTaIJ8zOAuo5/MFA6VKqBGUMwZgCY2B1Ejb24tzjKPjqV1snxxSetmlylTIZdvTUZiozTqkKAI8glQD3ACPMYH6xnaLU20pUDadQ1+mwtM9oHtG4j7YRmtUg7NNzqnVsbjUNQ86ha2Pcq9aoHAGoOGuOSRAEkjmNv7YtK3ork8I7pWY/5h9NNVYpsgsdQUzG8gSfudowy6XRBNYGoifOqPr3sGJYDSBfm8t+onQGFLNB20llphh8TRCANq07LE91xsbDDynnTXf1lo01mddU2AIgwS1gCvdqkTwDAOCcqWC6T0eJllps1O1WQW0qf5m1AsY7VJ2O5H6irpzgOA7LTZUMFoVFFOo0qgLDddLEE30XJm036mTVPp6albtLOKWlQO1STEVHkRcFBEfFinM5t3YGvUao+rQBAFnQOo0rAGlp41GVEgDCdlO0irMZoNApToLS1UjUJOoDQkE6o+Zx7hYIwRlenQAqk6nCvVLmTcA6T5Y2Jk7AXAOLfS0KTUUzqAVd9bLHcYjsBuZBHvucQWrVsHWGLE6iYJBMMTqEmSZMWXiRhdYFpWXVVekQFT4iYIYEtFrAiwv9JJ98WUWYgmNeqNQNhudKmPOxsJG489lVDpJf4oZtNrDbbcCdtv6kM5QlgNTMS0g2J2n7wQbESPBxKvsz1oEzP5LjSBpZdYF4Go3Clo2MWjlfhvMs4UIpVUDI8MpmzRUUAHSbRtcFrkj639W0gBbshMFx8STuYYSSJseIBmwAlmwKtAlV+GIIkSw1MbbjkTazCZxol2VD9QmzCLUoLqgek/a0XPdaZMiAfG2LOoUWFNmcAO7J8GxjUQfrscV9Rp7aW7GRfbbSLxzFyR5vFySKragk/CkCBf5VJtbg/p7DFopRzZHp6r/EKtyGAYiSJPpMtyPOgE+QTgjp7IateixszDTewaCGA8TH/598BJmfRCVQCdIIWCNRhaignmx4vb64pGX0Vl1f4iiTGkkVPimDYmDybavYYVdj1kt6jQCUVpqCPSYLcR8u/3gH78bYszlWcgiXldPiI1OAAf7ewwf+I4egKwuH0+11kEX8EkfTC2tTAyYJKmSCAPiABIM/eftGF6KSqi/KoBkagtHpsYiCSX+InnTYCfbxJRZ3JBqNMiS0mbGIOqDO0yI443w/pZkDJ1VMXRQJABkvFj43/THuUoB6Glr9vbIkbzvwb/AOzhcq/yReF+5kKNEgwR8jf/ANf+/wBMaTpbKKVPtbUEExqUESbkAQ1uT4INhGFtNEZmibUpWTvMkg/9X7YL6fSaotMRoCiAwEzM6vh7p45nFT0HmMp1xJdm1SZAM77CP2/ph109QtVlMUwaaMwjUCQkKwA3EnVB2JOFXWqMVWAFwT+19vbb7Ye5dWSuLSBTpueLAkGZkQpvcfLNiAcVLSCTIZ/Lk0xqMM5dTqG2gkxMwV0iL33jiFdDOFqSOElaSekrnSJLD5zEkKsRYiSfN2+ZpS6qpM6206gDysH4Zgo8k2j3jCqjHpETK6gLEgTpEeBDFGEnYG/OIqhUBVeokmWa/Mop/crJ+uOxLM5eGI0ofqSv1sAY/wB7Y7FBS+w/LdPo0j+bXkWICrF48wSfrAHE4M6Y1PWdJ004PfUFMe6gFlqP9kE+2FVTNUlg0qSmw1F9TAn+UkMu3jHlWuXbXoRgqiKVM6REcAknyYHOKk+kRKVj7qudp1ECCr6lQEt6p/KhdJil3GWjiFH9cWUKOWyuWTMZmi9Ws4IQOG9OG2aSdLWWYF+DG+AQvrqmimKOkH1GqKw0/eDAPm86osbFtl6tJtOVpBswijXDoFp0yTLVFWoZP/2IECYBk4lJJk6eBdV67VYAoWAVRPpAUwDyYEKoHG597nDTK9OzdWi9RVoilAbWygsqyWJEgkiSSSbmPsVv4pqUtaJQc1EVjrJOnU/ICgDSvEsJkbcmfTuuV/4eplaY+OLhdRgEkrHuYBPifriOKfxuxKNtpsa9Ty9epRFek+VqJl766SenUYNCy6QBIva25gHCynWFSm2y6gCSu0rBBAmJJtv4iL4Hao0aWaS4BBGpRGq4NgL7QdtrY3/4E6Xl3Ql6aszEy2sNcGTDKbEH74aWPRcI3Rj8z0zMMiOQSpHYdRN1J+VZkg/LBG+4mG3TchmghGh6drMQNUkEEBmhRPxaywgE3JIGPerUcsK1RKVRkKMQVdiVJPzKSb/rbwwmFvXatepSCV3JWnMGLANHcRebwA022xTwTai8l/Wen1KakCQEVWfTTIVtJATvJU1Su8QFESLnDDqKtXTU99K2poewixJKzCEqNxERvhF0gVFeoO7QVFjN07gLspKglyQsRc3EYY9JzTIv5tNQFGmxBMDdlntaLSpPi82OcnbRbkr7IZKuTVWpcFuxt+KdO8W+dTueYw1qZLXUNRzpVQhYiAbF+xRJu3wXiLng4GUCu7+kaa3R1VYTU7AFjIEMSwbf3+mIZ6sxnLlw6pq0h0JbuM6mXSRrmbcC8ScPL/YrlTyWdWqPUao7EGadwFlaQYgRIvpk6ZG51G0HFeVyLFVLaUtMsFIJ3ECIJGorMQd+YwJmizBFVQhhafbqVD3XmT8d1Oq0ET9Kq2YBNMnVuEiPTIgAQSsXN9+6STscGCOVvI5ylBrppIu25K8CCBqtEe02nYYaDJbXAIjYiSSRseTO0cj7YAoV5BgySwMxeSO7xMkmffF3TiGChyNQ+pUmwUCb/DPaLbwRzmyuwbqnRVqALOk3PqINcEQQWBIWNrczad8Qy2RdaApVCr6iQTM7MwDyYntj/wDP2d0Mtso8z3e06kHm48D/ALqup0tKsSoKBpK86pEkcyODJEx74uMsUUopOxYyzSqSJC1Ji/w1IK32iCTG9hgf+HKUFZWhiQ+m8AGY9rjx7yNsEZ6YlG1CrTfVaLpLKDf4oCyTvJsCYBoK/wAEGiQEBAkGSCNQ08X9+cW3RYkYqpLAA6agbTtfu0L7jUDeSCPGJtRl6ak3bXqYwe6AZuAPi8ExwcVZCu1c+rZVD6VERpI7pI30n2M8i8YOztdH9IKAnc+pYJIPaHErJJkWjefe470ZzJZpz/D1aRM6SHgkEgjsINgSNu4i8A83W5NB6DSL6xebxfSB+s/6t/BfS11CtcEmmwHBIDKx1ACAQQSL7HbwXVpf8nQqCRKlT4mm7LP1i32wtYK8VuKFGYJFNUt3Hb2Ba1ved8M8lUozpm7SvzbE6b91idrDxthIigutv/ZtI/bDXLqEbUQQB4PaZI9uCOPpiZfRPk6F/R6bitU1DSRIPiJAgA+bfr74K6fmQtOSYAsYtcmACRcA/pIxVlnC1qheSJtzvAWx+2LcqulgARKs25sSIid4G4m9ifvo8ofkMv1PvYm5lib7XJsPt7+cPcs/55ZgzE0NEW7deqLahPZIj3B+irPozVDYkFtUjbuP+/3w8pZcpVraAgmkpF9IEt2sYLQb8wLLOHJie0eN08+s7VDoIVB3qCPgBmZENGkGARY8YWej3O1MsEUFiFkxNSsARuAxUAf+7mdNzbenUkfEoZpF9IZjpAI/lIiRHb4wFl3CM4MqSFQBYmWqVTZto27iCL+MRljxsrqBCeygxHmV353BO848wPnkro7LUpEPMsCwBk321e+Ow+JOfQ06zTo01oUmDVGsSWYqgXSflSFngGOLnA2RHTqoJZa1H/NIcfaxIv7YV/xjI9IVZZqbEHUNXb26YO5sW29vOOzFbf5VIMcA6i0QvO/ExbFbYksjnNZEUAPQzPrUqoNrgykFlb3G+w+2BixRSNiLlDdbCdQDbH/NHMg4DyeddD2KSSwYEiBcXtOq4nj7i2G2aPqDvqksJ7ETRExYhZqHzvH64ONdBJVIHr9vqDUR3Tpm7SInRyYPgCJFrYjSpywsLESCwpsZMaRYjVJsBJ/ynFmTf01qFFGoKP8AFUgMZsAoMtJ5LCPBg4Jp0NDtUW51AaiwJ1VA5BAWAtgbf98HFXbKSi8oI6jlPSMPRqQFDD120iWMkBNMRfchTNoG+OyuYqofV1ELVU01KWECBoAELTgfCQBzAvcfOO1VVQMe4CWIsLC+o/awwV0tEqOKTFmpyQQgILlAYuAIJbm/G+C00QpOwDqSuKf5ZSSA2mFLEWknz5mPaMWZSoWzVWkjRTChqdM/Bq0rrAJPa3xEAC8GYicX9RKPRQ0qa0xJVVBLFVW8ljuSTc73HGB8tlmqUjqLEg3AbSTF0fwWBJ+s8G5paMpYlQyfNGvVoU8y80yCvAudNmIgiCqwTe28XD1/Qdqg0DVScrrpCTAMKSpO8RebzjJjL90CQ92De6X3P98MqGZ9eXNP/m/UQJUp/llACA1Qv8wJIASSRDERbC09lpcnrOwugqGpWppVEtEuAQGKdwSLCxa5BsY8YNr1KjUNTaWJVQVJYOQQoYgi/wAwsb3MSMJeq5E5fMsaY9TT8QMd4gE/6iDY3vBHGGmX6loVVQISaqrcyQAWClrC9lGw533xEsZRad/FluW0CglZBBNT0WtBZdUd0NsdQuLntkziOVWmaWk0wXRjBgyB8NtuD4g33vivK5mpVp1AUF9tIAvK2E/D9bed8T9LQCGBVVqXmQSCO24kASF28WvY5srFHoryIZVQbEkjYlbwfmsIEjjDbKNRT4GFQDdu/YwwJWdOo+SwmQLYQZWm1SpcBgVDJpJ0gKzativd7EbzecPMr0h6TM0sBYFiQhYHYn7+YN44xMhNsKzeRqFQ9JWKkFgC62iSNwfFgD4wr68zEMzC4tbb4Z3iQTA/oCSDhp1bqJVVAcCR8PAI+EgcTN43t5OEvUKqspD3WAGvJMQAbDi1/FuTgiw5ZoBKBHMmVWqdttNRNA/TQP1xVlMyWpaIhUpVFJ1cy5UaeDAN72jFObzTIzQtwqgyReFQ2PkjbzIixx5kHZfVTQ9jVAJBCt8Q1D6xa/zc8bVaNd0Q6S2mnPBdSf8AT22E7xPH6bGefRfXJ9UhfQmdJGl+wPMgfId7bDEctqGWUXAY93G1Rgs/qb8EYnSrVXqUHfS57k7RMyFJkfzRBjYTxsB7ZDGXRnIeHtr/ACzt8bAdttoBJJ8kDjAnrMtB6DgD03MEz88sfb3+hxbVzi6Vc6kivR1F10BYMgEzeQpvA9wLALf+J1KprU6p7lcteQApEWMwQAFMg31YmjXx0lR5lKDGqhHlQp33jjD1a4Y6mFRaqkqWJCQLg25ECYMnn3GU6XnZqVGBIg9u9ttNh3ccYd5jMP6ZYAwIssSdQBAN9zOxiLmO0yprNMx8rV4IUEAr1ACPhaLE7AkQPpb2xEURqYAgMKhILSBYixsVi0kHcSMe0L1//sLn67/tgzKsuuuXHaYeZ2bddr7nbYiZB2xTZfkjaM3WQGrS0jt1WEmQZEqR/cb4a5dFrZlg0KgQFgSAGKmVTVZfDRF4gzM4WJHqo7FQgifEdxJ8kA2Jk/0GDenq1TTUuvql2EHuAtHII2B3sBzipsmdrIxzebNWt+YaYYKVU1BqEsvzg2lWkx9hGEmaoBszUpgTJWLGCNzG8AsRfDVMsG7X0hdcahEKAlQJvAIkfFMTM7RgNRT9arBhCqgfzbAC8REmdxJA+0QEncbBc+CrlRVaAFHxMNlHE47HdUp6qrFg5MxIZQLAAfKePc47CoOSEuaoVkprWqrqAIAFMspWby5jtHuCDsJxLIdHaq+otpBuwBYMACOZbmILSf0xXlqZrq2mXbtMr8IBkEdwBP2FoF74e5fIUqdMNmKoplzCE9xsNxvzadgJON0sEuTuqAMll6GoiozptMnXG4MldII23XxhxlPw87KGosdHIYBFiQQ2qygEQRzsPOEOWqBxY33WTOm8G43/AE+2LlPplSpUNeFe4YxpJAIjUAdyP/Jw+yfytOmg7/hr0yFrnQxH5S7gywDMY2sbeZP0w+qrRy+STMOhqO4EOFPpo6oAikCxmSdUH/ulr9bqekFKdsjSk8/MKZADKIMEA7EecMUrinl1BpLmFaFaijuWt/MTKgh9hc2tvYrOR87i6M/TzoaxMfylb8WBLePeMaLoeRpJTqV61SlRFOvCu41ksSKkBdQG37EyRGEanLKGNQoryy+kb6bzBO4A2DRO8+caH8PfiLLB6yKQEZgacjQQQFHAmZFiT48Yji7wsCg1HEnkU/xeXVDcBIMBmlzYQ4gckfD784YDM0VyrNTdXEEgCR3WADEgNZuCBx7SDmcwRmHp5iq4Vj2VZ9/hMgiOLQJjBee6QaaxTCuzKSAs62RSQGIHy6oA5JFrKcE4q0v5EovyW0ZjIisralqMrGWkNHcJvG0/2tth10DNSykmHkago3KlSjHgAkTblRaDiqnkzTbSfiDKIWb6u77x5iORIvjs5kGpnWFIE21fMDcTFrqRI8HGkqngzUZ+NJs1fW66rmadQnUPWUOLE6VpU18AHZjO0kYFUqBXDGPTq0yFUfK/pCdRuRDX32nxgbrrL6iBVXQFULYwYpxtMEAxxMfaQWzDKtQQYqUVkAG2kyLcAWxzqLo7Ghrn8wxq1QDBSmTTIYkghZadXlUMm9hxOGHS6tPVWFWDanU5uWRXTYX7jMnmMJ6D6q0yAIUGT5Og/tWNv7YafhbO01qOKoB1UUBJBMemAhi3iL+2IliIq+ODlLEI9PSr9wgH4tQgLa1p9p8eNbSzuulYAkCWDAwRaRf9Nyb4xLtTBpwYC1w3+kmlb3/wyRMb40NGkGpUDTZFHpoqg7MTAbkXm43IMebzJ0siygXPGXBC2UiFAsNIIBuZiTJE8xuYwFm1/NOlZBvImBa5JgRYwGAvYRvhjnK9Sg57Z2EWOoki8E+LTPA3my/r1XSyFwNZBPLXDWAi/j3PvE4cJJvBGECMhK6l0QpC6pAIHbyTPB7VnVeBfFK0acVNWl6qKVFUKGntZR3G9lta0AHcnHrZpgoZwhJ7oWUiTCxBVvhsLgeZFzAPSCjvDagIX4TNRoBMCWIue4QBpiJtrk0vAL08lsq8EgqrzNxCspI8ixHvbxAwdUsuXaAmmpUWaekGwca5HPEmfh8YUdMpFqQVTEu87yQFQkbWt+w43wzqODSpnUSfVWZ41Kv3JueOPtglhjZ51EsU01HNQmssFyYZAlQweficg/8AgDCXo3TtJrFgCrKChMREkn+3j+mGmazPwwZn1CxbefSXTEAADSwtH7ycG52kP4WnAjSSpjntVhf7/wBcNSpB43lGfyGXGhjtJMwCL30gx7+3nFb5h0ueIIgHSCdluLkE+B423aZFoRkK6g5F7LEGWNpi32/XA+c6YwrAUg5WAUbVve7SGEm23sPck5Jsy8id2M/UmupNiRTtyJCkSLRvjzMSV18GitxyVCq0T98eZwqKlEwdRpoxJ9wCBbxfAHUGcJlSfgFrD+edc+8gYDowLq2WNRqintIRhAAmymBAjV7nn74fUUCU6JCuCtON+N5JHsPHna0JS+gsfOxPvyfOxkecG9IzDPTTUWc6iLA7gEkjYH9Nhhysy8jdhtbPqwTtJgyxneYgNM2nmbA7DbANMAs4Ydh7Ta2oIrX8STe488QPc4ybmFJPsLBl39ybbf0jA9SqANTA3qXnaWCWnzY7GYwksCWFTLaqUQY0nYT3HeBO1t/9nHYGrOs3UzA8jgcRjsAqQs6Q6ITWNZqgO6KpFlmzTYAefrbHnUS9WouarqTRJ004BCxeFngmCbT9tgorVjSGip8KkEiI7iohdtxv98EZzolSsi1qesg2CmYVdl0knadxsD+27pbJ4tt4D+nVKSuflU6tMAnc9otcnYXtvg3rdZhTC3EatQKxaBY7EbzedxYzhB0j1adTS0hlJi6khgLedj/fbcOKpb1aZq/4bOC51Xbz5gbnkk4UU7foU+vYPl+56ch2Qsq6m3BNrSYJHueOMaXP9RYVNKPVSpTGl3Mo3b8pYXKzxJ+mKPxZVp6KdGmIRGMepUDu5NtREW+u5kbbY9qdPKKusAuABBPMgREiImIm3jnEtJ7GlJNqIOuZLNWq1cqtZru5YsGUWUGRIgGPiU++Lun5vJVDVWpRSkhC+mpSW51EOsXFvr4x4v4r9Kk1CiQ1dng1HXUAkBiq7yNYgzxsOQnywStUqIwRKgBKqCVU8sFmbASYJBtztim6Ms3036/4abqlKmyGkV/LCj0mgyGMHuJvAUybePIln0Nqa1yGqgk01ksR3RK6XHyqALKLAASfGRFGulRVp0zUVVjTYlhzMSQfptjT0uiKyBu9FIEq47lPIYg8Ra3OMp6ydcKt0sgvWK4/ia7TcaxYzdUdbHxJH+7YL6uj+mFYf/IBIEwCiH2+SP8Axyvz+Q9MqBHd/KPcCPr+u+CKlUrTBmZKP91Ki8E/KY/7Yn1RVJ4IdRaTR0ByFIVRpIJhF2BG9zGJ5igTVXUrKjU6kFjMgqTqEN5IMEzybzgrN55DUowLCpYD3QhhNrg8X++Lc6Try5kgK1ane1nD6d/aLb/rgyUCZ7LLTpJUXV+ZTY6vMKrAxxZNpwL07LJUKITAKvJ57SGt4Ok7x+uC+rEfwFB5JKrH/VRcH94/fCzoVUmtSPgNM/5qVv3GDoOPQfnaEBjJlRqmJiDUM6psZEX8TOLun/iQ0Yp+jrQKdLK0Fgrae4x4FthA9rV5vJ1mzLaFJphtBcFRK6mLtpJBgTEe4w6avAAqKrjSR8P332H1kXxEknhkOLYLlevqa7qx7jyQCLCTF9rDyY5EYC6v1hldXEyqnuF7wBuCCpAueb/qe1ChYgGl3SSNIBnaI9yDEgb33wn/ABF0Q5cNVaoGRogpvYNMqfeDvH1tChGNmThKrR7n6msydTKtA6dS9x0TLH7ib+REYX9Kg5pAV1FrQ1+4yAfGoGGHuBi7K1Pyu494UL76WaqGg8CSD74HywZa+XeJBFMz/wBJ/wB/3xtdJovi6/36DuhoCYYwFqVD54p/7v8A9sQAb0IBJgU+ze5FMKY99JA9hxOLcpQCVTqJ7cxUA7goLflhZncXNhfbice0EPpBtx6qCI86WEQNzsRxb3wnsHtguaqeogiJX1GJibqac/FwoXi0g7xhkysuWrgNqUV7EiTGimL7EXne8R9cCdQVSUiwIGuxXdpckCJ9wPcDF9Kqf4KrNz6p7hs83D7mZmx8ADjE3gfjStMF6fUYq8EWBJmJiCSB4MgCffxg/p2YHY3wiG06lJ7vUU6R8xtO5va+ElNmAkcQSRNpHn7nf++GTpUDiKn5hXX3XETT2tGxjb4lMYGRK+WAvqVIjNooJ+FQNW9hf6WwLmFDZVCFIiBNu65uTFrAeSI8Yt6jV/5tTF9SggTyQDHk8YEoE+jUS5FNrn/UxjyDt+uKRrJC3MyquH7mDRBN9QmTsSfrGGfQssfTADb1WFx/kQ3B3AEnz9bYQZw/lOyn4SG8mNQH98G/gHNn1QzElgzHeLlNINuQs4cliyJK2Pq1ICqlqaxCxptZa7mRtwB7mODcCv0/8mm0sQ9fTA4C6xqEH2uPpgzrlckioI1CoXBJ5prSET41T9JxE57RSRRpMVKhUgGRIrR7W1Ab8i22JVlca2A1qzA/4amQDLCTcAm/Ik22tG2PcHVWFtKyNK39VFvpE9vF5x7hCXidGVznTHfKOqXmKgLFO6IO/wAXwwBNrC+A8p+Kagy2hKaL6YVS97hpAta4gXncc4ozXVGNEqhkkQTcmI7t/a1uJ2wT+Femq9GoGEiodIvftDGYg/NG/jGySSthybdRM/09GqVVQatTHde4+SQPPO+PoC/hqjWg+q0IsRcgmZImSwAmLybXOMhlMj6WcCoRWFNu4iQo3B1NcCPO040CZx6AFNKxZgJZgw1EmDCncLt42tF5qTk38WZJRjH5ILz4UKaFOm5qERdQQfre/wBp98dnOo1GoU2qhiT/APIb2JBHuObcTtgdc3oRmap+dBABYlgTYnk6gLyYvF7DArZ12FNYlQsfcyf6YbV7MvyuP6SGUb0q3qK0Le4AJggzEjf7TgDO5JkYFheAZWRcie3mx/pItBxqPw7RVfUqMKZCITfuKmYA0m0txFxhotNoX1Bqa9R5AYSYjfwsC9oiOcR5J06F+NOHI6lVYZlDBJNMfCJM6IMAn+/H2w0fNNBQ3IMG7cWkA3HNxvfbCXPVwK9J1I+ASQCP5hEX48TvhlULFdYALeWNiD8wF5YSADMGNgYxhJaOy7F3XK5DU2v26oBkCwBAE/T9zi/qVL/l1fSVU00vFvhLWvf4QONsLusUaiooczOqDYGSF1So2Hi/6XxfSl8qktClSYYiABuwAuAADcybW2w1pDjhUM/4h1q5UsoIlyon4uzY+NxxzacVdez6nR2Qy5ykdSkzBVZA/UkH3wESGbKLAMo9tRj4BvpgifIPvOJ5npIrNUDOysrrpIkzqpopMEiZgifrgwi79FNasamUy1NAdLuQ9Qx2d+mmAOQdV7mI98Mui/hytl27oqWHcpJneZUw0RH7jxjzp/RiiCkSH0tbUsMW1FlJUMdJkgif2N8Fu7mxpq1j4JlheCTtJFj9I5wN9DSrIyEgAEhSSdVtJLcnVYGTfYzPvivM09En2JnVvff2/fbjgKrXZBsYA2UHZrcg8cE+Me0s0IDKSR9Wafe523tH7yTm0yZMm2WmYuCOSJO8+x+3/fAfUcv6lPTLqBOk30rAIHgD2EjY/TBtAMQCbG0bgECImDMT5BmPGCvyys1HJI4CeDvIB8+ATe2Em0KKbVMya0Fh2YxHoqsDlqjSIG1it/r9cLHzLU6uXYG4Si1jvpG37f8AnGp/FGUZgnpqzgOKhbUB8MFCQIuI/cYxmbcEqTPaqjSx+VQogiJkE3++Nou9jkqVGxoo/wDE1IIX/mbk8a1Vh+ugjCzLGcvGkz6qdwMSAAAg8GbyL4cjMj+NQCArVyx3+WmAsbHepY+duMA5EgZaipIvXBbf5jydhZB++JsiayAZmgFKIY06TYnULnTBEAmRbbnHvTKs5E2b40W9jIpJqNveftGG/VaCmu+lo00xEkGJMiftP+74AFDTknvtVETc/BTBvyZFz5nDu0KCdndKqR6naCdBvePhaTHnbzINvc0VgPRaoY00qqC3ioirM7TJ8fW5wi6VTLBgDpWL2N7NG3v74YLUKhAJOkvvffQN2tMk/rhVktInn1JzAJAgGn55i8/WTOKaL3zYEkkj4byZkEQP5gD+3OC8+o9ZCTKlUJE/ywR+uFvS802rMgEAktuQIO3sLX4GLGLNI9KuNxoJY8TqDTt7C2JfgaidbOLrB5iTIECT78Y9WuzLVee4pt5gAAD6f0x70XqRZn9Y1G0iFVQoQeQUkDSYAgb23w3dMl7H+bUH0xI1S03B06nQtccycAUs0GFFA2ykEGFOoKIHcOeCCL7b47K58tTYv2t6OkAXltSkEQo02U2i2A8qSXpLXYMFJIaAJEdo2PItO374lWhPO2NaFNWUFS8ezAbWI2847Ciqyhm1tURtTdohQJJIt6y8ewx5hOxp0hbmOl0tKlKzLaWWCC1vgJBA8zv9Yw1yldES4hRp7bAC8n/N+s8HGdXNeox0WKAMYmIAEkljNiY2v+mLkzAfUCBOm01NAB/m+E6o4APvfnSmzOSkpbqyWZz2iu1OkoRVb5CAC0yHJG5AjT43scSy2TZ6jupBLCdUmzG8QfaDzuMAFCkixVAWLCdz/mi5J0jxb3wR0P8AwSC+nUx3MfyzPMX9v2ONVSoxknob5HJAU3NSoIG5EkC9xcHUTOwgkjcXwDQqotxcjYG0i+9zH0k4IVmAWmGRluVWdW0yVGr+gxV1Gl+XqI7iwBsBsAT+5wnhMnxrlNIaZHO02IBHpiNT6jOorIT3iTP2ww6b1WmahLuuiNPcuvaIOlmE3Ckmb+AcJEyHqhCpUTsQRI8bkD/vbecXrk6qKDFNiSQqhFOo+VIEsb8GQZ8GI4xl2bU1LWhtmK1OvmaPpaNAVVKf4agSxYDaAs/KTzvxqKFKjCBTeCunSTMeSCIF9p+04wecp6kpMoWmVuUbcXMte7Cw3PGHnR8gVNQPUlL6D6otuxYAnxBnaxnwcnFrDNoTvAp/F2eArLTA+GCxEwSRcjwI4/rAw96SmvpyoKoAKuCNGrVdrWIIJJgTb6YU5r8NfxDetVZ6eoa0Ai9MCxA4OmL8EGR4c5SgtMKqtI2VXUljPEhgpP2/W0PCQnFuxPlsqdVFnIWnTRkBhgRqDQCQTDd039rRhvUziqSC4UMACWa8C0arEG/BsTETgjNUnQlNMUu6QEBDah/NyflkEn6k4Cy3UHpo0y4UaApVjMTAIFyA0TfYbnClkmKfbGIczoVZUj3aR9bkEGdouB4kR9U3JAtM7xPxEwfueIwHlFZgrIzJUYROio1zvaAPpA2ABsuC8zkyVUliTCwFUgljYj4bGebf0xLQpSd0Seo+tYVjJN9I9yBe82vA5g+RX6NJj3kKTpJHm3AH2nzMSMRrUzSQylQEyAzA6Q2oAgupsx22A9/NVJFYqzF9Tah2jm+ldI7jf34jCoJW1Qbmq6FR8MCw3/cefoPuRidJqmmSjETeCNpj3JsOCNh9lrZQrDepJUbFGW95YnaZ8i18Fs0qJmQBBABn9bfNhIPG2mXZ3LAkBiO5fIS1zYi87AWv9hhXT/DeVaZ9QysE6g0X33MD2JEzH0YHNOPiUxOmCCBHwzqFj9hPNt8FrSUgAGSLhoJUg7klVkXEQ0nfxilaOhVJCWhXb/iVLTpI1PvYAEIDHEgLAGPfQ15SjaAKidwESGFTkgiQW8fbbB/8AKLmuJbQLIWgFtxLEGBLCfoOJwmoZlDUy+UQzBVqjiY1KGYItvlkzbzsLYF6FeS+pT/OcKY000W5vEFiedsVdWTTQgm5fVuTwFG/EA4Ky4AzNcMe78tQTY9qCfaTp2Hm2B/xR/howuGEze1yDY3BmbHbbD/9IFHbAOh0hU1CTHtxuL/rhh/w4yPzNMAwpEGWi1jIjSL+D+qj8KHtq3aYUgCJJk+SAQDBvh/61TVIFtNmnSf+kCwN7k7gYJWnghp3gWV6FT10AY6wq/D5AHcJjc3x7msgy+qTqIaG1SpmdRLWnxtc3O04mKhfNLEgqLf6VPvyfv8AfB/4gpr6ZC/ExGs7CIIAv9QN98Db5IG3ZlVlVc2LBZCi8ybA+5n+gwB0ikXYggB+4jVtaPtNzuIxpvwj0/19cgnS6EXK7azeOPa/GNMuWpBe5GbmQVMAfMPv7E7YpzotQvRi8xtGxJprYRADnbj5ufbFPWKT06ugNJVdTtYA3APwwCRN4Bi2+4a55GavTHoOo9YEksIVUUEhiB2ljJnwE2JIFnUMjSIJ0W5Ov6QLSLkD+3sJ5FxMbXrnUe1vFl8cbY7DHMZeirFWI1DcamMe02x5h84meSmrlSaQVCg+E/l6yTI9yZNzxtGKHoCgjGpFQupUNpIEyC1z8wAjabnGgXr2Woqr1BVSqSslSCpPJEktpgLIjc2nfGT6nmPXrSheogEgMoWCbna0Tt+87nWCY/M4pfZXlmLAgtoVpBqEMbAXQATY/SdsC06w0kMGQKGZZIYlgLA7Af73wz6lSFVKYo+rTqITZmBWDc9sfFteYPiwwPlsg51Gsy+nTEkxck2AAtc/9sW89HNfFqn/AGJ6dLUdaEh9/efMi8++PodB0SjTSirV3cTLHXvZmJadNwRHsfGMp03pdNHDuD6YBkPuZHbEaTq2II/fBf8AHVcvVCozBtKQoUfN8hDXJkxP9MTNrRcI8laNM2SqMVJYKy8/ETMcQFG39MFVHZDKtQSF7js4F5ILEosz/J98Zyh+MHMh6VOownVErAG5tMRiI/FtKoQDRgau6KpIA8/BJjE1ZLco6LK3Vi5ZG/lEuTMk+CLBTY3tfDvJ1EekKYqN6K6QStjrMl1AmdxdgRP6jGT6tmQapFMnSdlBkNNhG1m8QMMsr+IxUpLSCaWURNrgREDg2InwdhGHTdIbklbexz1Xq1SmqLGtBdXJ1EC1pOowDxx52wV+H+tBwwV2V76l1MDG0hrT53BsLYW5Kq701TRNyxJDDt7YKyIN7GCd9sSq5BFJekzKwuFUyxIIkGAJGmeMQ0tdlRnNO7waR6fps5V6rakVgL6I3YSBGwmdXHMjFCZVKmq6EqfmXUo7gdQB7jcRPE7nfCpevUiAgmx51X8fFFttz5+1/TeoFF4kX1aAd2EqQrAlSrfNFwIOIcWtmkZQloNzucdLA+s+oAemQVCsQFUKPigg22uRI2wPTrGmdFQ1KbFmDA0vrft0QYkjUPG0RjqHUkoguzsHYhe3SvxWUqHIGrSN9xbcGDDK5ZTURqXqnvb1GjVGqNCkzdpkwREwSDF5pMONsuzHTUr1/ULvY6SRCgcaALyvBBm038l08jRQxTXQiBQQQkES4KhSNpmeLbSRMKaUg0tMhSDqDeWixKqBH80CfucclSi2qmasPJlZgkNAKs5MzcT7i0xhXgqLdAtbqJVGrURpRgSGc0yApJAICkRAsLn35GIJmqqgtTUsu2pSjAqCAfhJCibQY/WwPSpSo/loCqhdJUDtEyDIDCQTO/8AMLyMCdPrZaodJZxJ7US0MAB8xCqsW1Ebn3GGqfQow5bGGR6zp1jStQtOoXAg7rIA4k73jwcPl6nSZNJ0nTIXcz5AIM7A4SdPyKuwVgqap+KJKxBuSTHkyQb2xeOm0gCSQWk2WCoJ5B20zKjtudzM4Rok46ZJs3LAFVUEggEsJYX1QFI2FlPPniPTej0RUas9F0cNZ1epY7T3AHk8EWPvA+US3cNQFgI0mNpZWB7TYTafEEHEep52otJv4dC7AwdLIwHbYCGF/A0jjfAsItJbYR+Hs2Hr5zQ5JDIJAB+HUJI8Wufp7YQ/iPNO1TQYaX0g2QA/CP8ALHMHxYi5wR+Csq9LL1GqaQxq2IcTsSrXkGSbQBvzxnvxBnEapFR9IgzZmknVMQD9J98WlcqJ5NLA2/AaFlrGVCgKTKzM6oAG02i5G+NSckxgmpSOrTZYDbkyV2AB033mMYn8J03VKjIUJlRDRB33Py3jidsaDLGtUqAOlIsDKxJKjlg2gX8kmf0xMlkpL2Klrhc1LcTeRcQQpMmNox3W0KU0LEtc21TstrcSTyLxziqlAzAFRQyMJIgtvIDQDuLHFf4mKABacAEgjcSGFnM2G+0/3iqyjPj2EfhqqaVJm1MpZgAwIjwFO/cfG+2G/wDHMWUwSokNdllri4JvHkRM7jfCXpPUFo5W2rWSWJAJkfDpgyBe8gfexiI6m5bRoOmBqaLAzYRAMjaZ9uMJq2TzcWaCt12ookopB+XTJFhBlR7fEcXjq2VYD1KMHgjjY22b9vHi2KPUF1geoQWLAaYgRsCSBF/e83wbUedLEnQDBJ1CTbtF9EQRYX+t8LiWptfqPc/Ry3qN+Zmf9UzsPe304x2F/Uc7TWowUmBG6gnYbm2OwUH5ImNzPVK9ZlXXr0iAQsbjuvvHtYEyYwflaVZV1NUVUE3YWsL7cjePpbCMNpBI+hj32BP9seVM3K2VZG+8HmSB48bY6tIwfydsd0OrVSRpUDVyxgAXgmFJj9TbBdahnShb00akp1NoZR9SFqQ8x/l+04S5HM1o9QfFsqgBY9yTwIkXxLN9YqtC6hUd7tAHvCyBJ55vb2xLKSVZWR902gK1QMiadALjVNQsytOn4CIFtQsLTxZL1aq2YzTsguxnYADbgWH0xemXLlRUJXSmkotQaQOFkWG8ke974bJ2yq7qATExeRyoJMqbkcYXG3bBzqOFoT9P6ciz/EJUKgWCMAGPAPMTB4uOcV5/pOigtcQA1VldAZ0A3pgckEAyfphrmcwxHxEDyACD+2FeWVqz6FQsw47Ta1xMeRi+PdmCm5YoffhzK0qf8PXr1VWVbShbS2oMy03BF4Fm8yBvgD8R5FaNcClVLsRJ7SpBbYHUASSIMxyPqUT/AOJ6Z1Aa9JEgwQdJPjfj9+cE/wAMUqemWAIYLqmwn5jE7bnxGJSzdlOqpI2+Q6ua9NKesHb1C09hAAHbNllbwYk+xxHqtZ0qAmOIYeygHYxPMTaeRGMtmx/D11qoX0+odwyGLGDyCVPscPes9YNYqRqCAadMkjtNjEmDfz9hiYrONMJrGdoMHTRWplgw1ooJLK6agRJCsVKnTsWL/pgbptZ6VVaNWmwEwoeQATNzI2E7RzzbDtM9Wo0wNJFNY+VbNJMsYMb8iwMSs3p6Z1N2u1JKpXSUUjVp0ajrBAsQRM+F9sSy1BWpa/gaUcu61SMwj6VBKlaisV+HQwZjaSbRp+Ic7k13ppVJWj6etDFZwwJZZJGreS/k7i/jAn/EUeHpo4qsp1MKgtabrABJP03jnAxetEtJQrINQhrglT205GoESSQLe+JOjl6Bczkc07Gv6g0zsKgG3JEy0kEXsLzgrPdLpGKorVC27Mpss39K3bBOqIHBmYEXZrrLKDT9JQKhntJBIBGoaWHaBzBP2wMcgSA2pQoPYNSi5AJ7YMi/gfeRhGTl6CK5LPKk77qWeVkQA2qJ0zuf+rBDZ+k9Yk1Gdu2dRKxBOncxzMHeNzYYU1unjTKvTUr8EsLQGJiJgF9zAmMLnoVnNNCtOspZiHptDRElYtEQTeQJ5Aw8PRKUkzW5/qdFoFPTTdzYayAzDg7cnj3tIxTmmqowHrs9UiRTY9ncLNvwIIXTO30wpzP4ZrmTSqpTphZECWcndXCnTOqY3kk82wQnTVUL6iCobkOIQk2BgKpAAgSdQgztJwUjSnJ5Gq9WUKAbi8wB7Lqmb6jcra5gxjn6m7aQQjBdu9liAJBApQWjYajt8V8UZhFoVAtKqtMtANM6WLMZ0qJcxNhqM31bbC+k9aoGOqkXDHUF0qeQDsWkd1weTvwsG0YtI7NUos1GGcSPiFwZEsQunuvE3nxj5z1pYqAMQLkkXkBTAkEbngAz9LT9B6xQqGkqrWpmF7Rqg6tryIIEki583GMhmejVqtFNQ/NDd2p1FpM6ZN5km3gR7uGHZnNO9Dn8E57TSq6RSL6kP5jFIEGWUhWJbu2H67A6nNUgWVkUkW1BQXY3mToMCDHtueTjAdHytfKzqJAYBT4EcMGEEDb2+mNj0z8WVKej1ybQoHdcfzagfTI27wMKSt4KinWTMdOzBTNKSwXtNzJEFWkReZuAIOBPxJmlNbygjdi3F+6ATfkwcW9Iz6U8+lRmUoGYHV3WKsII5BmPvhV+Ls5TqZuoyf4ZIiDxAiJAjbaMXWRdD/KlhlwBTlT3SpJaJYxv2zG9rDi0+ZOoGaHQGbR3MCL/ABC7TJuwO5P1MMt+KKdKhTRA4ZQNWoAjUAvcPpcCD5EYrznVOwsLBmLX0KSTMCwgDng7DGdSM6d/Etq5ZBqYAI4g7kH3IWSfa45mY2q76o7nYu0ggFrEcTpvJA2McfVT0OsBUBB0pogmDciYYsJIa57hO/2DzMPThSX1KwkaY3B3tfedwJkm+HLA3faM9memPqMrWmbw6/f5ce4Y5nNEMQqKw8lYJ88ecdg5CtGJy3paF1ySbkA+f9Ue3GKmVf8A4z2iSTtPsCfHtOKqSkDe37YFq1NRI2A9/wDYxtZTyMaVdTAW/kxFht7/AK4FqZxSYIJAPn9ZnfFa1NKtpO4/8b4hljb/AAweJk4GyVGxlR6rpD2Mn4bA/WcGdK/EFSm7PqqFmAiCflspIHIE3nnCBjBjbzgulWC6Sousljyb2n6YG7HFVoZ9S6vVqVNQckAG/LE3OrzHm3OK+jZqqjM9OtpqMhVihElSQSDxuBgbOVgzNpAE7kEmTyZN49sD0mvHPn/fOGRLeBmuXb1A+qW1apIvMzPM4N6l1EIDUgGo4KyfrIYjawj7ge+EfqEckffHPVLDuJj9cNoiLaD6mcqtl6fcZp1WiedcMDHNw3sPuZZZHOLXJ0n061jpiUMQLEmRe8Gd8LsgihGT4g/0LDTzHxD62n3wHlQadenBg6hJEmxsxHm04i2jSkzaNnaiUzqcVA3b36tS8MQBtOwYe218Anrmtl1lgoMOd2IJYkydyBAkztvtDYFaYj1F1GD3KJ0sODDAb7ffwcL6uUy9RmLqPinVpPcCdxJ7bfUcbYlGk4KRJOrL2hdLrBAgyQskgliAAd7c284nT6kx00lqO1NGLFdNxHyzMlRPmAfrgHI5RdRJITQ1rOpN7HUGuN7HSbi2L6GqmyshSYIEBbteCRue0z5kE+JKVmLilp5GVfNdwOkg6jBBvMyzNqNydjH9ceZT8QCndBAnckjmTAvN/O+MznatZ3Md3MgyZCywG3bvA8AD2x7kKrlQbhSYLHtUfXgzEfrbBxXaIjB3ezX1ahOorpCmDplT2se4X4G0QDBMG2A6igKWjRzKggEARAJUaZgyO3gm+FpL6zFRUgWJAAYAXmxIlRMAHfAteoGIU1T8XcXNgY7jYD9Defrg40OSdV7NXS61T+TUIUkHtKkzcKRMkm94tJBHLej17sUxpaCdLlWpi2477n22gD3xjM706kHKGqZBGh1+Fjz2zY8AzvE4nlqYp6vUX1VYnUryS5kMdbcbAAWjfnC4o0hCcVs1X/8AoWqXWpcgkhDp0kCNIs5JgbxYx4JxbW6u5GlqdWsT3kN6atzq/wDjMMIBJUAEc3vlelZXQwOgCmSbazqWxjTJgHuiR5PJtfnc4VLCnUZFE3gAjmSbatiJIH7XKOi2kaM01nU2laYmIEspO4JYHuP+Ur/bA9fOJqZxUWAACzEO3/SFI2gAze/3yNXPMWJUAgwZ+ImBEkA7eWj+uA06npYbmf8ASP3gkRx+h2wcDP8AI7wbNaiSKi1SlRSuo1V0h4sugKCwA5k/rix6zsxeSWcwGWEAYDTZSBeBN4Bg4z1LNa40r3cqW0E2jt1EDYbzyd8cmaIgNqFzqEdyQZBEEgtAmRYCxwUaJlOYzanMoDDLqGqPcAESL7DbjCbqmY1VahBgGoxAngkx+gx2Z6gTWVhYrH0tz+kYV1avcIP7/vizPo0dT8QtSRURCo2l6cyYiQpEWmQbHY48oLXqOrFFWnBMRadhAuZNj+u2C63UgTUIYafhVO2FBAg2+cnuN+f1pyXVaiX7WUGdLbbxPEmTYxbcYRdBWWp21MQBOngMfpZvrjqxqFiTUhbSrNO8G4+Gbjj++PB14wO0qTOq5YX8E3i3m/jAtLN6TUMLobcaRbYSIIm/sL4nJeBZnc03qNMb8X+l/pjsC9WqaqzlCQswo2sAAOTe3nHYaRjSE+o6IHJM/T64qemY+/8As47HYYwnKr2kebfqCP648yRddQ8AmDcT5jbHmOwBRWzzJadR8RHtbjHtCxNpEbE7/pjsdgAnStiGZp3tjsdhvRCWQzKUahAJAYHybiZv+2Cc1090BJgqpgn38D6C8mP1tjsdhpjcUQyKtUqqigAt8N+QJ3wwzfT6qMGqgGBAaZ32kb+fG+Ox2C+hJdntLNKTGqw+KBH04wXls1vpeLbkXi31Fpn+2Ox2JNQTqHUFctJdnUwfECYEH+3M+TgahmrTu0gyTJkWF97DHY7AZzQUOoE9pjZrESDNyINjziNHPqw0wYA06YEEAEAmIBN/bbHY7AwgkkdSzR1jSSto+vtYg3PMjb7YlVzsVAZBINyy6gTJk6SAZm8mTfc47HYBhvS84S86FZmmGYTEQCVH+WUiY9toJmZdC7LoDGIBY9siV1NA1MATtfzjzHYGVAh1DqLp2utJXkGVWZPBEKvdPJP68xrdWdQvqw7CZaAGE8kjc8fY7zfsdgWUOW6F1XqKnUArBvsQP5uRM/Qx/QqrVQkPAHZMDUBfcmIPtaLSIx7jsDwSimpmQDqhtgPjcBZLXEGfe3t5MUZgqYYHU02LTzpt5iJuSfHvjzHYChXnap9Q/XFLNLgxAsPP9fbHY7ASajp+UWoC2tAoY/KZMXI4j9cFZ3pokaSoQgaRcmdzuCNriYB8jHY7CKBU6KQsCtMyCIO4JERAHBP2PtPHprMCoZSYvC3ERG5i88ETIBi5HY7AL7K3/Dd75hAf/q5+nHjHY7HY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4" name="Picture 16" descr="http://pro-tailand.ru/uploads/posts/2012-02/1329583169_rubber-trees-in-thai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168352" cy="4901306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Місце для вмісту 2"/>
          <p:cNvSpPr txBox="1">
            <a:spLocks/>
          </p:cNvSpPr>
          <p:nvPr/>
        </p:nvSpPr>
        <p:spPr>
          <a:xfrm>
            <a:off x="395536" y="6093296"/>
            <a:ext cx="288032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75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Каучукові</a:t>
            </a:r>
            <a:r>
              <a:rPr kumimoji="0" lang="ru-RU" sz="175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дерева в </a:t>
            </a:r>
            <a:r>
              <a:rPr kumimoji="0" lang="ru-RU" sz="1750" b="1" i="1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Таїланді</a:t>
            </a:r>
            <a:r>
              <a:rPr kumimoji="0" lang="ru-RU" sz="175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75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75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75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Синтетичний каучук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67744" y="980728"/>
            <a:ext cx="6552728" cy="23042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Вихідною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речовиною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одержання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штучного каучуку за способом С. В.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Лебедєва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служить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ненасичений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вуглеводень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двома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подвійними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зв'язками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бутадієн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дивініл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 CH</a:t>
            </a:r>
            <a:r>
              <a:rPr lang="ru-RU" sz="2400" baseline="-25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=CH—CH=CH</a:t>
            </a:r>
            <a:r>
              <a:rPr lang="ru-RU" sz="2400" baseline="-25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 descr="http://znayka.org.ua/uploads/6fd0644155/301051fd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016224" cy="2204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539552" y="3068960"/>
            <a:ext cx="8208912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000" dirty="0" err="1" smtClean="0">
                <a:solidFill>
                  <a:srgbClr val="7030A0"/>
                </a:solidFill>
              </a:rPr>
              <a:t>Процес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полімеризації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проводять</a:t>
            </a:r>
            <a:r>
              <a:rPr lang="ru-RU" sz="2000" dirty="0" smtClean="0">
                <a:solidFill>
                  <a:srgbClr val="7030A0"/>
                </a:solidFill>
              </a:rPr>
              <a:t> в </a:t>
            </a:r>
            <a:r>
              <a:rPr lang="ru-RU" sz="2000" dirty="0" err="1" smtClean="0">
                <a:solidFill>
                  <a:srgbClr val="7030A0"/>
                </a:solidFill>
              </a:rPr>
              <a:t>присутності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металічного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натрію</a:t>
            </a:r>
            <a:r>
              <a:rPr lang="ru-RU" sz="2000" dirty="0" smtClean="0">
                <a:solidFill>
                  <a:srgbClr val="7030A0"/>
                </a:solidFill>
              </a:rPr>
              <a:t> як </a:t>
            </a:r>
            <a:r>
              <a:rPr lang="ru-RU" sz="2000" dirty="0" err="1" smtClean="0">
                <a:solidFill>
                  <a:srgbClr val="7030A0"/>
                </a:solidFill>
              </a:rPr>
              <a:t>каталізатора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під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тиском</a:t>
            </a:r>
            <a:r>
              <a:rPr lang="ru-RU" sz="2000" dirty="0" smtClean="0">
                <a:solidFill>
                  <a:srgbClr val="7030A0"/>
                </a:solidFill>
              </a:rPr>
              <a:t>: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827584" y="5229200"/>
            <a:ext cx="7669360" cy="1412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dirty="0" err="1" smtClean="0">
                <a:solidFill>
                  <a:srgbClr val="7030A0"/>
                </a:solidFill>
              </a:rPr>
              <a:t>Скорочено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будову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молекули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бутадієнового</a:t>
            </a:r>
            <a:r>
              <a:rPr lang="ru-RU" dirty="0" smtClean="0">
                <a:solidFill>
                  <a:srgbClr val="7030A0"/>
                </a:solidFill>
              </a:rPr>
              <a:t> каучуку </a:t>
            </a:r>
            <a:r>
              <a:rPr lang="ru-RU" dirty="0" err="1" smtClean="0">
                <a:solidFill>
                  <a:srgbClr val="7030A0"/>
                </a:solidFill>
              </a:rPr>
              <a:t>виражають</a:t>
            </a:r>
            <a:r>
              <a:rPr lang="ru-RU" dirty="0" smtClean="0">
                <a:solidFill>
                  <a:srgbClr val="7030A0"/>
                </a:solidFill>
              </a:rPr>
              <a:t> формулою: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(—СН</a:t>
            </a:r>
            <a:r>
              <a:rPr lang="ru-RU" b="1" baseline="-25000" dirty="0" smtClean="0">
                <a:solidFill>
                  <a:srgbClr val="7030A0"/>
                </a:solidFill>
              </a:rPr>
              <a:t>2</a:t>
            </a:r>
            <a:r>
              <a:rPr lang="ru-RU" b="1" dirty="0" smtClean="0">
                <a:solidFill>
                  <a:srgbClr val="7030A0"/>
                </a:solidFill>
              </a:rPr>
              <a:t>—СН=СН—СН</a:t>
            </a:r>
            <a:r>
              <a:rPr lang="ru-RU" b="1" baseline="-25000" dirty="0" smtClean="0">
                <a:solidFill>
                  <a:srgbClr val="7030A0"/>
                </a:solidFill>
              </a:rPr>
              <a:t>2</a:t>
            </a:r>
            <a:r>
              <a:rPr lang="ru-RU" b="1" dirty="0" smtClean="0">
                <a:solidFill>
                  <a:srgbClr val="7030A0"/>
                </a:solidFill>
              </a:rPr>
              <a:t>—)</a:t>
            </a:r>
            <a:r>
              <a:rPr lang="en-US" b="1" baseline="-25000" dirty="0" smtClean="0">
                <a:solidFill>
                  <a:srgbClr val="7030A0"/>
                </a:solidFill>
              </a:rPr>
              <a:t>n</a:t>
            </a:r>
            <a:r>
              <a:rPr lang="uk-UA" b="1" baseline="-25000" dirty="0" smtClean="0">
                <a:solidFill>
                  <a:srgbClr val="7030A0"/>
                </a:solidFill>
              </a:rPr>
              <a:t>.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just"/>
            <a:r>
              <a:rPr lang="ru-RU" dirty="0" err="1" smtClean="0">
                <a:solidFill>
                  <a:srgbClr val="7030A0"/>
                </a:solidFill>
              </a:rPr>
              <a:t>Бутадієновий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каучук, як видно </a:t>
            </a:r>
            <a:r>
              <a:rPr lang="ru-RU" dirty="0" err="1" smtClean="0">
                <a:solidFill>
                  <a:srgbClr val="7030A0"/>
                </a:solidFill>
              </a:rPr>
              <a:t>з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формули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являє</a:t>
            </a:r>
            <a:r>
              <a:rPr lang="ru-RU" dirty="0" smtClean="0">
                <a:solidFill>
                  <a:srgbClr val="7030A0"/>
                </a:solidFill>
              </a:rPr>
              <a:t> собою </a:t>
            </a:r>
            <a:r>
              <a:rPr lang="ru-RU" dirty="0" err="1" smtClean="0">
                <a:solidFill>
                  <a:srgbClr val="7030A0"/>
                </a:solidFill>
              </a:rPr>
              <a:t>ненасичену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сполуку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Його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молекули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мають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лінійну</a:t>
            </a:r>
            <a:r>
              <a:rPr lang="ru-RU" dirty="0" smtClean="0">
                <a:solidFill>
                  <a:srgbClr val="7030A0"/>
                </a:solidFill>
              </a:rPr>
              <a:t> структуру. </a:t>
            </a:r>
            <a:r>
              <a:rPr lang="ru-RU" dirty="0" err="1" smtClean="0">
                <a:solidFill>
                  <a:srgbClr val="7030A0"/>
                </a:solidFill>
              </a:rPr>
              <a:t>Однак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молекули</a:t>
            </a:r>
            <a:r>
              <a:rPr lang="ru-RU" dirty="0" smtClean="0">
                <a:solidFill>
                  <a:srgbClr val="7030A0"/>
                </a:solidFill>
              </a:rPr>
              <a:t> каучуку не </a:t>
            </a:r>
            <a:r>
              <a:rPr lang="ru-RU" dirty="0" err="1" smtClean="0">
                <a:solidFill>
                  <a:srgbClr val="7030A0"/>
                </a:solidFill>
              </a:rPr>
              <a:t>витягнуті</a:t>
            </a:r>
            <a:r>
              <a:rPr lang="ru-RU" dirty="0" smtClean="0">
                <a:solidFill>
                  <a:srgbClr val="7030A0"/>
                </a:solidFill>
              </a:rPr>
              <a:t>, а </a:t>
            </a:r>
            <a:r>
              <a:rPr lang="ru-RU" dirty="0" err="1" smtClean="0">
                <a:solidFill>
                  <a:srgbClr val="7030A0"/>
                </a:solidFill>
              </a:rPr>
              <a:t>звивисті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Цим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обумовлюється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його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здатність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розтягуватися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6" name="Picture 4" descr="Butadien polymeriz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7032"/>
            <a:ext cx="7111901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noAutofit/>
          </a:bodyPr>
          <a:lstStyle/>
          <a:p>
            <a:r>
              <a:rPr lang="uk-UA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Гума-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63888" y="1600200"/>
            <a:ext cx="5580112" cy="49251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продукт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вулканізації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композицій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основі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каучуку;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матеріал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необхідний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виробництва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різноманітних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виробів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автомобільних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шин до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хірургічних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рукавичок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Головна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перевага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гуми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еластичність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Вона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розтягуватися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гнутися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приймати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початкову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форму.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Гума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бути як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м’яка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так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тверда. 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7" name="Picture 3" descr="https://encrypted-tbn0.gstatic.com/images?q=tbn:ANd9GcTYTMCJ1ImptoNqusxzUNWjWB4XnW5nHLPQfdHkM6YABrHNUhfY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168352" cy="227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 descr="http://biznespartner.com.ua/img/pic/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326436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Технологія виготовлення гуми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42592" y="980728"/>
            <a:ext cx="6501408" cy="48245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err="1" smtClean="0"/>
              <a:t>Складається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чотирьох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стадій</a:t>
            </a:r>
            <a:r>
              <a:rPr lang="ru-RU" sz="2800" dirty="0" smtClean="0"/>
              <a:t>: </a:t>
            </a:r>
            <a:endParaRPr lang="ru-RU" sz="28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різання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каучуку </a:t>
            </a:r>
            <a:r>
              <a:rPr lang="ru-RU" sz="2800" dirty="0" smtClean="0"/>
              <a:t>на куски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приготування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інгредієнтів</a:t>
            </a:r>
            <a:r>
              <a:rPr lang="ru-RU" sz="2800" dirty="0" smtClean="0"/>
              <a:t> (</a:t>
            </a:r>
            <a:r>
              <a:rPr lang="ru-RU" sz="2800" dirty="0" err="1" smtClean="0"/>
              <a:t>подрібнення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просіювання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сортування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зважування</a:t>
            </a:r>
            <a:r>
              <a:rPr lang="ru-RU" sz="2800" dirty="0" smtClean="0"/>
              <a:t>); </a:t>
            </a:r>
            <a:endParaRPr lang="ru-RU" sz="28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приготування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гумової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суміші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/>
              <a:t>в </a:t>
            </a:r>
            <a:r>
              <a:rPr lang="ru-RU" sz="2800" dirty="0" err="1" smtClean="0"/>
              <a:t>герметичних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гумозмішувачах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на каландрах (валках);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формування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/>
              <a:t>(на валках для </a:t>
            </a:r>
            <a:r>
              <a:rPr lang="ru-RU" sz="2800" dirty="0" err="1" smtClean="0"/>
              <a:t>листової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гуми</a:t>
            </a:r>
            <a:r>
              <a:rPr lang="ru-RU" sz="2800" dirty="0" smtClean="0"/>
              <a:t>,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пресформах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штучних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виробів</a:t>
            </a:r>
            <a:r>
              <a:rPr lang="ru-RU" sz="2800" dirty="0" smtClean="0"/>
              <a:t>); </a:t>
            </a:r>
            <a:endParaRPr lang="ru-RU" sz="28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вулканізація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/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482" name="Picture 2" descr="http://www.ua.all.biz/img/ua/catalog/173116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4" name="AutoShape 4" descr="data:image/jpeg;base64,/9j/4AAQSkZJRgABAQAAAQABAAD/2wCEAAkGBhASEBUUExQVFRQUFBQUFBQXFhUVFhQPFBQVFBQQFBQXHCYeFxkkGRQUHy8gJCcpLCwsFR4xNTAqNSYrLCkBCQoKDgwNFA8PFCkcFBgpKSkpKSkpKSkpKSkpKSkpKSkpKSkpKSkpKSkpKSkpKSkpKSkpKSkpKSkpKSkpKSkpKf/AABEIALsBDQMBIgACEQEDEQH/xAAcAAABBQEBAQAAAAAAAAAAAAAAAQIDBAUGBwj/xAA1EAACAQIEBAMGBgIDAQAAAAAAAQIDEQQhMUEFElFxBmGBMpGhsdHwFCJCUsHhE/EjM2IH/8QAGAEBAQEBAQAAAAAAAAAAAAAAAAECBAP/xAAbEQEBAQEBAQEBAAAAAAAAAAAAARECEjEhUf/aAAwDAQACEQMRAD8A2gsHMBzOgqHxGJD0wFbF5hrYgQ+4DULcoUciNIcmaRIFxjkJcIfzhcaCYRLTrSjo2uzsaGH49Wjvfv8AUyri3KY6bD+Kv3Ra7Zmnh+P0pfqXrl8ziEw5jWpY9HhiovckU0ec0cbOPsya7P8Ag0MP4jrR1tL4P4GtZx3AHM4fxXH9Sa+JPLxZT2TfoVG+BnUOLwmrpl2nWTAkAAAAAAAAAAAAAAAAPJExeYjBM5nulUx6kRIW5RNcS5GmHMQP5xyI0xykVD1IGxiY65pC3F5hoXAdzCcwAVCf5QVQHFCXRYJFIW5FzClRImFxqYcxYh6kLziJi5FEtHEOOjsaWF8RTjqr/AxgZR2GG8UU3q7d/qatDiMJaNP1PPFYfGbWabXZ2LjL0iNVMfc8/o8crQ/VfvmaOG8X29uPqs/gMHXgY2E8SUZ5Kav0eT+Jp08SmQTAImKAAAAeQgmMSHJHO90ikHMMFTAUAFLClTFTGoOYrJ6HXI1IOZgS3BEWY+JUOchFIGxAF5hBLg2aQqHXGgA5scmMTAsRKpg5kVwuUSqQjGKYjkaiFk7DZTGVJpZt+8ycZ4ggsofmfXb+yn1rTr2WZTq8TW2ZzWJ4nOTzfpsLSxjHoxtfjZXTvo013WZ3HBPEHPbM8oxfGlB8qTb6vT06m74Vx0nJXJar2nCVuZFkyeC1LxRrEZAAAHjn+QOcZcVNnO9zxykJFDlEA5g5gaELGQLdiXC5RIhbjEOCHcwtxiFuUOiDGXEcgU4VEfMCZplLzA2M5guWB/MKpEVw5iiWU0N5yDEYmMFeTSXmYmL8TrSmr/8Ap6eiKjfq14xV5NJdWzIxXiWOlNX/APT09Ec3XxdSpK8m38l2HqAXFjFY6c/ad/Lb3FWnHMkjAs0sKWc2lsiuqN9ixTovsXo0FbIs08Ou56zmRi3VGnhU1Zq66NGrwrCRptNK3kLCgWqcLFslR2vAuOU7JXs+jyOlpYtM8nq4iFNXlJLuZ8v/AKJKjlSbn5P2TzvKvblIU5rg3iBVYRl+6Kdu6vY36Va6MK8iTQqQxDkc73PuHMIBYhbgINZUPC5GOTAemLcibBTCJLgpDOYLlEjG3G3AqFuOUhtwKhbilXFcQp01+eSXlq32SMPH+J5vKmuVfudnL6L4lg6DE4yFNXnJRXnq+y1ZiYzxQ3lTVv8A1LX0Rz9Wcpu7bb3bzY+NMoXEYic3eTbfVv7sMpQzJFFbf0WaOG65mpzaW4ZSh/vYnjSv1/ssxwyy+7fUuU8Oltf4HpOZGLbVWjg/cXaWHdvv3FiFK43EcQpU/blFeWr0voszWph0MOiaMDn8Z41gk1Shd/ulku6SzZgYvjWIq3vN2/bHJe71M+lkdriuN0KftTTfSP5nf0MLHeM5tNU4qK05nm/dojnqdLK7yaz7oIVYLzfmuhn0uJ54ypUbcm3p9olSilm+9t0U/wAQ730vfJbXI3Xstb3d31uFekeFOLP8qvokvcep8NxF4Hinhd5xez0PX+D1P+MwPPkPiyJMfGRzvZIxtxeYS4ZI5BcRsS5oOTHcxHzCNhD2xLDVcVMoUVSGgwHXC5QxXFqdPe76LP39DFxnHKktPyry19WWI6DGcSp0/aef7Vm/6MPGeIqkrqH5F11l79jKlnmEYX+r0NQMc23du76seoXFjBbK76vJei1fwJY4Zu3M79FbL0SNTm1NR01f2Vzee39+hPSwzer9NvPIt0sNp97lyGHXT78z0nMjOqUMFn9O2Rdp4Ty7/wAtEeI4tRp6zTklpH8z+i9+5k4jxVJ/9cEr6N5vvZZLfqL0Y6PlhFc0mklq20kvVmfi/FFCGUb1HpdZR73evojlK+LnOTlKTlbzva61Semds/NiujyrpfpfK2l8s1lYz6XGhi/EledrS5IvaOXa8tdLGRGMpN6X3vrdb2+9i1SqxzTT1VvNxtk76bkE8U2nksm3fNuzfNa76WXuIp9SEY5avK11lkva62+gscUk8llZa6qXX3FCpi11bt92uQ1MVJ6WXYSC9WxDWrsvmV3iM8lf4FVRbLFOkbnKaV8z1JaMES0KXcv4bh9zU/GbXRcFlamrZWO14T4ljGFpOzXxOMwFLljYuKJmzVi4pBzEXMKpHI90vMLciTHIrJ/OFxoAOsIJzCOSCHqQORn4ni0I6fmfw95lYviU572XRfyXBsYri9OG930X1MbF8XnPK9l0X8spTmEaT1eS6v8AjqawJJjIx93V6f2Scy2V/N/wvqSRoSct7+e30Nzm1LUULbZvq9PRav7yJI0rv5feiJPw3Lm9PvW5HW4tRhlH878k0r5am8kZ+rFOj5Ezr06ftyS8sr9NNTnsXxmrPL2U7ZRyun562+qKsIcybTv6q7npbo83G/8AJPRjbxPia3/XD1m7X10S81bUzMRxarU9uf5XrHRJLdJeXW5Xg4uycmm1o1e0m736292xJKSWSbaTvtaUc3y9NW7bk1RRpu/5k7b2aWWl7drOxNSUYuys75ppPmV9Lq3R372IK1d3cr2V+y5fO+e/lq+hTliopJK7tbPTNb3/ANkF519lHK+Wqf5fOLzv0uVHVSy5rW26L9q9xC6knq7dEvqLFWNTlNE8W/0r3/REE5ylq7/JehYiiWnQuzXlNU4UyenQNXDcMvsamH4TbZFTXP08C+jNHDcJbsb1LAIt06CRRm4fhFtS9TwyWxbURygERQVth7nYkURHTBpyFTGcwXOJ0JUxXIh5hJ1UtWETc4kqqWrM6txH9vvKFbESlqzWDSxHFkso5+ZnV8XKWr+hXUglHrl8/caQk5DVDrl5v+EJKpbRerGwTeb+/VmpzUtOTWy9X9P9i8jb38yGpjIQ8+yyKWJ4nUnknbLbZbK+pr8iftalWpCmvzO2mWr9xXqca/Yt9ZdOtl95GT/ju099fR75u+TTEirOTk3o2rZprdr1vqPRiSrjZzSU5Slqn6q6y9NNRHh7pbN5Ps3y2b0v9AVfNPr1jHJcuyWjvdjZT1u8vOyVtMr/AH8SKklBLO6yUlZXuppNLLW3r0GTxN2r55Zx89U776LLuU3iktFd59rXWV9diGVaT3t2y/suItSqKK188tb5tXXqys67/Srd7emWwkKZPCh5GvKag5HLW7+9uhLGguheoYJsvU+G+RrE1jxpeRbp4JtZG3huB3zaNfD8JithqOZwvA5N6GxheCJa5m5GikSxSAz6eBS2LCw5ZsRTqRWrSARUkHKQy4hBdX2K9TiV9F7wL1xspGY8ZPr8COVVvVsumNOWKS1a+fyIZcS6LLzKAjmNMa/MNlXSKk8QyCVQ5ceyzVxz2KlWq3qxspNkU2lr7kVA6g1rrl8wdSy2S+9ypWxkE8nfsaz+pq1/lt7K9f7IJ1lG7k/QoVcdJtr5EEr5rNrLPXU1MifVyrxJfpXq7fIrzqynm2310svRDEoJ3em60z6BOdvZ2u1ffuTQ2N7yyur9fPp2FtFX/U0lZq67NfEiva2itv575kE8Uts37l2vqRVupPmae60slrlfLrk36kNTFJXvvZtLO77IqyqSeu/T7uEMP5GpymnPFvRJLzebIuRvVtliGHehMsGzUmJqtToXLMMIX8JgM9GzUp8N65F2RGLQwDNGhww1qOChHdepM8RCOiuTVxWocLsX6WDSIHj30SI5YyXUDViorXIbPHwW9+2ZjupcOYYjSnxTpH3uxDPiM/Jdv7KbkNlUKJ54mb1kyJsq1MfBfqXpn8itU4qv0xb75DVaVxOZGTLG1XpZen1Gfh6ktW2Z9K1KmOpx1ku2vyK8+MR2TfwI6PB5PYvUfDsnsT0M2pxKpLRJfFkThUlm2/edThPCsnsbeG8HZaE2jmXdjJtLVlPE8XjpEzZYictTONa1MRjYre3Yo1Mc37C73K0aN8m/voSU1Fa6paeZr4yikpy176/wOhSsm8rd/iQXV79fhmE6uVr2S0+oFipJQWVs9e5B+IdvOyRVrYxd/kV5VW/6yGKtzxC3fpvcglipN/l+ObG0sO5aJv0L9DhFTpbuXEZ7g93cdGkbFLgn7pe5fUuUeF0o7OXdlRh0aSLdLByeiNmFOK0SXoPuXTGfS4e98i3SwiRKFwHXsOUyKUiOWJitWiKscwXKM+JQWl36EMuJSekffmNGpzDXUS1Ml1qst/dkLHAylrdj0L1XiMFun2zIJcU6RfqS0OCSexp4bwzJ7E0YUsVVl5dkIsJOWt33O2wng9vY2sJ4N8iDzijwaT2NLDeG5PY9PwnhJLY2MN4bitgjy/CeEJPY28J4N8j0ajwWK2LcMBFA1xGE8IxWxq0PDEVsdTGikOSBrEocAiti9T4bFLQvAEfKCoWbTdkviSzrr2UvNMhjmt7sfHDBoRqS3s1/JVrYnN53fRL6GkqEN1clg0tEl2RcGPDC1p+zHlXWWQ9cDk/amvRNmu6lxOYChS4JDdt/As0uHU4/p95NcXnKHwilorC3K8sXFb/yRyx62TfwILiY9MzPxM3okviH+OpLVv5DRflVS1aRFLHw637ENPhknsXKPApPYmirLiXSL9ciN4uo9LL0N7D+GJPY08N4Qk9ho4z/ABVJatktLhcnseiYbwZ5GvhfB66AeY0eAyexo4fwvJ7HqmG8KxWxpUfDsVsEeX4Xwe3sbWD8G+R6LS4RFbFqGCiga4zCeE4rY18P4citjoY00h9gazKPB4rYtwwUVsWACGKkkOsKAAAAAAAAAAAHyykKIRV5taGmk9xJVUt0UeZvVj4RRNEzxaE/Ey2RJSproXaNGPQgzv8Akf8AQ6OAk+p0OGw8ehsYPBw/agORo8Fk9i/h/Dcnsd1g8HT/AGo2sJhIftQHAYbwlJ7GvhfBj6He4bDQ6I0aNCPQDicL4OXQ1sN4UitjrKdKPQnUUE1z1Dw5FbF6lwWK2NUAipDh0UTRw8VsSgAighQ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data:image/jpeg;base64,/9j/4AAQSkZJRgABAQAAAQABAAD/2wCEAAkGBhASEBUUExQVFRQUFBQUFBQXFhUVFhQPFBQVFBQQFBQXHCYeFxkkGRQUHy8gJCcpLCwsFR4xNTAqNSYrLCkBCQoKDgwNFA8PFCkcFBgpKSkpKSkpKSkpKSkpKSkpKSkpKSkpKSkpKSkpKSkpKSkpKSkpKSkpKSkpKSkpKSkpKf/AABEIALsBDQMBIgACEQEDEQH/xAAcAAABBQEBAQAAAAAAAAAAAAAAAQIDBAUGBwj/xAA1EAACAQIEBAMGBgIDAQAAAAAAAQIDEQQhMUEFElFxBmGBMpGhsdHwFCJCUsHhE/EjM2IH/8QAGAEBAQEBAQAAAAAAAAAAAAAAAAECBAP/xAAbEQEBAQEBAQEBAAAAAAAAAAAAARECEjEhUf/aAAwDAQACEQMRAD8A2gsHMBzOgqHxGJD0wFbF5hrYgQ+4DULcoUciNIcmaRIFxjkJcIfzhcaCYRLTrSjo2uzsaGH49Wjvfv8AUyri3KY6bD+Kv3Ra7Zmnh+P0pfqXrl8ziEw5jWpY9HhiovckU0ec0cbOPsya7P8Ag0MP4jrR1tL4P4GtZx3AHM4fxXH9Sa+JPLxZT2TfoVG+BnUOLwmrpl2nWTAkAAAAAAAAAAAAAAAAPJExeYjBM5nulUx6kRIW5RNcS5GmHMQP5xyI0xykVD1IGxiY65pC3F5hoXAdzCcwAVCf5QVQHFCXRYJFIW5FzClRImFxqYcxYh6kLziJi5FEtHEOOjsaWF8RTjqr/AxgZR2GG8UU3q7d/qatDiMJaNP1PPFYfGbWabXZ2LjL0iNVMfc8/o8crQ/VfvmaOG8X29uPqs/gMHXgY2E8SUZ5Kav0eT+Jp08SmQTAImKAAAAeQgmMSHJHO90ikHMMFTAUAFLClTFTGoOYrJ6HXI1IOZgS3BEWY+JUOchFIGxAF5hBLg2aQqHXGgA5scmMTAsRKpg5kVwuUSqQjGKYjkaiFk7DZTGVJpZt+8ycZ4ggsofmfXb+yn1rTr2WZTq8TW2ZzWJ4nOTzfpsLSxjHoxtfjZXTvo013WZ3HBPEHPbM8oxfGlB8qTb6vT06m74Vx0nJXJar2nCVuZFkyeC1LxRrEZAAAHjn+QOcZcVNnO9zxykJFDlEA5g5gaELGQLdiXC5RIhbjEOCHcwtxiFuUOiDGXEcgU4VEfMCZplLzA2M5guWB/MKpEVw5iiWU0N5yDEYmMFeTSXmYmL8TrSmr/8Ap6eiKjfq14xV5NJdWzIxXiWOlNX/APT09Ec3XxdSpK8m38l2HqAXFjFY6c/ad/Lb3FWnHMkjAs0sKWc2lsiuqN9ixTovsXo0FbIs08Ou56zmRi3VGnhU1Zq66NGrwrCRptNK3kLCgWqcLFslR2vAuOU7JXs+jyOlpYtM8nq4iFNXlJLuZ8v/AKJKjlSbn5P2TzvKvblIU5rg3iBVYRl+6Kdu6vY36Va6MK8iTQqQxDkc73PuHMIBYhbgINZUPC5GOTAemLcibBTCJLgpDOYLlEjG3G3AqFuOUhtwKhbilXFcQp01+eSXlq32SMPH+J5vKmuVfudnL6L4lg6DE4yFNXnJRXnq+y1ZiYzxQ3lTVv8A1LX0Rz9Wcpu7bb3bzY+NMoXEYic3eTbfVv7sMpQzJFFbf0WaOG65mpzaW4ZSh/vYnjSv1/ssxwyy+7fUuU8Oltf4HpOZGLbVWjg/cXaWHdvv3FiFK43EcQpU/blFeWr0voszWph0MOiaMDn8Z41gk1Shd/ulku6SzZgYvjWIq3vN2/bHJe71M+lkdriuN0KftTTfSP5nf0MLHeM5tNU4qK05nm/dojnqdLK7yaz7oIVYLzfmuhn0uJ54ypUbcm3p9olSilm+9t0U/wAQ730vfJbXI3Xstb3d31uFekeFOLP8qvokvcep8NxF4Hinhd5xez0PX+D1P+MwPPkPiyJMfGRzvZIxtxeYS4ZI5BcRsS5oOTHcxHzCNhD2xLDVcVMoUVSGgwHXC5QxXFqdPe76LP39DFxnHKktPyry19WWI6DGcSp0/aef7Vm/6MPGeIqkrqH5F11l79jKlnmEYX+r0NQMc23du76seoXFjBbK76vJei1fwJY4Zu3M79FbL0SNTm1NR01f2Vzee39+hPSwzer9NvPIt0sNp97lyGHXT78z0nMjOqUMFn9O2Rdp4Ty7/wAtEeI4tRp6zTklpH8z+i9+5k4jxVJ/9cEr6N5vvZZLfqL0Y6PlhFc0mklq20kvVmfi/FFCGUb1HpdZR73evojlK+LnOTlKTlbzva61Semds/NiujyrpfpfK2l8s1lYz6XGhi/EledrS5IvaOXa8tdLGRGMpN6X3vrdb2+9i1SqxzTT1VvNxtk76bkE8U2nksm3fNuzfNa76WXuIp9SEY5avK11lkva62+gscUk8llZa6qXX3FCpi11bt92uQ1MVJ6WXYSC9WxDWrsvmV3iM8lf4FVRbLFOkbnKaV8z1JaMES0KXcv4bh9zU/GbXRcFlamrZWO14T4ljGFpOzXxOMwFLljYuKJmzVi4pBzEXMKpHI90vMLciTHIrJ/OFxoAOsIJzCOSCHqQORn4ni0I6fmfw95lYviU572XRfyXBsYri9OG930X1MbF8XnPK9l0X8spTmEaT1eS6v8AjqawJJjIx93V6f2Scy2V/N/wvqSRoSct7+e30Nzm1LUULbZvq9PRav7yJI0rv5feiJPw3Lm9PvW5HW4tRhlH878k0r5am8kZ+rFOj5Ezr06ftyS8sr9NNTnsXxmrPL2U7ZRyun562+qKsIcybTv6q7npbo83G/8AJPRjbxPia3/XD1m7X10S81bUzMRxarU9uf5XrHRJLdJeXW5Xg4uycmm1o1e0m736292xJKSWSbaTvtaUc3y9NW7bk1RRpu/5k7b2aWWl7drOxNSUYuys75ppPmV9Lq3R372IK1d3cr2V+y5fO+e/lq+hTliopJK7tbPTNb3/ANkF519lHK+Wqf5fOLzv0uVHVSy5rW26L9q9xC6knq7dEvqLFWNTlNE8W/0r3/REE5ylq7/JehYiiWnQuzXlNU4UyenQNXDcMvsamH4TbZFTXP08C+jNHDcJbsb1LAIt06CRRm4fhFtS9TwyWxbURygERQVth7nYkURHTBpyFTGcwXOJ0JUxXIh5hJ1UtWETc4kqqWrM6txH9vvKFbESlqzWDSxHFkso5+ZnV8XKWr+hXUglHrl8/caQk5DVDrl5v+EJKpbRerGwTeb+/VmpzUtOTWy9X9P9i8jb38yGpjIQ8+yyKWJ4nUnknbLbZbK+pr8iftalWpCmvzO2mWr9xXqca/Yt9ZdOtl95GT/ju099fR75u+TTEirOTk3o2rZprdr1vqPRiSrjZzSU5Slqn6q6y9NNRHh7pbN5Ps3y2b0v9AVfNPr1jHJcuyWjvdjZT1u8vOyVtMr/AH8SKklBLO6yUlZXuppNLLW3r0GTxN2r55Zx89U776LLuU3iktFd59rXWV9diGVaT3t2y/suItSqKK188tb5tXXqys67/Srd7emWwkKZPCh5GvKag5HLW7+9uhLGguheoYJsvU+G+RrE1jxpeRbp4JtZG3huB3zaNfD8JithqOZwvA5N6GxheCJa5m5GikSxSAz6eBS2LCw5ZsRTqRWrSARUkHKQy4hBdX2K9TiV9F7wL1xspGY8ZPr8COVVvVsumNOWKS1a+fyIZcS6LLzKAjmNMa/MNlXSKk8QyCVQ5ceyzVxz2KlWq3qxspNkU2lr7kVA6g1rrl8wdSy2S+9ypWxkE8nfsaz+pq1/lt7K9f7IJ1lG7k/QoVcdJtr5EEr5rNrLPXU1MifVyrxJfpXq7fIrzqynm2310svRDEoJ3em60z6BOdvZ2u1ffuTQ2N7yyur9fPp2FtFX/U0lZq67NfEiva2itv575kE8Uts37l2vqRVupPmae60slrlfLrk36kNTFJXvvZtLO77IqyqSeu/T7uEMP5GpymnPFvRJLzebIuRvVtliGHehMsGzUmJqtToXLMMIX8JgM9GzUp8N65F2RGLQwDNGhww1qOChHdepM8RCOiuTVxWocLsX6WDSIHj30SI5YyXUDViorXIbPHwW9+2ZjupcOYYjSnxTpH3uxDPiM/Jdv7KbkNlUKJ54mb1kyJsq1MfBfqXpn8itU4qv0xb75DVaVxOZGTLG1XpZen1Gfh6ktW2Z9K1KmOpx1ku2vyK8+MR2TfwI6PB5PYvUfDsnsT0M2pxKpLRJfFkThUlm2/edThPCsnsbeG8HZaE2jmXdjJtLVlPE8XjpEzZYictTONa1MRjYre3Yo1Mc37C73K0aN8m/voSU1Fa6paeZr4yikpy176/wOhSsm8rd/iQXV79fhmE6uVr2S0+oFipJQWVs9e5B+IdvOyRVrYxd/kV5VW/6yGKtzxC3fpvcglipN/l+ObG0sO5aJv0L9DhFTpbuXEZ7g93cdGkbFLgn7pe5fUuUeF0o7OXdlRh0aSLdLByeiNmFOK0SXoPuXTGfS4e98i3SwiRKFwHXsOUyKUiOWJitWiKscwXKM+JQWl36EMuJSekffmNGpzDXUS1Ml1qst/dkLHAylrdj0L1XiMFun2zIJcU6RfqS0OCSexp4bwzJ7E0YUsVVl5dkIsJOWt33O2wng9vY2sJ4N8iDzijwaT2NLDeG5PY9PwnhJLY2MN4bitgjy/CeEJPY28J4N8j0ajwWK2LcMBFA1xGE8IxWxq0PDEVsdTGikOSBrEocAiti9T4bFLQvAEfKCoWbTdkviSzrr2UvNMhjmt7sfHDBoRqS3s1/JVrYnN53fRL6GkqEN1clg0tEl2RcGPDC1p+zHlXWWQ9cDk/amvRNmu6lxOYChS4JDdt/As0uHU4/p95NcXnKHwilorC3K8sXFb/yRyx62TfwILiY9MzPxM3okviH+OpLVv5DRflVS1aRFLHw637ENPhknsXKPApPYmirLiXSL9ciN4uo9LL0N7D+GJPY08N4Qk9ho4z/ABVJatktLhcnseiYbwZ5GvhfB66AeY0eAyexo4fwvJ7HqmG8KxWxpUfDsVsEeX4Xwe3sbWD8G+R6LS4RFbFqGCiga4zCeE4rY18P4citjoY00h9gazKPB4rYtwwUVsWACGKkkOsKAAAAAAAAAAAHyykKIRV5taGmk9xJVUt0UeZvVj4RRNEzxaE/Ey2RJSproXaNGPQgzv8Akf8AQ6OAk+p0OGw8ehsYPBw/agORo8Fk9i/h/Dcnsd1g8HT/AGo2sJhIftQHAYbwlJ7GvhfBj6He4bDQ6I0aNCPQDicL4OXQ1sN4UitjrKdKPQnUUE1z1Dw5FbF6lwWK2NUAipDh0UTRw8VsSgAighQ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s://encrypted-tbn3.gstatic.com/images?q=tbn:ANd9GcTvfWchdBukGaAodTwa46nbZUaqAQuL6cHsvmowb8RN44iLFR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823224"/>
            <a:ext cx="2520280" cy="205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465</Words>
  <Application>Microsoft Office PowerPoint</Application>
  <PresentationFormat>Екран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Каучуки. Гума</vt:lpstr>
      <vt:lpstr>Каучук</vt:lpstr>
      <vt:lpstr>Історія виникнення натурального каучуку</vt:lpstr>
      <vt:lpstr>Історія виникнення натурального каучуку</vt:lpstr>
      <vt:lpstr>Вулканізація каучуку</vt:lpstr>
      <vt:lpstr>Видобуток природного каучуку  </vt:lpstr>
      <vt:lpstr>Синтетичний каучук</vt:lpstr>
      <vt:lpstr>Гума-</vt:lpstr>
      <vt:lpstr>Технологія виготовлення гуми</vt:lpstr>
      <vt:lpstr>Застосування каучуків і гуми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Каучуки. Гума</dc:title>
  <dc:creator>lenovo</dc:creator>
  <cp:lastModifiedBy>lenovo</cp:lastModifiedBy>
  <cp:revision>13</cp:revision>
  <dcterms:created xsi:type="dcterms:W3CDTF">2014-02-05T22:36:56Z</dcterms:created>
  <dcterms:modified xsi:type="dcterms:W3CDTF">2014-02-06T00:06:59Z</dcterms:modified>
</cp:coreProperties>
</file>