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77F53-21DB-4B61-BBD3-48F122EA010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CF6B-DB7C-4D41-83B3-EEAA2B46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79520/" TargetMode="External"/><Relationship Id="rId2" Type="http://schemas.openxmlformats.org/officeDocument/2006/relationships/hyperlink" Target="http://uk.wikipedia.org/wiki/%D0%A1%D0%BA%D0%BB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rreferat.com/index.php?referat=2506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86808" cy="264320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Скло, його різновиди та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застосування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7486680" cy="2686072"/>
          </a:xfrm>
        </p:spPr>
        <p:txBody>
          <a:bodyPr>
            <a:normAutofit/>
          </a:bodyPr>
          <a:lstStyle/>
          <a:p>
            <a:pPr algn="l"/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Робота </a:t>
            </a:r>
          </a:p>
          <a:p>
            <a:pPr algn="l"/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Учениці 10-А класу</a:t>
            </a:r>
          </a:p>
          <a:p>
            <a:pPr algn="l"/>
            <a:r>
              <a:rPr lang="uk-U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Баранюк</a:t>
            </a: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Надії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723892"/>
          </a:xfrm>
        </p:spPr>
        <p:txBody>
          <a:bodyPr>
            <a:noAutofit/>
          </a:bodyPr>
          <a:lstStyle/>
          <a:p>
            <a:r>
              <a:rPr lang="uk-UA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Оптичне скло</a:t>
            </a:r>
            <a:endParaRPr lang="ru-RU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sphera2_bi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4000496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286388"/>
            <a:ext cx="8501122" cy="80486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Оптичне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лінз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призм, кювет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чого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іншого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stan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69" y="2000240"/>
            <a:ext cx="495933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566738"/>
          </a:xfrm>
        </p:spPr>
        <p:txBody>
          <a:bodyPr>
            <a:noAutofit/>
          </a:bodyPr>
          <a:lstStyle/>
          <a:p>
            <a:pPr algn="ctr"/>
            <a:r>
              <a:rPr lang="uk-UA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Хіміко-лабораторне скло</a:t>
            </a:r>
            <a:endParaRPr lang="ru-RU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mg_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14282" y="1214421"/>
            <a:ext cx="4572032" cy="343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500702"/>
            <a:ext cx="8715436" cy="1204934"/>
          </a:xfrm>
        </p:spPr>
        <p:txBody>
          <a:bodyPr>
            <a:normAutofit/>
          </a:bodyPr>
          <a:lstStyle/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Хіміко-лабораторне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високу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хімічну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температурну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стійкість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дає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змогу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часом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небезпечних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дослідів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romivalka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992964"/>
            <a:ext cx="3857652" cy="424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Медичне скло</a:t>
            </a:r>
            <a:endParaRPr lang="ru-RU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php79WqiJ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884" r="8884"/>
          <a:stretch>
            <a:fillRect/>
          </a:stretch>
        </p:blipFill>
        <p:spPr>
          <a:xfrm>
            <a:off x="1857356" y="1000108"/>
            <a:ext cx="5572164" cy="436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500702"/>
            <a:ext cx="857256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Медичне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зберігання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упаковки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лікарських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препаратів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ін'єкційних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бактеріологічних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розчинів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догляду за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хворими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Художнє скло</a:t>
            </a:r>
            <a:endParaRPr lang="ru-RU" sz="6000" dirty="0"/>
          </a:p>
        </p:txBody>
      </p:sp>
      <p:pic>
        <p:nvPicPr>
          <p:cNvPr id="4" name="Содержимое 3" descr="s-45930b34112da5e150b97808a750ebe4_תמונה 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857232"/>
            <a:ext cx="359569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humb_5928-640x480_adaptiveResize_680_3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9503"/>
            <a:ext cx="5370690" cy="313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0313d2be177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857628"/>
            <a:ext cx="2786076" cy="278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_th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09" y="857232"/>
            <a:ext cx="374038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Застосування</a:t>
            </a:r>
            <a:endParaRPr lang="ru-RU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2-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0" y="785794"/>
            <a:ext cx="4000528" cy="2847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85794"/>
            <a:ext cx="4286280" cy="5857916"/>
          </a:xfrm>
        </p:spPr>
        <p:txBody>
          <a:bodyPr>
            <a:noAutofit/>
          </a:bodyPr>
          <a:lstStyle/>
          <a:p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виробляють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волокно, вату,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тканини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Ці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матеріали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відзначаються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значною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механічною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міцністю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негорючістю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кислотостійкістю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високими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тепло-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електроізоляційними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властивостями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Вони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широке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галузях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техніки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будівельній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справі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згаданими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електро-фізичними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властивостями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низько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- та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високовольтних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ізоляторів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балонів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ніжок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освітлювальних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електронних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ламп,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газорозрядних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приладів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тонко- та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товстостінних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газонепроникних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вакуум-щільних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оболонок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електровакуумних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приладів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рентгенівських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трубок,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компонентів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електричних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ланцюгів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специфічні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електро-фізичні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властивості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steklo-img-0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786190"/>
            <a:ext cx="4429156" cy="276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857232"/>
          </a:xfrm>
        </p:spPr>
        <p:txBody>
          <a:bodyPr>
            <a:no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Запитання по темі </a:t>
            </a:r>
            <a:r>
              <a:rPr lang="uk-UA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“Скло”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У якому агрегатному стані зазвичай перебуває скло?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Де було виявлено найдревніші зразки скла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Перше згадування про російський скляний завод відноситься до … року.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Яка густина скла?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Які є головні склоутворюючі матеріали?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Які існують основні різновиди скла?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Які переваги скляної тари?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Що таке кришталь?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Для виготовлення чого використовують оптичне скло?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Хіміко-лабораторне скло має високу чи низьку температурну стійкість?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Яка функція медичного скла?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Які матеріали та предмети виготовляють зі скла?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3399FF">
                <a:alpha val="78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Використані матеріали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http://uk.wikipedia.org/wiki/%</a:t>
            </a:r>
            <a:r>
              <a:rPr lang="en-US" dirty="0" smtClean="0">
                <a:hlinkClick r:id="rId2"/>
              </a:rPr>
              <a:t>D0%A1%D0%BA%D0%BB%D0%BE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://www.myshared.ru/slide/79520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http://www.ukrreferat.com/index.php?referat=25068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План: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uk-UA" sz="3600" dirty="0" smtClean="0">
                <a:latin typeface="Monotype Corsiva" pitchFamily="66" charset="0"/>
              </a:rPr>
              <a:t>Скло – це…</a:t>
            </a:r>
          </a:p>
          <a:p>
            <a:r>
              <a:rPr lang="uk-UA" sz="3600" dirty="0" smtClean="0">
                <a:latin typeface="Monotype Corsiva" pitchFamily="66" charset="0"/>
              </a:rPr>
              <a:t>Історія скла</a:t>
            </a:r>
          </a:p>
          <a:p>
            <a:r>
              <a:rPr lang="ru-RU" sz="3600" dirty="0" err="1">
                <a:latin typeface="Monotype Corsiva" pitchFamily="66" charset="0"/>
              </a:rPr>
              <a:t>Фізико-механічні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властивості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скла</a:t>
            </a:r>
            <a:r>
              <a:rPr lang="ru-RU" sz="3600" dirty="0">
                <a:latin typeface="Monotype Corsiva" pitchFamily="66" charset="0"/>
              </a:rPr>
              <a:t> </a:t>
            </a:r>
          </a:p>
          <a:p>
            <a:r>
              <a:rPr lang="uk-UA" sz="3600" dirty="0" err="1" smtClean="0">
                <a:latin typeface="Monotype Corsiva" pitchFamily="66" charset="0"/>
              </a:rPr>
              <a:t>Склоутворюючі</a:t>
            </a:r>
            <a:r>
              <a:rPr lang="uk-UA" sz="3600" dirty="0" smtClean="0">
                <a:latin typeface="Monotype Corsiva" pitchFamily="66" charset="0"/>
              </a:rPr>
              <a:t> матеріали</a:t>
            </a:r>
          </a:p>
          <a:p>
            <a:r>
              <a:rPr lang="uk-UA" sz="3600" dirty="0" smtClean="0">
                <a:latin typeface="Monotype Corsiva" pitchFamily="66" charset="0"/>
              </a:rPr>
              <a:t>Різновиди </a:t>
            </a:r>
            <a:r>
              <a:rPr lang="uk-UA" sz="3600" dirty="0" smtClean="0">
                <a:latin typeface="Monotype Corsiva" pitchFamily="66" charset="0"/>
              </a:rPr>
              <a:t>скла</a:t>
            </a:r>
            <a:endParaRPr lang="en-US" sz="3600" dirty="0" smtClean="0">
              <a:latin typeface="Monotype Corsiva" pitchFamily="66" charset="0"/>
            </a:endParaRPr>
          </a:p>
          <a:p>
            <a:r>
              <a:rPr lang="uk-UA" sz="3600" dirty="0" smtClean="0">
                <a:latin typeface="Monotype Corsiva" pitchFamily="66" charset="0"/>
              </a:rPr>
              <a:t>Застосування </a:t>
            </a:r>
          </a:p>
          <a:p>
            <a:endParaRPr lang="uk-UA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5857916" cy="642942"/>
          </a:xfrm>
        </p:spPr>
        <p:txBody>
          <a:bodyPr>
            <a:noAutofit/>
          </a:bodyPr>
          <a:lstStyle/>
          <a:p>
            <a:pPr algn="ctr"/>
            <a:r>
              <a:rPr lang="uk-UA" sz="6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Скло – це…</a:t>
            </a:r>
            <a:endParaRPr lang="ru-RU" sz="6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4357686" cy="4786346"/>
          </a:xfrm>
        </p:spPr>
        <p:txBody>
          <a:bodyPr>
            <a:no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тверда аморфна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речовина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прозора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тій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іншій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частині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оптичного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діапазону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залежності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складу),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отримана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застигання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розплаву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склотвірні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компоненти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склом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розуміють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сплави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силікатів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надлишком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діоксиду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силіцію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Розплавлене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не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відразу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твердне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охолодженні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поступово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збільшує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свою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в'язкість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аж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поки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перетвориться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однорідну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тверду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речовину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 Скло при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твердінні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кристалізується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тому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воно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різко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вираженої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точки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плавлення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На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відміну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кристалічних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матеріалів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при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нагріванні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відповідному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температурному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інтервалі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розм'якшується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поступово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переходячи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твердого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крихкого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стану у тягучий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високов'язкий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далі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— у текучий стан —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скломасу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glass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68" b="5268"/>
          <a:stretch>
            <a:fillRect/>
          </a:stretch>
        </p:blipFill>
        <p:spPr>
          <a:xfrm>
            <a:off x="4419605" y="2000240"/>
            <a:ext cx="4724395" cy="354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5143536" cy="566738"/>
          </a:xfrm>
        </p:spPr>
        <p:txBody>
          <a:bodyPr>
            <a:noAutofit/>
          </a:bodyPr>
          <a:lstStyle/>
          <a:p>
            <a:pPr algn="ctr"/>
            <a:r>
              <a:rPr lang="uk-UA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Історія скла</a:t>
            </a:r>
            <a:endParaRPr lang="ru-RU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4429124" cy="535785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Скло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відоме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людям уже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55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століть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Найдревніші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зразки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виявлені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Єгипті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Індії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Кореї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Японії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знайдені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скляні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вироби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вік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відноситься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до 2000 року до н.е.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Розкопки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свідчать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Русі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знали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секрети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скла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більш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тисячі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тому. А перше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згадування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російський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скляний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завод 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побудований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Москвою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біля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села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Духаніно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відноситься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до 1634 року.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Незважаючи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таку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древню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історію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масовий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характер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виробництво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скла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придбало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наприкінці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минулого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сторіччя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завдяки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винаходу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печі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Сіменса-Мартіна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заводському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виробництву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соди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вже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листове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річ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зовсім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сучасна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Технологія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його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була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розроблена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нашому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столітті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                 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Рисунок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786314" y="1428736"/>
            <a:ext cx="386715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Властивості скла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3071834"/>
          </a:xfrm>
        </p:spPr>
        <p:txBody>
          <a:bodyPr>
            <a:normAutofit/>
          </a:bodyPr>
          <a:lstStyle/>
          <a:p>
            <a:pPr marL="324000" indent="-324000">
              <a:spcBef>
                <a:spcPts val="0"/>
              </a:spcBef>
              <a:buFont typeface="Wingdings" pitchFamily="2" charset="2"/>
              <a:buChar char="ü"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Густина -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2,45-2,55 г/см</a:t>
            </a:r>
            <a:r>
              <a:rPr lang="ru-RU" sz="3000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marL="324000" indent="-324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Пружність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48 ГПа до 83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Гпа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(за модулем Юнги)</a:t>
            </a:r>
          </a:p>
          <a:p>
            <a:pPr marL="324000" indent="-324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Міцність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500 до 2500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Мпа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324000" indent="-324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Твердість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6-7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од. (за шкалою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Мооса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24000" indent="-324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Теплопровідність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 0,711 до 13,39 Вт /(м·К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24000" indent="-324000">
              <a:spcBef>
                <a:spcPts val="0"/>
              </a:spcBef>
              <a:buFont typeface="Wingdings" pitchFamily="2" charset="2"/>
              <a:buChar char="ü"/>
            </a:pPr>
            <a:r>
              <a:rPr lang="uk-UA" sz="3000" dirty="0" smtClean="0">
                <a:latin typeface="Arial" pitchFamily="34" charset="0"/>
                <a:cs typeface="Arial" pitchFamily="34" charset="0"/>
              </a:rPr>
              <a:t>Електропровідність -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10</a:t>
            </a:r>
            <a:r>
              <a:rPr lang="ru-RU" sz="3000" baseline="30000" dirty="0">
                <a:latin typeface="Arial" pitchFamily="34" charset="0"/>
                <a:cs typeface="Arial" pitchFamily="34" charset="0"/>
              </a:rPr>
              <a:t>-7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...10</a:t>
            </a:r>
            <a:r>
              <a:rPr lang="ru-RU" sz="3000" baseline="30000" dirty="0">
                <a:latin typeface="Arial" pitchFamily="34" charset="0"/>
                <a:cs typeface="Arial" pitchFamily="34" charset="0"/>
              </a:rPr>
              <a:t>-15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 Ом</a:t>
            </a:r>
            <a:r>
              <a:rPr lang="ru-RU" sz="3000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3000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endParaRPr lang="ru-RU" dirty="0"/>
          </a:p>
        </p:txBody>
      </p:sp>
      <p:pic>
        <p:nvPicPr>
          <p:cNvPr id="4" name="Рисунок 3" descr="w9LlgAK-Zn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00504"/>
            <a:ext cx="3783385" cy="253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51031791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29066"/>
            <a:ext cx="3714744" cy="266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err="1" smtClean="0">
                <a:latin typeface="Monotype Corsiva" pitchFamily="66" charset="0"/>
              </a:rPr>
              <a:t>Склоутворюючі</a:t>
            </a:r>
            <a:r>
              <a:rPr lang="uk-UA" sz="6000" dirty="0" smtClean="0">
                <a:latin typeface="Monotype Corsiva" pitchFamily="66" charset="0"/>
              </a:rPr>
              <a:t> матеріали</a:t>
            </a:r>
            <a:br>
              <a:rPr lang="uk-UA" sz="6000" dirty="0" smtClean="0">
                <a:latin typeface="Monotype Corsiva" pitchFamily="66" charset="0"/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3"/>
            <a:ext cx="9144000" cy="32147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dirty="0" smtClean="0"/>
              <a:t>  </a:t>
            </a:r>
            <a:r>
              <a:rPr lang="ru-RU" sz="2800" dirty="0" err="1" smtClean="0"/>
              <a:t>кварцовий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пісок</a:t>
            </a:r>
            <a:r>
              <a:rPr lang="ru-RU" sz="2800" dirty="0" smtClean="0"/>
              <a:t>, сода, </a:t>
            </a:r>
            <a:r>
              <a:rPr lang="ru-RU" sz="2800" dirty="0" err="1" smtClean="0"/>
              <a:t>вапняк</a:t>
            </a:r>
            <a:r>
              <a:rPr lang="ru-RU" sz="2800" dirty="0" smtClean="0"/>
              <a:t>, </a:t>
            </a:r>
            <a:r>
              <a:rPr lang="ru-RU" sz="2800" dirty="0" err="1" smtClean="0"/>
              <a:t>доломіт</a:t>
            </a:r>
            <a:r>
              <a:rPr lang="ru-RU" sz="2800" dirty="0" smtClean="0"/>
              <a:t>, поташ, бура, </a:t>
            </a:r>
            <a:r>
              <a:rPr lang="ru-RU" sz="2800" dirty="0" err="1" smtClean="0"/>
              <a:t>каолін</a:t>
            </a:r>
            <a:r>
              <a:rPr lang="ru-RU" sz="2800" dirty="0" smtClean="0"/>
              <a:t>, пегматит, </a:t>
            </a:r>
            <a:r>
              <a:rPr lang="ru-RU" sz="2800" dirty="0" err="1" smtClean="0"/>
              <a:t>свинцевий</a:t>
            </a:r>
            <a:r>
              <a:rPr lang="ru-RU" sz="2800" dirty="0" smtClean="0"/>
              <a:t> сурик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;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Допоміжні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/>
              <a:t> </a:t>
            </a:r>
            <a:r>
              <a:rPr lang="ru-RU" sz="2800" dirty="0" smtClean="0"/>
              <a:t> сульфат </a:t>
            </a:r>
            <a:r>
              <a:rPr lang="ru-RU" sz="2800" dirty="0" err="1" smtClean="0"/>
              <a:t>натрію</a:t>
            </a:r>
            <a:r>
              <a:rPr lang="ru-RU" sz="2800" dirty="0" smtClean="0"/>
              <a:t>, </a:t>
            </a:r>
            <a:r>
              <a:rPr lang="ru-RU" sz="2800" dirty="0" err="1" smtClean="0"/>
              <a:t>селітра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триоксид</a:t>
            </a:r>
            <a:r>
              <a:rPr lang="ru-RU" sz="2800" dirty="0" smtClean="0"/>
              <a:t> </a:t>
            </a:r>
            <a:r>
              <a:rPr lang="ru-RU" sz="2800" dirty="0" err="1" smtClean="0"/>
              <a:t>миш'яку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err="1" smtClean="0"/>
              <a:t>сурми</a:t>
            </a:r>
            <a:r>
              <a:rPr lang="ru-RU" sz="2800" dirty="0" smtClean="0"/>
              <a:t> (для </a:t>
            </a:r>
            <a:r>
              <a:rPr lang="ru-RU" sz="2800" dirty="0" err="1" smtClean="0"/>
              <a:t>просвітлення</a:t>
            </a:r>
            <a:r>
              <a:rPr lang="ru-RU" sz="2800" dirty="0"/>
              <a:t> </a:t>
            </a:r>
            <a:r>
              <a:rPr lang="ru-RU" sz="2800" dirty="0" err="1" smtClean="0"/>
              <a:t>скла</a:t>
            </a:r>
            <a:r>
              <a:rPr lang="ru-RU" sz="2800" dirty="0" smtClean="0"/>
              <a:t>), </a:t>
            </a:r>
            <a:r>
              <a:rPr lang="ru-RU" sz="2800" dirty="0" err="1" smtClean="0"/>
              <a:t>фториди</a:t>
            </a:r>
            <a:r>
              <a:rPr lang="ru-RU" sz="2800" dirty="0" smtClean="0"/>
              <a:t>, перекис </a:t>
            </a:r>
            <a:r>
              <a:rPr lang="ru-RU" sz="2800" dirty="0" err="1" smtClean="0"/>
              <a:t>марганцю</a:t>
            </a:r>
            <a:r>
              <a:rPr lang="ru-RU" sz="2800" dirty="0" smtClean="0"/>
              <a:t>, селен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 (для </a:t>
            </a:r>
            <a:r>
              <a:rPr lang="ru-RU" sz="2800" dirty="0" err="1" smtClean="0"/>
              <a:t>знебарвлювання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</a:t>
            </a:r>
            <a:r>
              <a:rPr lang="ru-RU" sz="2800" dirty="0" smtClean="0"/>
              <a:t>), </a:t>
            </a:r>
            <a:r>
              <a:rPr lang="ru-RU" sz="2800" dirty="0" err="1" smtClean="0"/>
              <a:t>оксиди</a:t>
            </a:r>
            <a:r>
              <a:rPr lang="ru-RU" sz="2800" dirty="0" smtClean="0"/>
              <a:t> хрому, </a:t>
            </a:r>
            <a:r>
              <a:rPr lang="ru-RU" sz="2800" dirty="0" err="1" smtClean="0"/>
              <a:t>міді</a:t>
            </a:r>
            <a:r>
              <a:rPr lang="ru-RU" sz="2800" dirty="0" smtClean="0"/>
              <a:t>, кобальту, </a:t>
            </a:r>
            <a:r>
              <a:rPr lang="ru-RU" sz="2800" dirty="0" err="1" smtClean="0"/>
              <a:t>заліза</a:t>
            </a:r>
            <a:r>
              <a:rPr lang="ru-RU" sz="2800" dirty="0" smtClean="0"/>
              <a:t> (</a:t>
            </a:r>
            <a:r>
              <a:rPr lang="ru-RU" sz="2800" dirty="0" err="1" smtClean="0"/>
              <a:t>барвники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4" name="Рисунок 3" descr="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071942"/>
            <a:ext cx="5786478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715404" cy="566738"/>
          </a:xfrm>
        </p:spPr>
        <p:txBody>
          <a:bodyPr>
            <a:noAutofit/>
          </a:bodyPr>
          <a:lstStyle/>
          <a:p>
            <a:pPr algn="ctr"/>
            <a:r>
              <a:rPr lang="uk-UA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Різновиди скла</a:t>
            </a:r>
            <a:endParaRPr lang="ru-RU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listovoe-stekl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214810" y="857232"/>
            <a:ext cx="3500462" cy="286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28670"/>
            <a:ext cx="4214810" cy="492922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залежності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практичного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скляних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виробів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змінюється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хімічний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склад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скла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форма,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розміри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та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спосіб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їхнього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Сучасна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скляна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промисловість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виготовляє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найрізноманітніші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вироби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—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промислове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та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побутове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листове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скляні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труби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ізолятори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медичне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та </a:t>
            </a:r>
          </a:p>
          <a:p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парфумерне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тарне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та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сортове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піноскло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скловолокно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 </a:t>
            </a:r>
          </a:p>
          <a:p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ситали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та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інше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268833002_stek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857628"/>
            <a:ext cx="3619499" cy="271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15304" cy="571504"/>
          </a:xfrm>
        </p:spPr>
        <p:txBody>
          <a:bodyPr>
            <a:noAutofit/>
          </a:bodyPr>
          <a:lstStyle/>
          <a:p>
            <a:pPr algn="ctr"/>
            <a:r>
              <a:rPr lang="uk-UA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Тарне скло</a:t>
            </a:r>
            <a:endParaRPr lang="ru-RU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b0000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928794" y="714356"/>
            <a:ext cx="5572164" cy="353618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429132"/>
            <a:ext cx="9144000" cy="2214554"/>
          </a:xfrm>
        </p:spPr>
        <p:txBody>
          <a:bodyPr>
            <a:noAutofit/>
          </a:bodyPr>
          <a:lstStyle/>
          <a:p>
            <a:pPr algn="ctr"/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Тарне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займає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досить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частку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загального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об‘єму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продукції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виготовляють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скляні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заводи.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відбувається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тому,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тарне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для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фасування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зберігання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транспортування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різноманітних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рідких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пастоподібних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твердих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Перевагами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скляної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тари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обумовлюють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широке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різноманітних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галузях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промисловості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 та в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побуті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є: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гігієнічність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прозорість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тари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різноманітних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розмірів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форми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герметичного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закривання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багаторазового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доступна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ціна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566738"/>
          </a:xfrm>
        </p:spPr>
        <p:txBody>
          <a:bodyPr>
            <a:noAutofit/>
          </a:bodyPr>
          <a:lstStyle/>
          <a:p>
            <a:pPr algn="ctr"/>
            <a:r>
              <a:rPr lang="uk-UA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Кришталь</a:t>
            </a:r>
            <a:endParaRPr lang="ru-RU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mage_full127564329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42910" y="1000108"/>
            <a:ext cx="3357586" cy="41329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Кришталь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— 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художнє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так за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схожість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гірським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кришталем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— один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найдорожчих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найгарніших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різновидів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виготовляють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різноманітний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посуд,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вази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люстри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посперечатися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своєю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красою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найвитонченішими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витворами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мистецтва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h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928669"/>
            <a:ext cx="3286148" cy="423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314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Скло, його різновиди та застосування</vt:lpstr>
      <vt:lpstr>План:</vt:lpstr>
      <vt:lpstr>Скло – це…</vt:lpstr>
      <vt:lpstr>Історія скла</vt:lpstr>
      <vt:lpstr>Властивості скла</vt:lpstr>
      <vt:lpstr>Склоутворюючі матеріали </vt:lpstr>
      <vt:lpstr>Різновиди скла</vt:lpstr>
      <vt:lpstr>Тарне скло</vt:lpstr>
      <vt:lpstr>Кришталь</vt:lpstr>
      <vt:lpstr>Оптичне скло</vt:lpstr>
      <vt:lpstr>Хіміко-лабораторне скло</vt:lpstr>
      <vt:lpstr>Медичне скло</vt:lpstr>
      <vt:lpstr>Художнє скло</vt:lpstr>
      <vt:lpstr>Застосування</vt:lpstr>
      <vt:lpstr>Запитання по темі “Скло”</vt:lpstr>
      <vt:lpstr>Використані матеріали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17</cp:revision>
  <dcterms:created xsi:type="dcterms:W3CDTF">2013-05-27T20:29:28Z</dcterms:created>
  <dcterms:modified xsi:type="dcterms:W3CDTF">2013-05-28T20:24:44Z</dcterms:modified>
</cp:coreProperties>
</file>