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67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8458200" cy="422753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Презентація</a:t>
            </a:r>
            <a:br>
              <a:rPr lang="uk-UA" sz="3600" dirty="0" smtClean="0"/>
            </a:br>
            <a:r>
              <a:rPr lang="uk-UA" sz="3600" dirty="0" smtClean="0"/>
              <a:t>з хімії</a:t>
            </a:r>
            <a:br>
              <a:rPr lang="uk-UA" sz="3600" dirty="0" smtClean="0"/>
            </a:br>
            <a:r>
              <a:rPr lang="uk-UA" sz="3600" dirty="0" smtClean="0"/>
              <a:t>на тему: “З</a:t>
            </a:r>
            <a:r>
              <a:rPr lang="ru-RU" sz="3600" dirty="0" err="1" smtClean="0"/>
              <a:t>ахист</a:t>
            </a:r>
            <a:r>
              <a:rPr lang="ru-RU" sz="3600" dirty="0" smtClean="0"/>
              <a:t> </a:t>
            </a:r>
            <a:r>
              <a:rPr lang="ru-RU" sz="3600" dirty="0" err="1" smtClean="0"/>
              <a:t>довкілля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забруднення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шкідливих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мійних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засобів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err="1" smtClean="0"/>
              <a:t>учениці</a:t>
            </a:r>
            <a:r>
              <a:rPr lang="ru-RU" sz="3600" dirty="0" smtClean="0"/>
              <a:t> 7(11)Б </a:t>
            </a:r>
            <a:r>
              <a:rPr lang="ru-RU" sz="3600" dirty="0" err="1" smtClean="0"/>
              <a:t>класу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Одеського</a:t>
            </a:r>
            <a:r>
              <a:rPr lang="ru-RU" sz="3600" dirty="0" smtClean="0"/>
              <a:t> НВК №13</a:t>
            </a:r>
            <a:br>
              <a:rPr lang="ru-RU" sz="3600" dirty="0" smtClean="0"/>
            </a:br>
            <a:r>
              <a:rPr lang="ru-RU" sz="3600" dirty="0" smtClean="0"/>
              <a:t>Бургелі </a:t>
            </a:r>
            <a:r>
              <a:rPr lang="ru-RU" sz="3600" dirty="0" err="1" smtClean="0"/>
              <a:t>Наталії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3786214" cy="6858000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 err="1" smtClean="0"/>
              <a:t>Після</a:t>
            </a:r>
            <a:r>
              <a:rPr lang="ru-RU" sz="5500" dirty="0" smtClean="0"/>
              <a:t> </a:t>
            </a:r>
            <a:r>
              <a:rPr lang="ru-RU" sz="5500" dirty="0" err="1" smtClean="0"/>
              <a:t>прання</a:t>
            </a:r>
            <a:r>
              <a:rPr lang="ru-RU" sz="5500" dirty="0" smtClean="0"/>
              <a:t> (а </a:t>
            </a:r>
            <a:r>
              <a:rPr lang="ru-RU" sz="5500" dirty="0" err="1" smtClean="0"/>
              <a:t>перуть</a:t>
            </a:r>
            <a:r>
              <a:rPr lang="ru-RU" sz="5500" dirty="0" smtClean="0"/>
              <a:t> люди </a:t>
            </a:r>
            <a:r>
              <a:rPr lang="ru-RU" sz="5500" dirty="0" err="1" smtClean="0"/>
              <a:t>кожен</a:t>
            </a:r>
            <a:r>
              <a:rPr lang="ru-RU" sz="5500" dirty="0" smtClean="0"/>
              <a:t> день) </a:t>
            </a:r>
            <a:r>
              <a:rPr lang="ru-RU" sz="5500" dirty="0" err="1" smtClean="0"/>
              <a:t>з</a:t>
            </a:r>
            <a:r>
              <a:rPr lang="ru-RU" sz="5500" dirty="0" smtClean="0"/>
              <a:t> </a:t>
            </a:r>
            <a:r>
              <a:rPr lang="ru-RU" sz="5500" dirty="0" err="1" smtClean="0"/>
              <a:t>брудною</a:t>
            </a:r>
            <a:r>
              <a:rPr lang="ru-RU" sz="5500" dirty="0" smtClean="0"/>
              <a:t> водою </a:t>
            </a:r>
            <a:r>
              <a:rPr lang="ru-RU" sz="5500" dirty="0" err="1" smtClean="0"/>
              <a:t>триполіфосфат</a:t>
            </a:r>
            <a:r>
              <a:rPr lang="ru-RU" sz="5500" dirty="0" smtClean="0"/>
              <a:t> </a:t>
            </a:r>
            <a:r>
              <a:rPr lang="ru-RU" sz="5500" dirty="0" err="1" smtClean="0"/>
              <a:t>безпосередньо</a:t>
            </a:r>
            <a:r>
              <a:rPr lang="ru-RU" sz="5500" dirty="0" smtClean="0"/>
              <a:t> </a:t>
            </a:r>
            <a:r>
              <a:rPr lang="ru-RU" sz="5500" dirty="0" err="1" smtClean="0"/>
              <a:t>потрапляє</a:t>
            </a:r>
            <a:r>
              <a:rPr lang="ru-RU" sz="5500" dirty="0" smtClean="0"/>
              <a:t> в грунт, а </a:t>
            </a:r>
            <a:r>
              <a:rPr lang="ru-RU" sz="5500" dirty="0" err="1" smtClean="0"/>
              <a:t>звідти</a:t>
            </a:r>
            <a:r>
              <a:rPr lang="ru-RU" sz="5500" dirty="0" smtClean="0"/>
              <a:t> в </a:t>
            </a:r>
            <a:r>
              <a:rPr lang="ru-RU" sz="5500" dirty="0" err="1" smtClean="0"/>
              <a:t>річки</a:t>
            </a:r>
            <a:r>
              <a:rPr lang="ru-RU" sz="5500" dirty="0" smtClean="0"/>
              <a:t> </a:t>
            </a:r>
            <a:r>
              <a:rPr lang="ru-RU" sz="5500" dirty="0" err="1" smtClean="0"/>
              <a:t>і</a:t>
            </a:r>
            <a:r>
              <a:rPr lang="ru-RU" sz="5500" dirty="0" smtClean="0"/>
              <a:t> озера. </a:t>
            </a:r>
            <a:r>
              <a:rPr lang="ru-RU" sz="5500" dirty="0" err="1" smtClean="0"/>
              <a:t>Кількість</a:t>
            </a:r>
            <a:r>
              <a:rPr lang="ru-RU" sz="5500" dirty="0" smtClean="0"/>
              <a:t> </a:t>
            </a:r>
            <a:r>
              <a:rPr lang="ru-RU" sz="5500" dirty="0" err="1" smtClean="0"/>
              <a:t>триполіфосфату</a:t>
            </a:r>
            <a:r>
              <a:rPr lang="ru-RU" sz="5500" dirty="0" smtClean="0"/>
              <a:t> </a:t>
            </a:r>
            <a:r>
              <a:rPr lang="ru-RU" sz="5500" dirty="0" err="1" smtClean="0"/>
              <a:t>накопичується</a:t>
            </a:r>
            <a:r>
              <a:rPr lang="ru-RU" sz="5500" dirty="0" smtClean="0"/>
              <a:t>, а </a:t>
            </a:r>
            <a:r>
              <a:rPr lang="ru-RU" sz="5500" dirty="0" err="1" smtClean="0"/>
              <a:t>потім</a:t>
            </a:r>
            <a:r>
              <a:rPr lang="ru-RU" sz="5500" dirty="0" smtClean="0"/>
              <a:t> </a:t>
            </a:r>
            <a:r>
              <a:rPr lang="ru-RU" sz="5500" dirty="0" err="1" smtClean="0"/>
              <a:t>він</a:t>
            </a:r>
            <a:r>
              <a:rPr lang="ru-RU" sz="5500" dirty="0" smtClean="0"/>
              <a:t> </a:t>
            </a:r>
            <a:r>
              <a:rPr lang="ru-RU" sz="5500" dirty="0" err="1" smtClean="0"/>
              <a:t>починає</a:t>
            </a:r>
            <a:r>
              <a:rPr lang="ru-RU" sz="5500" dirty="0" smtClean="0"/>
              <a:t> </a:t>
            </a:r>
            <a:r>
              <a:rPr lang="ru-RU" sz="5500" dirty="0" err="1" smtClean="0"/>
              <a:t>діяти</a:t>
            </a:r>
            <a:r>
              <a:rPr lang="ru-RU" sz="5500" dirty="0" smtClean="0"/>
              <a:t> як </a:t>
            </a:r>
            <a:r>
              <a:rPr lang="ru-RU" sz="5500" dirty="0" err="1" smtClean="0"/>
              <a:t>добриво</a:t>
            </a:r>
            <a:r>
              <a:rPr lang="ru-RU" sz="5500" dirty="0" smtClean="0"/>
              <a:t>. </a:t>
            </a:r>
            <a:r>
              <a:rPr lang="ru-RU" sz="5500" dirty="0" err="1" smtClean="0"/>
              <a:t>Тобто</a:t>
            </a:r>
            <a:r>
              <a:rPr lang="ru-RU" sz="5500" dirty="0" smtClean="0"/>
              <a:t>, </a:t>
            </a:r>
            <a:r>
              <a:rPr lang="ru-RU" sz="5500" dirty="0" err="1" smtClean="0"/>
              <a:t>йде</a:t>
            </a:r>
            <a:r>
              <a:rPr lang="ru-RU" sz="5500" dirty="0" smtClean="0"/>
              <a:t> </a:t>
            </a:r>
            <a:r>
              <a:rPr lang="ru-RU" sz="5500" dirty="0" err="1" smtClean="0"/>
              <a:t>посилена</a:t>
            </a:r>
            <a:r>
              <a:rPr lang="ru-RU" sz="5500" dirty="0" smtClean="0"/>
              <a:t> </a:t>
            </a:r>
            <a:r>
              <a:rPr lang="ru-RU" sz="5500" dirty="0" err="1" smtClean="0"/>
              <a:t>підживлення</a:t>
            </a:r>
            <a:r>
              <a:rPr lang="ru-RU" sz="5500" dirty="0" smtClean="0"/>
              <a:t> </a:t>
            </a:r>
            <a:r>
              <a:rPr lang="ru-RU" sz="5500" dirty="0" err="1" smtClean="0"/>
              <a:t>водної</a:t>
            </a:r>
            <a:r>
              <a:rPr lang="ru-RU" sz="5500" dirty="0" smtClean="0"/>
              <a:t> </a:t>
            </a:r>
            <a:r>
              <a:rPr lang="ru-RU" sz="5500" dirty="0" err="1" smtClean="0"/>
              <a:t>системи</a:t>
            </a:r>
            <a:r>
              <a:rPr lang="ru-RU" sz="5500" dirty="0" smtClean="0"/>
              <a:t> </a:t>
            </a:r>
            <a:r>
              <a:rPr lang="ru-RU" sz="5500" dirty="0" err="1" smtClean="0"/>
              <a:t>річок</a:t>
            </a:r>
            <a:r>
              <a:rPr lang="ru-RU" sz="5500" dirty="0" smtClean="0"/>
              <a:t> </a:t>
            </a:r>
            <a:r>
              <a:rPr lang="ru-RU" sz="5500" dirty="0" err="1" smtClean="0"/>
              <a:t>і</a:t>
            </a:r>
            <a:r>
              <a:rPr lang="ru-RU" sz="5500" dirty="0" smtClean="0"/>
              <a:t> озер </a:t>
            </a:r>
            <a:r>
              <a:rPr lang="ru-RU" sz="5500" dirty="0" err="1" smtClean="0"/>
              <a:t>шкідливими</a:t>
            </a:r>
            <a:r>
              <a:rPr lang="ru-RU" sz="5500" dirty="0" smtClean="0"/>
              <a:t> скидами </a:t>
            </a:r>
            <a:r>
              <a:rPr lang="ru-RU" sz="5500" dirty="0" err="1" smtClean="0"/>
              <a:t>від</a:t>
            </a:r>
            <a:r>
              <a:rPr lang="ru-RU" sz="5500" dirty="0" smtClean="0"/>
              <a:t> </a:t>
            </a:r>
            <a:r>
              <a:rPr lang="ru-RU" sz="5500" dirty="0" err="1" smtClean="0"/>
              <a:t>міст</a:t>
            </a:r>
            <a:r>
              <a:rPr lang="ru-RU" sz="5500" dirty="0" smtClean="0"/>
              <a:t>, </a:t>
            </a:r>
            <a:r>
              <a:rPr lang="ru-RU" sz="5500" dirty="0" err="1" smtClean="0"/>
              <a:t>відходами</a:t>
            </a:r>
            <a:r>
              <a:rPr lang="ru-RU" sz="5500" dirty="0" smtClean="0"/>
              <a:t> </a:t>
            </a:r>
            <a:r>
              <a:rPr lang="ru-RU" sz="5500" dirty="0" err="1" smtClean="0"/>
              <a:t>виробництв</a:t>
            </a:r>
            <a:r>
              <a:rPr lang="ru-RU" sz="5500" dirty="0" smtClean="0"/>
              <a:t> плюс неграмотно </a:t>
            </a:r>
            <a:r>
              <a:rPr lang="ru-RU" sz="5500" dirty="0" err="1" smtClean="0"/>
              <a:t>внесеними</a:t>
            </a:r>
            <a:r>
              <a:rPr lang="ru-RU" sz="5500" dirty="0" smtClean="0"/>
              <a:t> </a:t>
            </a:r>
            <a:r>
              <a:rPr lang="ru-RU" sz="5500" dirty="0" err="1" smtClean="0"/>
              <a:t>мінеральними</a:t>
            </a:r>
            <a:r>
              <a:rPr lang="ru-RU" sz="5500" dirty="0" smtClean="0"/>
              <a:t> </a:t>
            </a:r>
            <a:r>
              <a:rPr lang="ru-RU" sz="5500" dirty="0" err="1" smtClean="0"/>
              <a:t>добривами</a:t>
            </a:r>
            <a:r>
              <a:rPr lang="ru-RU" sz="5500" dirty="0" smtClean="0"/>
              <a:t>. </a:t>
            </a:r>
            <a:r>
              <a:rPr lang="ru-RU" sz="5500" dirty="0" err="1" smtClean="0"/>
              <a:t>Така</a:t>
            </a:r>
            <a:r>
              <a:rPr lang="ru-RU" sz="5500" dirty="0" smtClean="0"/>
              <a:t> «</a:t>
            </a:r>
            <a:r>
              <a:rPr lang="ru-RU" sz="5500" dirty="0" err="1" smtClean="0"/>
              <a:t>підгодівля</a:t>
            </a:r>
            <a:r>
              <a:rPr lang="ru-RU" sz="5500" dirty="0" smtClean="0"/>
              <a:t>» води </a:t>
            </a:r>
            <a:r>
              <a:rPr lang="ru-RU" sz="5500" dirty="0" err="1" smtClean="0"/>
              <a:t>викликає</a:t>
            </a:r>
            <a:r>
              <a:rPr lang="ru-RU" sz="5500" dirty="0" smtClean="0"/>
              <a:t> </a:t>
            </a:r>
            <a:r>
              <a:rPr lang="ru-RU" sz="5500" dirty="0" err="1" smtClean="0"/>
              <a:t>бурхливе</a:t>
            </a:r>
            <a:r>
              <a:rPr lang="ru-RU" sz="5500" dirty="0" smtClean="0"/>
              <a:t> "</a:t>
            </a:r>
            <a:r>
              <a:rPr lang="ru-RU" sz="5500" dirty="0" err="1" smtClean="0"/>
              <a:t>цвітіння</a:t>
            </a:r>
            <a:r>
              <a:rPr lang="ru-RU" sz="5500" dirty="0" smtClean="0"/>
              <a:t>", а </a:t>
            </a:r>
            <a:r>
              <a:rPr lang="ru-RU" sz="5500" dirty="0" err="1" smtClean="0"/>
              <a:t>потім</a:t>
            </a:r>
            <a:r>
              <a:rPr lang="ru-RU" sz="5500" dirty="0" smtClean="0"/>
              <a:t> неминуче "</a:t>
            </a:r>
            <a:r>
              <a:rPr lang="ru-RU" sz="5500" dirty="0" err="1" smtClean="0"/>
              <a:t>старіння</a:t>
            </a:r>
            <a:r>
              <a:rPr lang="ru-RU" sz="5500" dirty="0" smtClean="0"/>
              <a:t>" </a:t>
            </a:r>
            <a:r>
              <a:rPr lang="ru-RU" sz="5500" dirty="0" err="1" smtClean="0"/>
              <a:t>водойми</a:t>
            </a:r>
            <a:r>
              <a:rPr lang="ru-RU" sz="5500" dirty="0" smtClean="0"/>
              <a:t>. </a:t>
            </a:r>
            <a:r>
              <a:rPr lang="ru-RU" sz="4600" dirty="0" smtClean="0"/>
              <a:t/>
            </a:r>
            <a:br>
              <a:rPr lang="ru-RU" sz="4600" dirty="0" smtClean="0"/>
            </a:br>
            <a:endParaRPr lang="ru-RU" sz="4600" dirty="0" smtClean="0"/>
          </a:p>
          <a:p>
            <a:endParaRPr lang="ru-RU" dirty="0"/>
          </a:p>
        </p:txBody>
      </p:sp>
      <p:pic>
        <p:nvPicPr>
          <p:cNvPr id="4" name="Рисунок 3" descr="STPP-94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14290"/>
            <a:ext cx="4714306" cy="6287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357166"/>
            <a:ext cx="4000496" cy="614366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спостерігалося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одиничних</a:t>
            </a:r>
            <a:r>
              <a:rPr lang="ru-RU" dirty="0" smtClean="0"/>
              <a:t> </a:t>
            </a:r>
            <a:r>
              <a:rPr lang="ru-RU" dirty="0" err="1" smtClean="0"/>
              <a:t>річках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озерах.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цвітіння</a:t>
            </a:r>
            <a:r>
              <a:rPr lang="ru-RU" dirty="0" smtClean="0"/>
              <a:t> води -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звичне</a:t>
            </a:r>
            <a:r>
              <a:rPr lang="ru-RU" dirty="0" smtClean="0"/>
              <a:t>. У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скупчення</a:t>
            </a:r>
            <a:r>
              <a:rPr lang="ru-RU" dirty="0" smtClean="0"/>
              <a:t> особливо </a:t>
            </a:r>
            <a:r>
              <a:rPr lang="ru-RU" dirty="0" err="1" smtClean="0"/>
              <a:t>небезпечної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води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"урожай" </a:t>
            </a:r>
            <a:r>
              <a:rPr lang="ru-RU" dirty="0" err="1" smtClean="0"/>
              <a:t>синьо-зелених</a:t>
            </a:r>
            <a:r>
              <a:rPr lang="ru-RU" dirty="0" smtClean="0"/>
              <a:t> </a:t>
            </a:r>
            <a:r>
              <a:rPr lang="ru-RU" dirty="0" err="1" smtClean="0"/>
              <a:t>водоростей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розмножуватися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жахливою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вибуховою</a:t>
            </a:r>
            <a:r>
              <a:rPr lang="ru-RU" dirty="0" smtClean="0"/>
              <a:t> силою: один </a:t>
            </a:r>
            <a:r>
              <a:rPr lang="ru-RU" dirty="0" err="1" smtClean="0"/>
              <a:t>грам</a:t>
            </a:r>
            <a:r>
              <a:rPr lang="ru-RU" dirty="0" smtClean="0"/>
              <a:t> </a:t>
            </a:r>
            <a:r>
              <a:rPr lang="ru-RU" dirty="0" err="1" smtClean="0"/>
              <a:t>триполіфосфату</a:t>
            </a:r>
            <a:r>
              <a:rPr lang="ru-RU" dirty="0" smtClean="0"/>
              <a:t> </a:t>
            </a:r>
            <a:r>
              <a:rPr lang="ru-RU" dirty="0" err="1" smtClean="0"/>
              <a:t>натрію</a:t>
            </a:r>
            <a:r>
              <a:rPr lang="ru-RU" dirty="0" smtClean="0"/>
              <a:t>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5-10 кг </a:t>
            </a:r>
            <a:r>
              <a:rPr lang="ru-RU" dirty="0" err="1" smtClean="0"/>
              <a:t>водоростей</a:t>
            </a:r>
            <a:r>
              <a:rPr lang="ru-RU" dirty="0" smtClean="0"/>
              <a:t>! </a:t>
            </a:r>
          </a:p>
          <a:p>
            <a:endParaRPr lang="ru-RU" dirty="0"/>
          </a:p>
        </p:txBody>
      </p:sp>
      <p:pic>
        <p:nvPicPr>
          <p:cNvPr id="4" name="Рисунок 3" descr="ozero.jpg.crop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4883162" cy="3659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7901014" cy="271464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45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. З скромного </a:t>
            </a:r>
            <a:r>
              <a:rPr lang="ru-RU" dirty="0" err="1" smtClean="0"/>
              <a:t>розрахунку</a:t>
            </a:r>
            <a:r>
              <a:rPr lang="ru-RU" dirty="0" smtClean="0"/>
              <a:t>, (5 кг </a:t>
            </a:r>
            <a:r>
              <a:rPr lang="ru-RU" dirty="0" err="1" smtClean="0"/>
              <a:t>прального</a:t>
            </a:r>
            <a:r>
              <a:rPr lang="ru-RU" dirty="0" smtClean="0"/>
              <a:t> порошку на особу), </a:t>
            </a:r>
            <a:r>
              <a:rPr lang="ru-RU" dirty="0" err="1" smtClean="0"/>
              <a:t>виходить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скидають</a:t>
            </a:r>
            <a:r>
              <a:rPr lang="ru-RU" dirty="0" smtClean="0"/>
              <a:t> у воду </a:t>
            </a:r>
            <a:r>
              <a:rPr lang="ru-RU" dirty="0" err="1" smtClean="0"/>
              <a:t>близько</a:t>
            </a:r>
            <a:r>
              <a:rPr lang="ru-RU" dirty="0" smtClean="0"/>
              <a:t> 115 </a:t>
            </a:r>
            <a:r>
              <a:rPr lang="ru-RU" dirty="0" err="1" smtClean="0"/>
              <a:t>тисяч</a:t>
            </a:r>
            <a:r>
              <a:rPr lang="ru-RU" dirty="0" smtClean="0"/>
              <a:t> тонн </a:t>
            </a:r>
            <a:r>
              <a:rPr lang="ru-RU" dirty="0" err="1" smtClean="0"/>
              <a:t>триполіфосфату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як на </a:t>
            </a:r>
            <a:r>
              <a:rPr lang="ru-RU" dirty="0" err="1" smtClean="0"/>
              <a:t>дріжджах</a:t>
            </a:r>
            <a:r>
              <a:rPr lang="ru-RU" dirty="0" smtClean="0"/>
              <a:t>, могли б </a:t>
            </a:r>
            <a:r>
              <a:rPr lang="ru-RU" dirty="0" err="1" smtClean="0"/>
              <a:t>зрости</a:t>
            </a:r>
            <a:r>
              <a:rPr lang="ru-RU" dirty="0" smtClean="0"/>
              <a:t> до одного </a:t>
            </a:r>
            <a:r>
              <a:rPr lang="ru-RU" dirty="0" err="1" smtClean="0"/>
              <a:t>трильйона</a:t>
            </a:r>
            <a:r>
              <a:rPr lang="ru-RU" dirty="0" smtClean="0"/>
              <a:t> тонн </a:t>
            </a:r>
            <a:r>
              <a:rPr lang="ru-RU" dirty="0" err="1" smtClean="0"/>
              <a:t>водоростей</a:t>
            </a:r>
            <a:r>
              <a:rPr lang="ru-RU" dirty="0" smtClean="0"/>
              <a:t>! І </a:t>
            </a:r>
            <a:r>
              <a:rPr lang="ru-RU" dirty="0" err="1" smtClean="0"/>
              <a:t>рятує</a:t>
            </a:r>
            <a:r>
              <a:rPr lang="ru-RU" dirty="0" smtClean="0"/>
              <a:t> нас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недостатнє</a:t>
            </a:r>
            <a:r>
              <a:rPr lang="ru-RU" dirty="0" smtClean="0"/>
              <a:t> для росту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водоростей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та тепла в </a:t>
            </a:r>
            <a:r>
              <a:rPr lang="ru-RU" dirty="0" err="1" smtClean="0"/>
              <a:t>осінньо-зимовий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4" name="Рисунок 3" descr="428835_9755-650x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571744"/>
            <a:ext cx="7842276" cy="3895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429000"/>
            <a:ext cx="8215338" cy="374014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Але,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каламутну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холодну</a:t>
            </a:r>
            <a:r>
              <a:rPr lang="ru-RU" dirty="0" smtClean="0"/>
              <a:t> воду,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, </a:t>
            </a:r>
            <a:r>
              <a:rPr lang="ru-RU" dirty="0" err="1" smtClean="0"/>
              <a:t>фосфати</a:t>
            </a:r>
            <a:r>
              <a:rPr lang="ru-RU" dirty="0" smtClean="0"/>
              <a:t> </a:t>
            </a:r>
            <a:r>
              <a:rPr lang="ru-RU" dirty="0" err="1" smtClean="0"/>
              <a:t>накопичуються</a:t>
            </a:r>
            <a:r>
              <a:rPr lang="ru-RU" dirty="0" smtClean="0"/>
              <a:t>, </a:t>
            </a:r>
            <a:r>
              <a:rPr lang="ru-RU" dirty="0" err="1" smtClean="0"/>
              <a:t>водорості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. "</a:t>
            </a:r>
            <a:r>
              <a:rPr lang="ru-RU" dirty="0" err="1" smtClean="0"/>
              <a:t>Цвітуть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гинуть </a:t>
            </a:r>
            <a:r>
              <a:rPr lang="ru-RU" dirty="0" err="1" smtClean="0"/>
              <a:t>Дніпро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Волга,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водойми</a:t>
            </a:r>
            <a:r>
              <a:rPr lang="ru-RU" dirty="0" smtClean="0"/>
              <a:t>. </a:t>
            </a:r>
            <a:r>
              <a:rPr lang="en-GB" dirty="0" smtClean="0"/>
              <a:t>A </a:t>
            </a:r>
            <a:r>
              <a:rPr lang="ru-RU" dirty="0" err="1" smtClean="0"/>
              <a:t>їх</a:t>
            </a:r>
            <a:r>
              <a:rPr lang="ru-RU" dirty="0" smtClean="0"/>
              <a:t> все "</a:t>
            </a:r>
            <a:r>
              <a:rPr lang="ru-RU" dirty="0" err="1" smtClean="0"/>
              <a:t>годують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"</a:t>
            </a:r>
            <a:r>
              <a:rPr lang="ru-RU" dirty="0" err="1" smtClean="0"/>
              <a:t>годують</a:t>
            </a:r>
            <a:r>
              <a:rPr lang="ru-RU" dirty="0" smtClean="0"/>
              <a:t>" </a:t>
            </a:r>
            <a:r>
              <a:rPr lang="ru-RU" dirty="0" err="1" smtClean="0"/>
              <a:t>відходами</a:t>
            </a:r>
            <a:r>
              <a:rPr lang="ru-RU" dirty="0" smtClean="0"/>
              <a:t> </a:t>
            </a:r>
            <a:r>
              <a:rPr lang="ru-RU" dirty="0" err="1" smtClean="0"/>
              <a:t>прання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І так на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пострадянському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! У 1965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тодішньому</a:t>
            </a:r>
            <a:r>
              <a:rPr lang="ru-RU" dirty="0" smtClean="0"/>
              <a:t> СРСР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неабияк</a:t>
            </a:r>
            <a:r>
              <a:rPr lang="ru-RU" dirty="0" smtClean="0"/>
              <a:t> </a:t>
            </a:r>
            <a:r>
              <a:rPr lang="ru-RU" dirty="0" err="1" smtClean="0"/>
              <a:t>переймалися</a:t>
            </a:r>
            <a:r>
              <a:rPr lang="ru-RU" dirty="0" smtClean="0"/>
              <a:t> проблемою фосфатного </a:t>
            </a:r>
            <a:r>
              <a:rPr lang="ru-RU" dirty="0" err="1" smtClean="0"/>
              <a:t>отруєння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систем. На той момент в одному </a:t>
            </a:r>
            <a:r>
              <a:rPr lang="ru-RU" dirty="0" err="1" smtClean="0"/>
              <a:t>кубічному</a:t>
            </a:r>
            <a:r>
              <a:rPr lang="ru-RU" dirty="0" smtClean="0"/>
              <a:t> </a:t>
            </a:r>
            <a:r>
              <a:rPr lang="ru-RU" dirty="0" err="1" smtClean="0"/>
              <a:t>метрі</a:t>
            </a:r>
            <a:r>
              <a:rPr lang="ru-RU" dirty="0" smtClean="0"/>
              <a:t> </a:t>
            </a:r>
            <a:r>
              <a:rPr lang="ru-RU" dirty="0" err="1" smtClean="0"/>
              <a:t>чорноморської</a:t>
            </a:r>
            <a:r>
              <a:rPr lang="ru-RU" dirty="0" smtClean="0"/>
              <a:t> води </a:t>
            </a:r>
            <a:r>
              <a:rPr lang="ru-RU" dirty="0" err="1" smtClean="0"/>
              <a:t>було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50 </a:t>
            </a:r>
            <a:r>
              <a:rPr lang="ru-RU" dirty="0" err="1" smtClean="0"/>
              <a:t>грамів</a:t>
            </a:r>
            <a:r>
              <a:rPr lang="ru-RU" dirty="0" smtClean="0"/>
              <a:t>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. І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призводило</a:t>
            </a:r>
            <a:r>
              <a:rPr lang="ru-RU" dirty="0" smtClean="0"/>
              <a:t> ряд </a:t>
            </a:r>
            <a:r>
              <a:rPr lang="ru-RU" dirty="0" err="1" smtClean="0"/>
              <a:t>вчених</a:t>
            </a:r>
            <a:r>
              <a:rPr lang="ru-RU" dirty="0" smtClean="0"/>
              <a:t> в </a:t>
            </a:r>
            <a:r>
              <a:rPr lang="ru-RU" dirty="0" err="1" smtClean="0"/>
              <a:t>жах</a:t>
            </a:r>
            <a:r>
              <a:rPr lang="ru-RU" dirty="0" smtClean="0"/>
              <a:t>. Зараз в одному </a:t>
            </a:r>
            <a:r>
              <a:rPr lang="ru-RU" dirty="0" err="1" smtClean="0"/>
              <a:t>кубічному</a:t>
            </a:r>
            <a:r>
              <a:rPr lang="ru-RU" dirty="0" smtClean="0"/>
              <a:t> </a:t>
            </a:r>
            <a:r>
              <a:rPr lang="ru-RU" dirty="0" err="1" smtClean="0"/>
              <a:t>метрі</a:t>
            </a:r>
            <a:r>
              <a:rPr lang="ru-RU" dirty="0" smtClean="0"/>
              <a:t> води Чорного моря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 у 20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! Кого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лякає</a:t>
            </a:r>
            <a:r>
              <a:rPr lang="ru-RU" dirty="0" smtClean="0"/>
              <a:t>? Як </a:t>
            </a:r>
            <a:r>
              <a:rPr lang="ru-RU" dirty="0" err="1" smtClean="0"/>
              <a:t>це</a:t>
            </a:r>
            <a:r>
              <a:rPr lang="ru-RU" dirty="0" smtClean="0"/>
              <a:t> шкодить Чорному морю? </a:t>
            </a:r>
            <a:r>
              <a:rPr lang="ru-RU" dirty="0" err="1" smtClean="0"/>
              <a:t>Пересічним</a:t>
            </a:r>
            <a:r>
              <a:rPr lang="ru-RU" dirty="0" smtClean="0"/>
              <a:t> </a:t>
            </a:r>
            <a:r>
              <a:rPr lang="ru-RU" dirty="0" err="1" smtClean="0"/>
              <a:t>громадянам</a:t>
            </a:r>
            <a:r>
              <a:rPr lang="ru-RU" dirty="0" smtClean="0"/>
              <a:t> </a:t>
            </a:r>
            <a:r>
              <a:rPr lang="ru-RU" dirty="0" err="1" smtClean="0"/>
              <a:t>невідомо</a:t>
            </a:r>
            <a:r>
              <a:rPr lang="ru-RU" dirty="0" smtClean="0"/>
              <a:t>. А </a:t>
            </a:r>
            <a:r>
              <a:rPr lang="ru-RU" dirty="0" err="1" smtClean="0"/>
              <a:t>водорості</a:t>
            </a:r>
            <a:r>
              <a:rPr lang="ru-RU" dirty="0" smtClean="0"/>
              <a:t>, </a:t>
            </a:r>
            <a:r>
              <a:rPr lang="ru-RU" dirty="0" err="1" smtClean="0"/>
              <a:t>розкладаючись</a:t>
            </a:r>
            <a:r>
              <a:rPr lang="ru-RU" dirty="0" smtClean="0"/>
              <a:t>, </a:t>
            </a:r>
            <a:r>
              <a:rPr lang="ru-RU" dirty="0" err="1" smtClean="0"/>
              <a:t>виділяють</a:t>
            </a:r>
            <a:r>
              <a:rPr lang="ru-RU" dirty="0" smtClean="0"/>
              <a:t> в </a:t>
            </a:r>
            <a:r>
              <a:rPr lang="ru-RU" dirty="0" err="1" smtClean="0"/>
              <a:t>страшних</a:t>
            </a:r>
            <a:r>
              <a:rPr lang="ru-RU" dirty="0" smtClean="0"/>
              <a:t> </a:t>
            </a:r>
            <a:r>
              <a:rPr lang="ru-RU" dirty="0" err="1" smtClean="0"/>
              <a:t>кількостях</a:t>
            </a:r>
            <a:r>
              <a:rPr lang="ru-RU" dirty="0" smtClean="0"/>
              <a:t> метан, </a:t>
            </a:r>
            <a:r>
              <a:rPr lang="ru-RU" dirty="0" err="1" smtClean="0"/>
              <a:t>аміак</a:t>
            </a:r>
            <a:r>
              <a:rPr lang="ru-RU" dirty="0" smtClean="0"/>
              <a:t>, </a:t>
            </a:r>
            <a:r>
              <a:rPr lang="ru-RU" dirty="0" err="1" smtClean="0"/>
              <a:t>сірководень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катастрофічно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 - </a:t>
            </a:r>
            <a:r>
              <a:rPr lang="ru-RU" dirty="0" err="1" smtClean="0"/>
              <a:t>вимирає</a:t>
            </a:r>
            <a:r>
              <a:rPr lang="ru-RU" dirty="0" smtClean="0"/>
              <a:t> все </a:t>
            </a:r>
            <a:r>
              <a:rPr lang="ru-RU" dirty="0" err="1" smtClean="0"/>
              <a:t>живе</a:t>
            </a:r>
            <a:r>
              <a:rPr lang="ru-RU" dirty="0" smtClean="0"/>
              <a:t>. </a:t>
            </a:r>
            <a:r>
              <a:rPr lang="ru-RU" dirty="0" err="1" smtClean="0"/>
              <a:t>Пристосуватися</a:t>
            </a:r>
            <a:r>
              <a:rPr lang="ru-RU" dirty="0" smtClean="0"/>
              <a:t> до </a:t>
            </a:r>
            <a:r>
              <a:rPr lang="ru-RU" dirty="0" err="1" smtClean="0"/>
              <a:t>отруйного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жодних</a:t>
            </a:r>
            <a:r>
              <a:rPr lang="ru-RU" dirty="0" smtClean="0"/>
              <a:t> </a:t>
            </a:r>
            <a:r>
              <a:rPr lang="ru-RU" dirty="0" err="1" smtClean="0"/>
              <a:t>шансів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4" name="Рисунок 3" descr="30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6667500" cy="3114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686304" cy="657227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Фосфати</a:t>
            </a:r>
            <a:r>
              <a:rPr lang="ru-RU" dirty="0" smtClean="0"/>
              <a:t> "позитивно" </a:t>
            </a:r>
            <a:r>
              <a:rPr lang="ru-RU" dirty="0" err="1" smtClean="0"/>
              <a:t>впливають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на </a:t>
            </a:r>
            <a:r>
              <a:rPr lang="ru-RU" dirty="0" err="1" smtClean="0"/>
              <a:t>водорості</a:t>
            </a:r>
            <a:r>
              <a:rPr lang="ru-RU" dirty="0" smtClean="0"/>
              <a:t>. Активно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планктон. А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суспензії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та </a:t>
            </a:r>
            <a:r>
              <a:rPr lang="ru-RU" dirty="0" err="1" smtClean="0"/>
              <a:t>водойми</a:t>
            </a:r>
            <a:r>
              <a:rPr lang="ru-RU" dirty="0" smtClean="0"/>
              <a:t> як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питної</a:t>
            </a:r>
            <a:r>
              <a:rPr lang="ru-RU" dirty="0" smtClean="0"/>
              <a:t> води. Але так як </a:t>
            </a:r>
            <a:r>
              <a:rPr lang="ru-RU" dirty="0" err="1" smtClean="0"/>
              <a:t>іншої</a:t>
            </a:r>
            <a:r>
              <a:rPr lang="ru-RU" dirty="0" smtClean="0"/>
              <a:t> води у нас </a:t>
            </a:r>
            <a:r>
              <a:rPr lang="ru-RU" dirty="0" err="1" smtClean="0"/>
              <a:t>немає</a:t>
            </a:r>
            <a:r>
              <a:rPr lang="ru-RU" dirty="0" smtClean="0"/>
              <a:t>, то доводиться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ЦЮ, </a:t>
            </a:r>
            <a:r>
              <a:rPr lang="ru-RU" dirty="0" err="1" smtClean="0"/>
              <a:t>отруєну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у </a:t>
            </a:r>
            <a:r>
              <a:rPr lang="ru-RU" dirty="0" err="1" smtClean="0"/>
              <a:t>питній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солей </a:t>
            </a:r>
            <a:r>
              <a:rPr lang="ru-RU" dirty="0" err="1" smtClean="0"/>
              <a:t>хлористоводневої</a:t>
            </a:r>
            <a:r>
              <a:rPr lang="ru-RU" dirty="0" smtClean="0"/>
              <a:t> та </a:t>
            </a:r>
            <a:r>
              <a:rPr lang="ru-RU" dirty="0" err="1" smtClean="0"/>
              <a:t>сірчаної</a:t>
            </a:r>
            <a:r>
              <a:rPr lang="ru-RU" dirty="0" smtClean="0"/>
              <a:t> кислот (</a:t>
            </a:r>
            <a:r>
              <a:rPr lang="ru-RU" dirty="0" err="1" smtClean="0"/>
              <a:t>хлориди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сульфати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солоного</a:t>
            </a:r>
            <a:r>
              <a:rPr lang="ru-RU" dirty="0" smtClean="0"/>
              <a:t> та </a:t>
            </a:r>
            <a:r>
              <a:rPr lang="ru-RU" dirty="0" err="1" smtClean="0"/>
              <a:t>гірко</a:t>
            </a:r>
            <a:r>
              <a:rPr lang="ru-RU" dirty="0" smtClean="0"/>
              <a:t>–</a:t>
            </a:r>
            <a:r>
              <a:rPr lang="ru-RU" dirty="0" err="1" smtClean="0"/>
              <a:t>солоного</a:t>
            </a:r>
            <a:r>
              <a:rPr lang="ru-RU" dirty="0" smtClean="0"/>
              <a:t> смаку.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води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травної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Воду, яка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500 мг/л </a:t>
            </a:r>
            <a:r>
              <a:rPr lang="ru-RU" dirty="0" err="1" smtClean="0"/>
              <a:t>сульфатів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350 мг/л </a:t>
            </a:r>
            <a:r>
              <a:rPr lang="ru-RU" dirty="0" err="1" smtClean="0"/>
              <a:t>хлоридів</a:t>
            </a:r>
            <a:r>
              <a:rPr lang="ru-RU" dirty="0" smtClean="0"/>
              <a:t>,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шкідливою</a:t>
            </a:r>
            <a:r>
              <a:rPr lang="ru-RU" dirty="0" smtClean="0"/>
              <a:t> для </a:t>
            </a:r>
            <a:r>
              <a:rPr lang="ru-RU" dirty="0" err="1" smtClean="0"/>
              <a:t>здоров’я</a:t>
            </a:r>
            <a:r>
              <a:rPr lang="ru-RU" dirty="0" smtClean="0"/>
              <a:t>. Коло </a:t>
            </a:r>
            <a:r>
              <a:rPr lang="ru-RU" dirty="0" err="1" smtClean="0"/>
              <a:t>замкнулося</a:t>
            </a:r>
            <a:r>
              <a:rPr lang="ru-RU" dirty="0" smtClean="0"/>
              <a:t>. Ми почали </a:t>
            </a:r>
            <a:r>
              <a:rPr lang="ru-RU" dirty="0" err="1" smtClean="0"/>
              <a:t>труїти</a:t>
            </a:r>
            <a:r>
              <a:rPr lang="ru-RU" dirty="0" smtClean="0"/>
              <a:t> фосфатами </a:t>
            </a:r>
            <a:r>
              <a:rPr lang="ru-RU" dirty="0" err="1" smtClean="0"/>
              <a:t>середовище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живемо</a:t>
            </a:r>
            <a:r>
              <a:rPr lang="ru-RU" dirty="0" smtClean="0"/>
              <a:t> - ми ж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отримуємо</a:t>
            </a:r>
            <a:r>
              <a:rPr lang="ru-RU" dirty="0" smtClean="0"/>
              <a:t> все назад через </a:t>
            </a:r>
            <a:r>
              <a:rPr lang="ru-RU" dirty="0" err="1" smtClean="0"/>
              <a:t>їжу</a:t>
            </a:r>
            <a:r>
              <a:rPr lang="ru-RU" dirty="0" smtClean="0"/>
              <a:t> та </a:t>
            </a:r>
            <a:r>
              <a:rPr lang="ru-RU" dirty="0" err="1" smtClean="0"/>
              <a:t>питво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отруїли</a:t>
            </a:r>
            <a:r>
              <a:rPr lang="ru-RU" dirty="0" smtClean="0"/>
              <a:t>.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6499765_w640_h640_ammonij_hlorist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714356"/>
            <a:ext cx="3570929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86808" cy="314327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У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законодавстві</a:t>
            </a:r>
            <a:r>
              <a:rPr lang="ru-RU" dirty="0" smtClean="0"/>
              <a:t> не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забороняють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фосфатів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при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. Тим часом, </a:t>
            </a:r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випускають</a:t>
            </a:r>
            <a:r>
              <a:rPr lang="ru-RU" dirty="0" smtClean="0"/>
              <a:t> </a:t>
            </a:r>
            <a:r>
              <a:rPr lang="ru-RU" dirty="0" err="1" smtClean="0"/>
              <a:t>бесфосфатниє</a:t>
            </a:r>
            <a:r>
              <a:rPr lang="ru-RU" dirty="0" smtClean="0"/>
              <a:t> порошу,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 ж </a:t>
            </a:r>
            <a:r>
              <a:rPr lang="ru-RU" dirty="0" err="1" smtClean="0"/>
              <a:t>торговими</a:t>
            </a:r>
            <a:r>
              <a:rPr lang="ru-RU" dirty="0" smtClean="0"/>
              <a:t> марками </a:t>
            </a:r>
            <a:r>
              <a:rPr lang="ru-RU" dirty="0" err="1" smtClean="0"/>
              <a:t>проводять</a:t>
            </a:r>
            <a:r>
              <a:rPr lang="ru-RU" dirty="0" smtClean="0"/>
              <a:t> порошу </a:t>
            </a:r>
            <a:r>
              <a:rPr lang="ru-RU" dirty="0" err="1" smtClean="0"/>
              <a:t>з</a:t>
            </a:r>
            <a:r>
              <a:rPr lang="ru-RU" dirty="0" smtClean="0"/>
              <a:t> фосфатами. </a:t>
            </a:r>
            <a:r>
              <a:rPr lang="ru-RU" dirty="0" err="1" smtClean="0"/>
              <a:t>Більшість</a:t>
            </a:r>
            <a:r>
              <a:rPr lang="ru-RU" dirty="0" smtClean="0"/>
              <a:t> проблем,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миючими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, </a:t>
            </a:r>
            <a:r>
              <a:rPr lang="ru-RU" dirty="0" err="1" smtClean="0"/>
              <a:t>обумовлена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з'єднань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погано </a:t>
            </a:r>
            <a:r>
              <a:rPr lang="ru-RU" dirty="0" err="1" smtClean="0"/>
              <a:t>розкладаються</a:t>
            </a:r>
            <a:r>
              <a:rPr lang="ru-RU" dirty="0" smtClean="0"/>
              <a:t> в природному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вони абсолютно </a:t>
            </a:r>
            <a:r>
              <a:rPr lang="ru-RU" dirty="0" err="1" smtClean="0"/>
              <a:t>програють</a:t>
            </a:r>
            <a:r>
              <a:rPr lang="ru-RU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</a:t>
            </a:r>
            <a:r>
              <a:rPr lang="ru-RU" dirty="0" err="1" smtClean="0"/>
              <a:t>засобам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</a:t>
            </a:r>
            <a:r>
              <a:rPr lang="ru-RU" dirty="0" err="1" smtClean="0"/>
              <a:t>екологічними</a:t>
            </a:r>
            <a:r>
              <a:rPr lang="ru-RU" dirty="0" smtClean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виготовлялися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натуральних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перероблялися</a:t>
            </a:r>
            <a:r>
              <a:rPr lang="ru-RU" dirty="0" smtClean="0"/>
              <a:t> </a:t>
            </a:r>
            <a:r>
              <a:rPr lang="ru-RU" dirty="0" err="1" smtClean="0"/>
              <a:t>мікроорганізмами</a:t>
            </a:r>
            <a:r>
              <a:rPr lang="ru-RU" dirty="0" smtClean="0"/>
              <a:t> до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71810"/>
            <a:ext cx="814390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043890" cy="30003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/>
              <a:t>      Треба </a:t>
            </a:r>
            <a:r>
              <a:rPr lang="ru-RU" sz="2600" dirty="0" err="1" smtClean="0"/>
              <a:t>зробити</a:t>
            </a:r>
            <a:r>
              <a:rPr lang="ru-RU" sz="2600" dirty="0" smtClean="0"/>
              <a:t> так, </a:t>
            </a:r>
            <a:r>
              <a:rPr lang="ru-RU" sz="2600" dirty="0" err="1" smtClean="0"/>
              <a:t>щоб</a:t>
            </a:r>
            <a:r>
              <a:rPr lang="ru-RU" sz="2600" dirty="0" smtClean="0"/>
              <a:t> </a:t>
            </a:r>
            <a:r>
              <a:rPr lang="ru-RU" sz="2600" dirty="0" err="1" smtClean="0"/>
              <a:t>імпортний</a:t>
            </a:r>
            <a:r>
              <a:rPr lang="ru-RU" sz="2600" dirty="0" smtClean="0"/>
              <a:t> </a:t>
            </a:r>
            <a:r>
              <a:rPr lang="ru-RU" sz="2600" dirty="0" err="1" smtClean="0"/>
              <a:t>пральний</a:t>
            </a:r>
            <a:r>
              <a:rPr lang="ru-RU" sz="2600" dirty="0" smtClean="0"/>
              <a:t> порошок </a:t>
            </a:r>
            <a:r>
              <a:rPr lang="ru-RU" sz="2600" dirty="0" err="1" smtClean="0"/>
              <a:t>із</a:t>
            </a:r>
            <a:r>
              <a:rPr lang="ru-RU" sz="2600" dirty="0" smtClean="0"/>
              <a:t> фосфатами та </a:t>
            </a:r>
            <a:r>
              <a:rPr lang="ru-RU" sz="2600" dirty="0" err="1" smtClean="0"/>
              <a:t>інша</a:t>
            </a:r>
            <a:r>
              <a:rPr lang="ru-RU" sz="2600" dirty="0" smtClean="0"/>
              <a:t> </a:t>
            </a:r>
            <a:r>
              <a:rPr lang="ru-RU" sz="2600" dirty="0" err="1" smtClean="0"/>
              <a:t>подібна</a:t>
            </a:r>
            <a:r>
              <a:rPr lang="ru-RU" sz="2600" dirty="0" smtClean="0"/>
              <a:t> </a:t>
            </a:r>
            <a:r>
              <a:rPr lang="ru-RU" sz="2600" dirty="0" err="1" smtClean="0"/>
              <a:t>продукція</a:t>
            </a:r>
            <a:r>
              <a:rPr lang="ru-RU" sz="2600" dirty="0" smtClean="0"/>
              <a:t> до </a:t>
            </a:r>
            <a:r>
              <a:rPr lang="ru-RU" sz="2600" dirty="0" err="1" smtClean="0"/>
              <a:t>України</a:t>
            </a:r>
            <a:r>
              <a:rPr lang="ru-RU" sz="2600" dirty="0" smtClean="0"/>
              <a:t> не </a:t>
            </a:r>
            <a:r>
              <a:rPr lang="ru-RU" sz="2600" dirty="0" err="1" smtClean="0"/>
              <a:t>потрапляли</a:t>
            </a:r>
            <a:r>
              <a:rPr lang="ru-RU" sz="2600" dirty="0" smtClean="0"/>
              <a:t>. </a:t>
            </a:r>
            <a:r>
              <a:rPr lang="ru-RU" sz="2600" dirty="0" err="1" smtClean="0"/>
              <a:t>Необхідні</a:t>
            </a:r>
            <a:r>
              <a:rPr lang="ru-RU" sz="2600" dirty="0" smtClean="0"/>
              <a:t> </a:t>
            </a:r>
            <a:r>
              <a:rPr lang="ru-RU" sz="2600" dirty="0" err="1" smtClean="0"/>
              <a:t>зміни</a:t>
            </a:r>
            <a:r>
              <a:rPr lang="ru-RU" sz="2600" dirty="0" smtClean="0"/>
              <a:t> до </a:t>
            </a:r>
            <a:r>
              <a:rPr lang="ru-RU" sz="2600" dirty="0" err="1" smtClean="0"/>
              <a:t>Митного</a:t>
            </a:r>
            <a:r>
              <a:rPr lang="ru-RU" sz="2600" dirty="0" smtClean="0"/>
              <a:t> кодексу. </a:t>
            </a:r>
            <a:r>
              <a:rPr lang="ru-RU" sz="2600" dirty="0" err="1" smtClean="0"/>
              <a:t>Одномоментно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відмовитися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таких </a:t>
            </a:r>
            <a:r>
              <a:rPr lang="ru-RU" sz="2600" dirty="0" err="1" smtClean="0"/>
              <a:t>пральних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порошків</a:t>
            </a:r>
            <a:r>
              <a:rPr lang="ru-RU" sz="2600" dirty="0" smtClean="0"/>
              <a:t> ми не </a:t>
            </a:r>
            <a:r>
              <a:rPr lang="ru-RU" sz="2600" dirty="0" err="1" smtClean="0"/>
              <a:t>можемо</a:t>
            </a:r>
            <a:r>
              <a:rPr lang="ru-RU" sz="2600" dirty="0" smtClean="0"/>
              <a:t>. </a:t>
            </a:r>
            <a:r>
              <a:rPr lang="ru-RU" sz="2600" dirty="0" err="1" smtClean="0"/>
              <a:t>Це</a:t>
            </a:r>
            <a:r>
              <a:rPr lang="ru-RU" sz="2600" dirty="0" smtClean="0"/>
              <a:t> треба </a:t>
            </a:r>
            <a:r>
              <a:rPr lang="ru-RU" sz="2600" dirty="0" err="1" smtClean="0"/>
              <a:t>робити</a:t>
            </a:r>
            <a:r>
              <a:rPr lang="ru-RU" sz="2600" dirty="0" smtClean="0"/>
              <a:t> </a:t>
            </a:r>
            <a:r>
              <a:rPr lang="ru-RU" sz="2600" dirty="0" err="1" smtClean="0"/>
              <a:t>поступово</a:t>
            </a:r>
            <a:r>
              <a:rPr lang="ru-RU" sz="2600" dirty="0" smtClean="0"/>
              <a:t>, </a:t>
            </a:r>
            <a:r>
              <a:rPr lang="ru-RU" sz="2600" dirty="0" err="1" smtClean="0"/>
              <a:t>із</a:t>
            </a:r>
            <a:r>
              <a:rPr lang="ru-RU" sz="2600" dirty="0" smtClean="0"/>
              <a:t> </a:t>
            </a:r>
            <a:r>
              <a:rPr lang="ru-RU" sz="2600" dirty="0" err="1" smtClean="0"/>
              <a:t>інформуванням</a:t>
            </a:r>
            <a:r>
              <a:rPr lang="ru-RU" sz="2600" dirty="0" smtClean="0"/>
              <a:t> </a:t>
            </a:r>
            <a:r>
              <a:rPr lang="ru-RU" sz="2600" dirty="0" err="1" smtClean="0"/>
              <a:t>постачальників</a:t>
            </a:r>
            <a:r>
              <a:rPr lang="ru-RU" sz="2600" dirty="0" smtClean="0"/>
              <a:t> та </a:t>
            </a:r>
            <a:r>
              <a:rPr lang="ru-RU" sz="2600" dirty="0" err="1" smtClean="0"/>
              <a:t>виробників</a:t>
            </a:r>
            <a:r>
              <a:rPr lang="ru-RU" sz="2600" dirty="0" smtClean="0"/>
              <a:t> про те, </a:t>
            </a:r>
            <a:r>
              <a:rPr lang="ru-RU" sz="2600" dirty="0" err="1" smtClean="0"/>
              <a:t>що</a:t>
            </a:r>
            <a:r>
              <a:rPr lang="ru-RU" sz="2600" dirty="0" smtClean="0"/>
              <a:t> в них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крайній</a:t>
            </a:r>
            <a:r>
              <a:rPr lang="ru-RU" sz="2600" dirty="0" smtClean="0"/>
              <a:t> строк, в </a:t>
            </a:r>
            <a:r>
              <a:rPr lang="ru-RU" sz="2600" dirty="0" err="1" smtClean="0"/>
              <a:t>який</a:t>
            </a:r>
            <a:r>
              <a:rPr lang="ru-RU" sz="2600" dirty="0" smtClean="0"/>
              <a:t> вони </a:t>
            </a:r>
            <a:r>
              <a:rPr lang="ru-RU" sz="2600" dirty="0" err="1" smtClean="0"/>
              <a:t>повинні</a:t>
            </a:r>
            <a:r>
              <a:rPr lang="ru-RU" sz="2600" dirty="0" smtClean="0"/>
              <a:t> </a:t>
            </a:r>
            <a:r>
              <a:rPr lang="ru-RU" sz="2600" dirty="0" err="1" smtClean="0"/>
              <a:t>вкластися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почати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завозити</a:t>
            </a:r>
            <a:r>
              <a:rPr lang="ru-RU" sz="2600" dirty="0" smtClean="0"/>
              <a:t> в </a:t>
            </a:r>
            <a:r>
              <a:rPr lang="ru-RU" sz="2600" dirty="0" err="1" smtClean="0"/>
              <a:t>Україну</a:t>
            </a:r>
            <a:r>
              <a:rPr lang="ru-RU" sz="2600" dirty="0" smtClean="0"/>
              <a:t> </a:t>
            </a:r>
            <a:r>
              <a:rPr lang="ru-RU" sz="2600" dirty="0" err="1" smtClean="0"/>
              <a:t>такі</a:t>
            </a:r>
            <a:r>
              <a:rPr lang="ru-RU" sz="2600" dirty="0" smtClean="0"/>
              <a:t> </a:t>
            </a:r>
            <a:r>
              <a:rPr lang="ru-RU" sz="2600" dirty="0" err="1" smtClean="0"/>
              <a:t>пральні</a:t>
            </a:r>
            <a:r>
              <a:rPr lang="ru-RU" sz="2600" dirty="0" smtClean="0"/>
              <a:t> порошки,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 smtClean="0"/>
              <a:t>постачаються</a:t>
            </a:r>
            <a:r>
              <a:rPr lang="ru-RU" sz="2600" dirty="0" smtClean="0"/>
              <a:t> до </a:t>
            </a:r>
            <a:r>
              <a:rPr lang="ru-RU" sz="2600" dirty="0" err="1" smtClean="0"/>
              <a:t>інших</a:t>
            </a:r>
            <a:r>
              <a:rPr lang="ru-RU" sz="2600" dirty="0" smtClean="0"/>
              <a:t> </a:t>
            </a:r>
            <a:r>
              <a:rPr lang="ru-RU" sz="2600" dirty="0" err="1" smtClean="0"/>
              <a:t>країн</a:t>
            </a:r>
            <a:r>
              <a:rPr lang="ru-RU" sz="2600" dirty="0" smtClean="0"/>
              <a:t> </a:t>
            </a:r>
            <a:r>
              <a:rPr lang="ru-RU" sz="2600" dirty="0" err="1" smtClean="0"/>
              <a:t>Європи</a:t>
            </a:r>
            <a:r>
              <a:rPr lang="ru-RU" sz="2600" dirty="0" smtClean="0"/>
              <a:t>. </a:t>
            </a:r>
            <a:r>
              <a:rPr lang="ru-RU" sz="2600" dirty="0" err="1" smtClean="0"/>
              <a:t>Це</a:t>
            </a:r>
            <a:r>
              <a:rPr lang="ru-RU" sz="2600" dirty="0" smtClean="0"/>
              <a:t>, </a:t>
            </a:r>
            <a:r>
              <a:rPr lang="ru-RU" sz="2600" dirty="0" err="1" smtClean="0"/>
              <a:t>звичайно</a:t>
            </a:r>
            <a:r>
              <a:rPr lang="ru-RU" sz="2600" dirty="0" smtClean="0"/>
              <a:t>, </a:t>
            </a:r>
            <a:r>
              <a:rPr lang="ru-RU" sz="2600" dirty="0" err="1" smtClean="0"/>
              <a:t>може</a:t>
            </a:r>
            <a:r>
              <a:rPr lang="ru-RU" sz="2600" dirty="0" smtClean="0"/>
              <a:t> бути </a:t>
            </a:r>
            <a:r>
              <a:rPr lang="ru-RU" sz="2600" dirty="0" err="1" smtClean="0"/>
              <a:t>трошечки</a:t>
            </a:r>
            <a:r>
              <a:rPr lang="ru-RU" sz="2600" dirty="0" smtClean="0"/>
              <a:t> </a:t>
            </a:r>
            <a:r>
              <a:rPr lang="ru-RU" sz="2600" dirty="0" err="1" smtClean="0"/>
              <a:t>дорожче</a:t>
            </a:r>
            <a:r>
              <a:rPr lang="ru-RU" sz="2600" dirty="0" smtClean="0"/>
              <a:t>. Але ж </a:t>
            </a:r>
            <a:r>
              <a:rPr lang="ru-RU" sz="2600" dirty="0" err="1" smtClean="0"/>
              <a:t>хіба</a:t>
            </a:r>
            <a:r>
              <a:rPr lang="ru-RU" sz="2600" dirty="0" smtClean="0"/>
              <a:t>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щось</a:t>
            </a:r>
            <a:r>
              <a:rPr lang="ru-RU" sz="2600" dirty="0" smtClean="0"/>
              <a:t> </a:t>
            </a:r>
            <a:r>
              <a:rPr lang="ru-RU" sz="2600" dirty="0" err="1" smtClean="0"/>
              <a:t>дорожче</a:t>
            </a:r>
            <a:r>
              <a:rPr lang="ru-RU" sz="2600" dirty="0" smtClean="0"/>
              <a:t>, </a:t>
            </a:r>
            <a:r>
              <a:rPr lang="ru-RU" sz="2600" dirty="0" err="1" smtClean="0"/>
              <a:t>ніж</a:t>
            </a:r>
            <a:r>
              <a:rPr lang="ru-RU" sz="2600" dirty="0" smtClean="0"/>
              <a:t> наше </a:t>
            </a:r>
            <a:r>
              <a:rPr lang="ru-RU" sz="2600" dirty="0" err="1" smtClean="0"/>
              <a:t>з</a:t>
            </a:r>
            <a:r>
              <a:rPr lang="ru-RU" sz="2600" dirty="0" smtClean="0"/>
              <a:t> вами </a:t>
            </a:r>
            <a:r>
              <a:rPr lang="ru-RU" sz="2600" dirty="0" err="1" smtClean="0"/>
              <a:t>життя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здоров’я</a:t>
            </a:r>
            <a:r>
              <a:rPr lang="ru-RU" sz="2600" dirty="0" smtClean="0"/>
              <a:t>! </a:t>
            </a:r>
            <a:r>
              <a:rPr lang="ru-RU" sz="2600" dirty="0" err="1" smtClean="0"/>
              <a:t>Водночас</a:t>
            </a:r>
            <a:r>
              <a:rPr lang="ru-RU" sz="2600" dirty="0" smtClean="0"/>
              <a:t> чиновники,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відповідають</a:t>
            </a:r>
            <a:r>
              <a:rPr lang="ru-RU" sz="2600" dirty="0" smtClean="0"/>
              <a:t> за </a:t>
            </a:r>
            <a:r>
              <a:rPr lang="ru-RU" sz="2600" dirty="0" err="1" smtClean="0"/>
              <a:t>збереження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довкілля</a:t>
            </a:r>
            <a:r>
              <a:rPr lang="ru-RU" sz="2600" dirty="0" smtClean="0"/>
              <a:t> в </a:t>
            </a:r>
            <a:r>
              <a:rPr lang="ru-RU" sz="2600" dirty="0" err="1" smtClean="0"/>
              <a:t>Україні</a:t>
            </a:r>
            <a:r>
              <a:rPr lang="ru-RU" sz="2600" dirty="0" smtClean="0"/>
              <a:t>, </a:t>
            </a:r>
            <a:r>
              <a:rPr lang="ru-RU" sz="2600" dirty="0" err="1" smtClean="0"/>
              <a:t>відмовляються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уточнити</a:t>
            </a:r>
            <a:r>
              <a:rPr lang="ru-RU" sz="2600" dirty="0" smtClean="0"/>
              <a:t>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 smtClean="0"/>
              <a:t>саме</a:t>
            </a:r>
            <a:r>
              <a:rPr lang="ru-RU" sz="2600" dirty="0" smtClean="0"/>
              <a:t> </a:t>
            </a:r>
            <a:r>
              <a:rPr lang="ru-RU" sz="2600" dirty="0" err="1" smtClean="0"/>
              <a:t>іноземні</a:t>
            </a:r>
            <a:r>
              <a:rPr lang="ru-RU" sz="2600" dirty="0" smtClean="0"/>
              <a:t> </a:t>
            </a:r>
            <a:r>
              <a:rPr lang="ru-RU" sz="2600" dirty="0" err="1" smtClean="0"/>
              <a:t>фірми</a:t>
            </a:r>
            <a:r>
              <a:rPr lang="ru-RU" sz="2600" dirty="0" smtClean="0"/>
              <a:t> </a:t>
            </a:r>
            <a:r>
              <a:rPr lang="ru-RU" sz="2600" dirty="0" err="1" smtClean="0"/>
              <a:t>постачають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в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Україну</a:t>
            </a:r>
            <a:r>
              <a:rPr lang="ru-RU" sz="2600" dirty="0" smtClean="0"/>
              <a:t> </a:t>
            </a:r>
            <a:r>
              <a:rPr lang="ru-RU" sz="2600" dirty="0" err="1" smtClean="0"/>
              <a:t>мийні</a:t>
            </a:r>
            <a:r>
              <a:rPr lang="ru-RU" sz="2600" dirty="0" smtClean="0"/>
              <a:t> </a:t>
            </a:r>
            <a:r>
              <a:rPr lang="ru-RU" sz="2600" dirty="0" err="1" smtClean="0"/>
              <a:t>засоби</a:t>
            </a:r>
            <a:r>
              <a:rPr lang="ru-RU" sz="2600" dirty="0" smtClean="0"/>
              <a:t> </a:t>
            </a:r>
            <a:r>
              <a:rPr lang="ru-RU" sz="2600" dirty="0" err="1" smtClean="0"/>
              <a:t>із</a:t>
            </a:r>
            <a:r>
              <a:rPr lang="ru-RU" sz="2600" dirty="0" smtClean="0"/>
              <a:t> </a:t>
            </a:r>
            <a:r>
              <a:rPr lang="ru-RU" sz="2600" dirty="0" err="1" smtClean="0"/>
              <a:t>хімічними</a:t>
            </a:r>
            <a:r>
              <a:rPr lang="ru-RU" sz="2600" dirty="0" smtClean="0"/>
              <a:t> </a:t>
            </a:r>
            <a:r>
              <a:rPr lang="ru-RU" sz="2600" dirty="0" err="1" smtClean="0"/>
              <a:t>сполуками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загрожують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водним</a:t>
            </a:r>
            <a:r>
              <a:rPr lang="ru-RU" sz="2600" dirty="0" smtClean="0"/>
              <a:t> ресурсам.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75e3a600b7ab8e36bace07a284ecb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357430"/>
            <a:ext cx="5786478" cy="4255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596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Презентація з хімії на тему: “Захист довкілля від забруднення шкідливих мійних засобів» учениці 7(11)Б класу Одеського НВК №13 Бургелі Наталії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хімії на тему: “Захіст довкілля від забруднення шкідливих мійних засобів» учениці 7(11)Б класу Одеського НВК №13 Бургелі Наталії</dc:title>
  <cp:lastModifiedBy>User</cp:lastModifiedBy>
  <cp:revision>8</cp:revision>
  <dcterms:modified xsi:type="dcterms:W3CDTF">2014-04-29T04:25:22Z</dcterms:modified>
</cp:coreProperties>
</file>