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2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66"/>
            <a:ext cx="6480048" cy="2301240"/>
          </a:xfrm>
        </p:spPr>
        <p:txBody>
          <a:bodyPr/>
          <a:lstStyle/>
          <a:p>
            <a:r>
              <a:rPr lang="uk-UA" dirty="0" smtClean="0"/>
              <a:t>Органічні речовини в живій природі</a:t>
            </a:r>
            <a:endParaRPr lang="ru-RU" dirty="0"/>
          </a:p>
        </p:txBody>
      </p:sp>
      <p:pic>
        <p:nvPicPr>
          <p:cNvPr id="1026" name="Picture 2" descr="C:\Users\Витя\Desktop\хімія\1366791730_chemist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6667500" cy="4438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Деревина</a:t>
            </a:r>
            <a:endParaRPr lang="ru-RU" dirty="0"/>
          </a:p>
        </p:txBody>
      </p:sp>
      <p:pic>
        <p:nvPicPr>
          <p:cNvPr id="8198" name="Picture 6" descr="C:\Users\Витя\Desktop\хімія\1337026818_dr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0"/>
            <a:ext cx="4643438" cy="3486800"/>
          </a:xfrm>
          <a:prstGeom prst="rect">
            <a:avLst/>
          </a:prstGeom>
          <a:noFill/>
        </p:spPr>
      </p:pic>
      <p:pic>
        <p:nvPicPr>
          <p:cNvPr id="8194" name="Picture 2" descr="C:\Users\Витя\Desktop\хімія\Banknote___Bond_Grade_Cotton_Linter_Pul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42" y="2000240"/>
            <a:ext cx="2786058" cy="2786058"/>
          </a:xfrm>
          <a:prstGeom prst="rect">
            <a:avLst/>
          </a:prstGeom>
          <a:noFill/>
        </p:spPr>
      </p:pic>
      <p:pic>
        <p:nvPicPr>
          <p:cNvPr id="8197" name="Picture 5" descr="C:\Users\Витя\Desktop\хімія\1_WoodTexture_1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8525" y="4071942"/>
            <a:ext cx="5705475" cy="3009900"/>
          </a:xfrm>
          <a:prstGeom prst="rect">
            <a:avLst/>
          </a:prstGeom>
          <a:noFill/>
        </p:spPr>
      </p:pic>
      <p:pic>
        <p:nvPicPr>
          <p:cNvPr id="8196" name="Picture 4" descr="C:\Users\Витя\Desktop\хімія\s3img_46944326_22555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071942"/>
            <a:ext cx="3714744" cy="2786058"/>
          </a:xfrm>
          <a:prstGeom prst="rect">
            <a:avLst/>
          </a:prstGeom>
          <a:noFill/>
        </p:spPr>
      </p:pic>
      <p:pic>
        <p:nvPicPr>
          <p:cNvPr id="8195" name="Picture 3" descr="C:\Users\Витя\Desktop\хімія\photo-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14422"/>
            <a:ext cx="4800595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Пелети</a:t>
            </a:r>
            <a:endParaRPr lang="ru-RU" dirty="0"/>
          </a:p>
        </p:txBody>
      </p:sp>
      <p:pic>
        <p:nvPicPr>
          <p:cNvPr id="10242" name="Picture 2" descr="C:\Users\Витя\Desktop\хімія\400_F_16926854_RaurFrhXnwNKlVzpDx2ZJFgD1zognRV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5080000" cy="4724400"/>
          </a:xfrm>
          <a:prstGeom prst="rect">
            <a:avLst/>
          </a:prstGeom>
          <a:noFill/>
        </p:spPr>
      </p:pic>
      <p:pic>
        <p:nvPicPr>
          <p:cNvPr id="10243" name="Picture 3" descr="C:\Users\Витя\Desktop\хімія\1219255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143248"/>
            <a:ext cx="5072066" cy="3379046"/>
          </a:xfrm>
          <a:prstGeom prst="rect">
            <a:avLst/>
          </a:prstGeom>
          <a:noFill/>
        </p:spPr>
      </p:pic>
      <p:pic>
        <p:nvPicPr>
          <p:cNvPr id="10244" name="Picture 4" descr="C:\Users\Витя\Desktop\хімія\m600x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52" y="0"/>
            <a:ext cx="3286148" cy="2190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Органічна хімія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Поняття органічної хімії</a:t>
            </a:r>
          </a:p>
          <a:p>
            <a:r>
              <a:rPr lang="uk-UA" dirty="0" smtClean="0"/>
              <a:t>Історія вивчення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1" name="Picture 3" descr="C:\Users\Витя\Desktop\хімія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907741"/>
            <a:ext cx="6215074" cy="39502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Жива природа</a:t>
            </a:r>
            <a:endParaRPr lang="ru-RU" dirty="0"/>
          </a:p>
        </p:txBody>
      </p:sp>
      <p:pic>
        <p:nvPicPr>
          <p:cNvPr id="3074" name="Picture 2" descr="C:\Users\Витя\Desktop\хімія\0000occora776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357298"/>
            <a:ext cx="3143240" cy="2143140"/>
          </a:xfrm>
          <a:prstGeom prst="rect">
            <a:avLst/>
          </a:prstGeom>
          <a:noFill/>
        </p:spPr>
      </p:pic>
      <p:pic>
        <p:nvPicPr>
          <p:cNvPr id="3076" name="Picture 4" descr="C:\Users\Витя\Desktop\хімія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8774" y="3786190"/>
            <a:ext cx="3805226" cy="2428868"/>
          </a:xfrm>
          <a:prstGeom prst="rect">
            <a:avLst/>
          </a:prstGeom>
          <a:noFill/>
        </p:spPr>
      </p:pic>
      <p:pic>
        <p:nvPicPr>
          <p:cNvPr id="3077" name="Picture 5" descr="C:\Users\Витя\Desktop\хімія\пляж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000504"/>
            <a:ext cx="3714776" cy="2512633"/>
          </a:xfrm>
          <a:prstGeom prst="rect">
            <a:avLst/>
          </a:prstGeom>
          <a:noFill/>
        </p:spPr>
      </p:pic>
      <p:pic>
        <p:nvPicPr>
          <p:cNvPr id="3075" name="Picture 3" descr="C:\Users\Витя\Desktop\хімія\1378759480_1378637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28736"/>
            <a:ext cx="5524462" cy="2615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Користь природних ресурсів</a:t>
            </a:r>
            <a:endParaRPr lang="ru-RU" dirty="0"/>
          </a:p>
        </p:txBody>
      </p:sp>
      <p:pic>
        <p:nvPicPr>
          <p:cNvPr id="4098" name="Picture 2" descr="C:\Users\Витя\Desktop\хімія\podsolnechnoe-maslo_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214422"/>
            <a:ext cx="1674817" cy="1674817"/>
          </a:xfrm>
          <a:prstGeom prst="rect">
            <a:avLst/>
          </a:prstGeom>
          <a:noFill/>
        </p:spPr>
      </p:pic>
      <p:pic>
        <p:nvPicPr>
          <p:cNvPr id="4099" name="Picture 3" descr="C:\Users\Витя\Desktop\хімія\298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14422"/>
            <a:ext cx="3660776" cy="2745582"/>
          </a:xfrm>
          <a:prstGeom prst="rect">
            <a:avLst/>
          </a:prstGeom>
          <a:noFill/>
        </p:spPr>
      </p:pic>
      <p:pic>
        <p:nvPicPr>
          <p:cNvPr id="4100" name="Picture 4" descr="C:\Users\Витя\Desktop\хімія\6930_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71678"/>
            <a:ext cx="2500330" cy="2524097"/>
          </a:xfrm>
          <a:prstGeom prst="rect">
            <a:avLst/>
          </a:prstGeom>
          <a:noFill/>
        </p:spPr>
      </p:pic>
      <p:pic>
        <p:nvPicPr>
          <p:cNvPr id="4101" name="Picture 5" descr="C:\Users\Витя\Desktop\хімія\sf_bngoop01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4000504"/>
            <a:ext cx="3198224" cy="2598557"/>
          </a:xfrm>
          <a:prstGeom prst="rect">
            <a:avLst/>
          </a:prstGeom>
          <a:noFill/>
        </p:spPr>
      </p:pic>
      <p:pic>
        <p:nvPicPr>
          <p:cNvPr id="4102" name="Picture 6" descr="C:\Users\Витя\Desktop\хімія\104286336_4248238_39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4071942"/>
            <a:ext cx="3000396" cy="2250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Потреби людства</a:t>
            </a:r>
            <a:endParaRPr lang="ru-RU" dirty="0"/>
          </a:p>
        </p:txBody>
      </p:sp>
      <p:pic>
        <p:nvPicPr>
          <p:cNvPr id="5122" name="Picture 2" descr="C:\Users\Витя\Desktop\хімія\2525873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3857620" cy="2893215"/>
          </a:xfrm>
          <a:prstGeom prst="rect">
            <a:avLst/>
          </a:prstGeom>
          <a:noFill/>
        </p:spPr>
      </p:pic>
      <p:pic>
        <p:nvPicPr>
          <p:cNvPr id="5123" name="Picture 3" descr="C:\Users\Витя\Desktop\хімія\12393766_w640_h640_molesk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9321" y="2357430"/>
            <a:ext cx="1844679" cy="3162307"/>
          </a:xfrm>
          <a:prstGeom prst="rect">
            <a:avLst/>
          </a:prstGeom>
          <a:noFill/>
        </p:spPr>
      </p:pic>
      <p:pic>
        <p:nvPicPr>
          <p:cNvPr id="5124" name="Picture 4" descr="C:\Users\Витя\Desktop\хімія\детская-органическая-одежд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3" y="0"/>
            <a:ext cx="3214677" cy="2357430"/>
          </a:xfrm>
          <a:prstGeom prst="rect">
            <a:avLst/>
          </a:prstGeom>
          <a:noFill/>
        </p:spPr>
      </p:pic>
      <p:pic>
        <p:nvPicPr>
          <p:cNvPr id="5125" name="Picture 5" descr="C:\Users\Витя\Desktop\хімія\skalkoy.ru_image_31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4214818"/>
            <a:ext cx="3352798" cy="2146533"/>
          </a:xfrm>
          <a:prstGeom prst="rect">
            <a:avLst/>
          </a:prstGeom>
          <a:noFill/>
        </p:spPr>
      </p:pic>
      <p:pic>
        <p:nvPicPr>
          <p:cNvPr id="5126" name="Picture 6" descr="C:\Users\Витя\Desktop\хімія\inde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1857364"/>
            <a:ext cx="3914784" cy="1954576"/>
          </a:xfrm>
          <a:prstGeom prst="rect">
            <a:avLst/>
          </a:prstGeom>
          <a:noFill/>
        </p:spPr>
      </p:pic>
      <p:pic>
        <p:nvPicPr>
          <p:cNvPr id="5127" name="Picture 7" descr="C:\Users\Витя\Desktop\хімія\6380390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4572008"/>
            <a:ext cx="2735193" cy="1890702"/>
          </a:xfrm>
          <a:prstGeom prst="rect">
            <a:avLst/>
          </a:prstGeom>
          <a:noFill/>
        </p:spPr>
      </p:pic>
      <p:pic>
        <p:nvPicPr>
          <p:cNvPr id="5128" name="Picture 8" descr="C:\Users\Витя\Desktop\хімія\9cba4a741becc35165820991caac5d1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286256"/>
            <a:ext cx="1774790" cy="1938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C:\Users\Витя\Desktop\хімія\1_WoodTexture_1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9319" y="1142984"/>
            <a:ext cx="4784681" cy="25241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Целюлоза</a:t>
            </a:r>
            <a:endParaRPr lang="ru-RU" dirty="0"/>
          </a:p>
        </p:txBody>
      </p:sp>
      <p:pic>
        <p:nvPicPr>
          <p:cNvPr id="6146" name="Picture 2" descr="C:\Users\Витя\Desktop\хімія\1337026818_dr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2786050" cy="2092070"/>
          </a:xfrm>
          <a:prstGeom prst="rect">
            <a:avLst/>
          </a:prstGeom>
          <a:noFill/>
        </p:spPr>
      </p:pic>
      <p:pic>
        <p:nvPicPr>
          <p:cNvPr id="6147" name="Picture 3" descr="C:\Users\Витя\Desktop\хімія\cavbvhmjebgrcaipxuewvsru ypzvppxsqttlbg. vghbxjcgzzbdwwwnrvdqqtfn lvhehilc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57166"/>
            <a:ext cx="2628900" cy="1771650"/>
          </a:xfrm>
          <a:prstGeom prst="rect">
            <a:avLst/>
          </a:prstGeom>
          <a:noFill/>
        </p:spPr>
      </p:pic>
      <p:pic>
        <p:nvPicPr>
          <p:cNvPr id="6148" name="Picture 4" descr="C:\Users\Витя\Desktop\хімія\s3img_46944326_22555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43314"/>
            <a:ext cx="3524275" cy="2643206"/>
          </a:xfrm>
          <a:prstGeom prst="rect">
            <a:avLst/>
          </a:prstGeom>
          <a:noFill/>
        </p:spPr>
      </p:pic>
      <p:pic>
        <p:nvPicPr>
          <p:cNvPr id="6149" name="Picture 5" descr="C:\Users\Витя\Desktop\хімія\photo-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2357430"/>
            <a:ext cx="3362952" cy="2101845"/>
          </a:xfrm>
          <a:prstGeom prst="rect">
            <a:avLst/>
          </a:prstGeom>
          <a:noFill/>
        </p:spPr>
      </p:pic>
      <p:pic>
        <p:nvPicPr>
          <p:cNvPr id="6150" name="Picture 6" descr="C:\Users\Витя\Desktop\хімія\Banknote___Bond_Grade_Cotton_Linter_Pulp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3429000"/>
            <a:ext cx="3429000" cy="3429000"/>
          </a:xfrm>
          <a:prstGeom prst="rect">
            <a:avLst/>
          </a:prstGeom>
          <a:noFill/>
        </p:spPr>
      </p:pic>
      <p:pic>
        <p:nvPicPr>
          <p:cNvPr id="6152" name="Picture 8" descr="C:\Users\Витя\Desktop\хімія\ekovata 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4406670"/>
            <a:ext cx="3271838" cy="2451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Харчування</a:t>
            </a:r>
            <a:endParaRPr lang="ru-RU" dirty="0"/>
          </a:p>
        </p:txBody>
      </p:sp>
      <p:pic>
        <p:nvPicPr>
          <p:cNvPr id="9218" name="Picture 2" descr="C:\Users\Витя\Desktop\хімія\98649543_4524271_3vegetablesbeansgrains6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6057900" cy="4543425"/>
          </a:xfrm>
          <a:prstGeom prst="rect">
            <a:avLst/>
          </a:prstGeom>
          <a:noFill/>
        </p:spPr>
      </p:pic>
      <p:pic>
        <p:nvPicPr>
          <p:cNvPr id="9219" name="Picture 3" descr="C:\Users\Витя\Desktop\хімія\43731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500438"/>
            <a:ext cx="3357554" cy="3000396"/>
          </a:xfrm>
          <a:prstGeom prst="rect">
            <a:avLst/>
          </a:prstGeom>
          <a:noFill/>
        </p:spPr>
      </p:pic>
      <p:pic>
        <p:nvPicPr>
          <p:cNvPr id="6" name="Picture 5" descr="C:\Users\Витя\Desktop\хімія\skalkoy.ru_image_31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57166"/>
            <a:ext cx="4143372" cy="2652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Одяг</a:t>
            </a:r>
            <a:endParaRPr lang="ru-RU" dirty="0"/>
          </a:p>
        </p:txBody>
      </p:sp>
      <p:pic>
        <p:nvPicPr>
          <p:cNvPr id="4" name="Picture 3" descr="C:\Users\Витя\Desktop\хімія\12393766_w640_h640_molesk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13" y="1736251"/>
            <a:ext cx="2987687" cy="5121749"/>
          </a:xfrm>
          <a:prstGeom prst="rect">
            <a:avLst/>
          </a:prstGeom>
          <a:noFill/>
        </p:spPr>
      </p:pic>
      <p:pic>
        <p:nvPicPr>
          <p:cNvPr id="5" name="Picture 4" descr="C:\Users\Витя\Desktop\хімія\детская-органическая-одежд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857232"/>
            <a:ext cx="3214677" cy="2357430"/>
          </a:xfrm>
          <a:prstGeom prst="rect">
            <a:avLst/>
          </a:prstGeom>
          <a:noFill/>
        </p:spPr>
      </p:pic>
      <p:pic>
        <p:nvPicPr>
          <p:cNvPr id="6" name="Picture 6" descr="C:\Users\Витя\Desktop\хімія\inde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2"/>
            <a:ext cx="5866356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Вата</a:t>
            </a:r>
            <a:endParaRPr lang="ru-RU" dirty="0"/>
          </a:p>
        </p:txBody>
      </p:sp>
      <p:pic>
        <p:nvPicPr>
          <p:cNvPr id="7170" name="Picture 2" descr="C:\Users\Витя\Desktop\хімія\D3D4Bf7PfhrCNSEJKa81kwkdoItTQR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4214810" cy="3050327"/>
          </a:xfrm>
          <a:prstGeom prst="rect">
            <a:avLst/>
          </a:prstGeom>
          <a:noFill/>
        </p:spPr>
      </p:pic>
      <p:pic>
        <p:nvPicPr>
          <p:cNvPr id="7171" name="Picture 3" descr="C:\Users\Витя\Desktop\хімія\ekovata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14"/>
            <a:ext cx="5500694" cy="3214686"/>
          </a:xfrm>
          <a:prstGeom prst="rect">
            <a:avLst/>
          </a:prstGeom>
          <a:noFill/>
        </p:spPr>
      </p:pic>
      <p:pic>
        <p:nvPicPr>
          <p:cNvPr id="7172" name="Picture 4" descr="C:\Users\Витя\Desktop\хімія\steklova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0935" y="714356"/>
            <a:ext cx="3543065" cy="2928934"/>
          </a:xfrm>
          <a:prstGeom prst="rect">
            <a:avLst/>
          </a:prstGeom>
          <a:noFill/>
        </p:spPr>
      </p:pic>
      <p:pic>
        <p:nvPicPr>
          <p:cNvPr id="7173" name="Picture 5" descr="C:\Users\Витя\Desktop\хімія\800px-Cott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4373928"/>
            <a:ext cx="3571868" cy="2484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43</TotalTime>
  <Words>25</Words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Техническая</vt:lpstr>
      <vt:lpstr>Органічні речовини в живій природі</vt:lpstr>
      <vt:lpstr>Органічна хімія</vt:lpstr>
      <vt:lpstr>Жива природа</vt:lpstr>
      <vt:lpstr>Користь природних ресурсів</vt:lpstr>
      <vt:lpstr>Потреби людства</vt:lpstr>
      <vt:lpstr>Целюлоза</vt:lpstr>
      <vt:lpstr>Харчування</vt:lpstr>
      <vt:lpstr>Одяг</vt:lpstr>
      <vt:lpstr>Вата</vt:lpstr>
      <vt:lpstr>Деревина</vt:lpstr>
      <vt:lpstr>Пелети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Органічні речовини в живій природі</dc:title>
  <dc:creator>Витя</dc:creator>
  <cp:lastModifiedBy>Витя</cp:lastModifiedBy>
  <cp:revision>6</cp:revision>
  <dcterms:created xsi:type="dcterms:W3CDTF">2014-10-07T16:25:06Z</dcterms:created>
  <dcterms:modified xsi:type="dcterms:W3CDTF">2014-10-07T17:19:07Z</dcterms:modified>
</cp:coreProperties>
</file>