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6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039542-4AD2-4D45-A312-69A6C7418200}" type="doc">
      <dgm:prSet loTypeId="urn:microsoft.com/office/officeart/2005/8/layout/hierarchy1" loCatId="hierarchy" qsTypeId="urn:microsoft.com/office/officeart/2005/8/quickstyle/3d8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F8D6848-CF94-48E1-BA08-9A5E0C732CDD}">
      <dgm:prSet phldrT="[Текст]"/>
      <dgm:spPr/>
      <dgm:t>
        <a:bodyPr/>
        <a:lstStyle/>
        <a:p>
          <a:r>
            <a:rPr lang="uk-UA" dirty="0" smtClean="0">
              <a:solidFill>
                <a:srgbClr val="002060"/>
              </a:solidFill>
            </a:rPr>
            <a:t>За агрегатним станом</a:t>
          </a:r>
          <a:endParaRPr lang="ru-RU" dirty="0">
            <a:solidFill>
              <a:srgbClr val="002060"/>
            </a:solidFill>
          </a:endParaRPr>
        </a:p>
      </dgm:t>
    </dgm:pt>
    <dgm:pt modelId="{1F6DDB48-ADCB-43C4-A93A-7329E6850748}" type="parTrans" cxnId="{CBF4D362-EC6E-495D-A365-3C085932EA20}">
      <dgm:prSet/>
      <dgm:spPr/>
      <dgm:t>
        <a:bodyPr/>
        <a:lstStyle/>
        <a:p>
          <a:endParaRPr lang="ru-RU"/>
        </a:p>
      </dgm:t>
    </dgm:pt>
    <dgm:pt modelId="{C603E0E4-C2F9-41BD-937A-E99322A149FD}" type="sibTrans" cxnId="{CBF4D362-EC6E-495D-A365-3C085932EA20}">
      <dgm:prSet/>
      <dgm:spPr/>
      <dgm:t>
        <a:bodyPr/>
        <a:lstStyle/>
        <a:p>
          <a:endParaRPr lang="ru-RU"/>
        </a:p>
      </dgm:t>
    </dgm:pt>
    <dgm:pt modelId="{5DD4EE6F-79F4-45CD-992B-537ED489B083}">
      <dgm:prSet phldrT="[Текст]"/>
      <dgm:spPr/>
      <dgm:t>
        <a:bodyPr/>
        <a:lstStyle/>
        <a:p>
          <a:r>
            <a:rPr lang="uk-UA" b="1" dirty="0" smtClean="0">
              <a:solidFill>
                <a:srgbClr val="7030A0"/>
              </a:solidFill>
            </a:rPr>
            <a:t>Рідкі</a:t>
          </a:r>
          <a:endParaRPr lang="ru-RU" b="1" dirty="0">
            <a:solidFill>
              <a:srgbClr val="7030A0"/>
            </a:solidFill>
          </a:endParaRPr>
        </a:p>
      </dgm:t>
    </dgm:pt>
    <dgm:pt modelId="{A18EAA3E-E00D-4151-9E9B-10A87C058DDC}" type="parTrans" cxnId="{1871A222-B9CE-485A-A2AA-6FE61E0FD7D2}">
      <dgm:prSet/>
      <dgm:spPr>
        <a:ln w="38100"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D0FDA4AB-B54E-40C0-8E77-020072952B62}" type="sibTrans" cxnId="{1871A222-B9CE-485A-A2AA-6FE61E0FD7D2}">
      <dgm:prSet/>
      <dgm:spPr/>
      <dgm:t>
        <a:bodyPr/>
        <a:lstStyle/>
        <a:p>
          <a:endParaRPr lang="ru-RU"/>
        </a:p>
      </dgm:t>
    </dgm:pt>
    <dgm:pt modelId="{DBD4244B-AB70-4CE9-B268-5D8508B1402C}">
      <dgm:prSet phldrT="[Текст]"/>
      <dgm:spPr/>
      <dgm:t>
        <a:bodyPr/>
        <a:lstStyle/>
        <a:p>
          <a:r>
            <a:rPr lang="uk-UA" b="1" dirty="0" smtClean="0">
              <a:solidFill>
                <a:srgbClr val="7030A0"/>
              </a:solidFill>
            </a:rPr>
            <a:t>Тверді</a:t>
          </a:r>
          <a:endParaRPr lang="ru-RU" b="1" dirty="0">
            <a:solidFill>
              <a:srgbClr val="7030A0"/>
            </a:solidFill>
          </a:endParaRPr>
        </a:p>
      </dgm:t>
    </dgm:pt>
    <dgm:pt modelId="{3D192A1C-4667-4402-8D42-6CCA8D0D13E0}" type="parTrans" cxnId="{A2920C68-72A8-4752-BCF3-4585568FE6F5}">
      <dgm:prSet/>
      <dgm:spPr>
        <a:ln w="38100"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77F88D9C-B3F2-4793-9C2E-D58750991B0F}" type="sibTrans" cxnId="{A2920C68-72A8-4752-BCF3-4585568FE6F5}">
      <dgm:prSet/>
      <dgm:spPr/>
      <dgm:t>
        <a:bodyPr/>
        <a:lstStyle/>
        <a:p>
          <a:endParaRPr lang="ru-RU"/>
        </a:p>
      </dgm:t>
    </dgm:pt>
    <dgm:pt modelId="{C22B02C6-B645-4A8E-8B3F-35ABEA17B3D8}" type="pres">
      <dgm:prSet presAssocID="{4E039542-4AD2-4D45-A312-69A6C741820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1BACBB5-1520-47A3-91EB-32DCBD67F399}" type="pres">
      <dgm:prSet presAssocID="{2F8D6848-CF94-48E1-BA08-9A5E0C732CDD}" presName="hierRoot1" presStyleCnt="0"/>
      <dgm:spPr/>
    </dgm:pt>
    <dgm:pt modelId="{9B3E44C9-8AD5-4AC7-8CBF-8F48C8280D1C}" type="pres">
      <dgm:prSet presAssocID="{2F8D6848-CF94-48E1-BA08-9A5E0C732CDD}" presName="composite" presStyleCnt="0"/>
      <dgm:spPr/>
    </dgm:pt>
    <dgm:pt modelId="{E9B7BE22-4AA4-4B17-B349-974F0A6B11A9}" type="pres">
      <dgm:prSet presAssocID="{2F8D6848-CF94-48E1-BA08-9A5E0C732CDD}" presName="background" presStyleLbl="node0" presStyleIdx="0" presStyleCnt="1"/>
      <dgm:spPr/>
    </dgm:pt>
    <dgm:pt modelId="{6BFBC275-0435-4746-BE4C-37BA66AE06BC}" type="pres">
      <dgm:prSet presAssocID="{2F8D6848-CF94-48E1-BA08-9A5E0C732CDD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BB3F53C-AF01-46E0-9741-B2247C8BD506}" type="pres">
      <dgm:prSet presAssocID="{2F8D6848-CF94-48E1-BA08-9A5E0C732CDD}" presName="hierChild2" presStyleCnt="0"/>
      <dgm:spPr/>
    </dgm:pt>
    <dgm:pt modelId="{1C1CB437-4737-4989-A6F8-61A6F7F54C9B}" type="pres">
      <dgm:prSet presAssocID="{A18EAA3E-E00D-4151-9E9B-10A87C058DDC}" presName="Name10" presStyleLbl="parChTrans1D2" presStyleIdx="0" presStyleCnt="2"/>
      <dgm:spPr/>
    </dgm:pt>
    <dgm:pt modelId="{AACCE818-4B9A-4ED2-86CC-E2A1458DAB7F}" type="pres">
      <dgm:prSet presAssocID="{5DD4EE6F-79F4-45CD-992B-537ED489B083}" presName="hierRoot2" presStyleCnt="0"/>
      <dgm:spPr/>
    </dgm:pt>
    <dgm:pt modelId="{08AA266C-A0F8-4252-8AC9-417ED9063652}" type="pres">
      <dgm:prSet presAssocID="{5DD4EE6F-79F4-45CD-992B-537ED489B083}" presName="composite2" presStyleCnt="0"/>
      <dgm:spPr/>
    </dgm:pt>
    <dgm:pt modelId="{FBF036A7-74CA-48E7-8B97-DFC0BF5E73BC}" type="pres">
      <dgm:prSet presAssocID="{5DD4EE6F-79F4-45CD-992B-537ED489B083}" presName="background2" presStyleLbl="node2" presStyleIdx="0" presStyleCnt="2"/>
      <dgm:spPr/>
    </dgm:pt>
    <dgm:pt modelId="{F68853C9-3DB4-4FBF-AAB9-525E582CA8CC}" type="pres">
      <dgm:prSet presAssocID="{5DD4EE6F-79F4-45CD-992B-537ED489B083}" presName="text2" presStyleLbl="fgAcc2" presStyleIdx="0" presStyleCnt="2">
        <dgm:presLayoutVars>
          <dgm:chPref val="3"/>
        </dgm:presLayoutVars>
      </dgm:prSet>
      <dgm:spPr/>
    </dgm:pt>
    <dgm:pt modelId="{DBF724DF-5B71-4CC2-8931-5B7631FFF06F}" type="pres">
      <dgm:prSet presAssocID="{5DD4EE6F-79F4-45CD-992B-537ED489B083}" presName="hierChild3" presStyleCnt="0"/>
      <dgm:spPr/>
    </dgm:pt>
    <dgm:pt modelId="{C8FB5F1A-6FD6-4C39-8CA5-C7CD833D0AFF}" type="pres">
      <dgm:prSet presAssocID="{3D192A1C-4667-4402-8D42-6CCA8D0D13E0}" presName="Name10" presStyleLbl="parChTrans1D2" presStyleIdx="1" presStyleCnt="2"/>
      <dgm:spPr/>
    </dgm:pt>
    <dgm:pt modelId="{07A0D5D8-C85F-4054-859C-7C7C68AB8485}" type="pres">
      <dgm:prSet presAssocID="{DBD4244B-AB70-4CE9-B268-5D8508B1402C}" presName="hierRoot2" presStyleCnt="0"/>
      <dgm:spPr/>
    </dgm:pt>
    <dgm:pt modelId="{FC00FDA9-214E-45FE-A155-88606893262A}" type="pres">
      <dgm:prSet presAssocID="{DBD4244B-AB70-4CE9-B268-5D8508B1402C}" presName="composite2" presStyleCnt="0"/>
      <dgm:spPr/>
    </dgm:pt>
    <dgm:pt modelId="{2CD99C92-3BF4-4EDB-B1AF-799C0B19FF7B}" type="pres">
      <dgm:prSet presAssocID="{DBD4244B-AB70-4CE9-B268-5D8508B1402C}" presName="background2" presStyleLbl="node2" presStyleIdx="1" presStyleCnt="2"/>
      <dgm:spPr/>
    </dgm:pt>
    <dgm:pt modelId="{5D89DACD-F054-4B6D-97CB-F6EA90E3C902}" type="pres">
      <dgm:prSet presAssocID="{DBD4244B-AB70-4CE9-B268-5D8508B1402C}" presName="text2" presStyleLbl="fgAcc2" presStyleIdx="1" presStyleCnt="2">
        <dgm:presLayoutVars>
          <dgm:chPref val="3"/>
        </dgm:presLayoutVars>
      </dgm:prSet>
      <dgm:spPr/>
    </dgm:pt>
    <dgm:pt modelId="{C751EA34-6C90-4194-8C46-ED150670A4DE}" type="pres">
      <dgm:prSet presAssocID="{DBD4244B-AB70-4CE9-B268-5D8508B1402C}" presName="hierChild3" presStyleCnt="0"/>
      <dgm:spPr/>
    </dgm:pt>
  </dgm:ptLst>
  <dgm:cxnLst>
    <dgm:cxn modelId="{6D6697BC-ABE6-48BF-8706-400010696C0D}" type="presOf" srcId="{2F8D6848-CF94-48E1-BA08-9A5E0C732CDD}" destId="{6BFBC275-0435-4746-BE4C-37BA66AE06BC}" srcOrd="0" destOrd="0" presId="urn:microsoft.com/office/officeart/2005/8/layout/hierarchy1"/>
    <dgm:cxn modelId="{A2920C68-72A8-4752-BCF3-4585568FE6F5}" srcId="{2F8D6848-CF94-48E1-BA08-9A5E0C732CDD}" destId="{DBD4244B-AB70-4CE9-B268-5D8508B1402C}" srcOrd="1" destOrd="0" parTransId="{3D192A1C-4667-4402-8D42-6CCA8D0D13E0}" sibTransId="{77F88D9C-B3F2-4793-9C2E-D58750991B0F}"/>
    <dgm:cxn modelId="{F9B03963-B91B-43FB-A78B-B7D1F62405A4}" type="presOf" srcId="{4E039542-4AD2-4D45-A312-69A6C7418200}" destId="{C22B02C6-B645-4A8E-8B3F-35ABEA17B3D8}" srcOrd="0" destOrd="0" presId="urn:microsoft.com/office/officeart/2005/8/layout/hierarchy1"/>
    <dgm:cxn modelId="{C51116DB-D132-4B54-BFBC-BE653DD9C871}" type="presOf" srcId="{3D192A1C-4667-4402-8D42-6CCA8D0D13E0}" destId="{C8FB5F1A-6FD6-4C39-8CA5-C7CD833D0AFF}" srcOrd="0" destOrd="0" presId="urn:microsoft.com/office/officeart/2005/8/layout/hierarchy1"/>
    <dgm:cxn modelId="{1429E1A8-0428-4440-9286-26CEA837697A}" type="presOf" srcId="{DBD4244B-AB70-4CE9-B268-5D8508B1402C}" destId="{5D89DACD-F054-4B6D-97CB-F6EA90E3C902}" srcOrd="0" destOrd="0" presId="urn:microsoft.com/office/officeart/2005/8/layout/hierarchy1"/>
    <dgm:cxn modelId="{CBF4D362-EC6E-495D-A365-3C085932EA20}" srcId="{4E039542-4AD2-4D45-A312-69A6C7418200}" destId="{2F8D6848-CF94-48E1-BA08-9A5E0C732CDD}" srcOrd="0" destOrd="0" parTransId="{1F6DDB48-ADCB-43C4-A93A-7329E6850748}" sibTransId="{C603E0E4-C2F9-41BD-937A-E99322A149FD}"/>
    <dgm:cxn modelId="{1871A222-B9CE-485A-A2AA-6FE61E0FD7D2}" srcId="{2F8D6848-CF94-48E1-BA08-9A5E0C732CDD}" destId="{5DD4EE6F-79F4-45CD-992B-537ED489B083}" srcOrd="0" destOrd="0" parTransId="{A18EAA3E-E00D-4151-9E9B-10A87C058DDC}" sibTransId="{D0FDA4AB-B54E-40C0-8E77-020072952B62}"/>
    <dgm:cxn modelId="{D8530FCD-A1F6-4758-84A3-11E1B7A56C34}" type="presOf" srcId="{A18EAA3E-E00D-4151-9E9B-10A87C058DDC}" destId="{1C1CB437-4737-4989-A6F8-61A6F7F54C9B}" srcOrd="0" destOrd="0" presId="urn:microsoft.com/office/officeart/2005/8/layout/hierarchy1"/>
    <dgm:cxn modelId="{7A7A7A2B-7B50-43E0-A2C2-A2A8F9822291}" type="presOf" srcId="{5DD4EE6F-79F4-45CD-992B-537ED489B083}" destId="{F68853C9-3DB4-4FBF-AAB9-525E582CA8CC}" srcOrd="0" destOrd="0" presId="urn:microsoft.com/office/officeart/2005/8/layout/hierarchy1"/>
    <dgm:cxn modelId="{AFFD7777-32C9-4B9F-B73E-D490CC3C1B4D}" type="presParOf" srcId="{C22B02C6-B645-4A8E-8B3F-35ABEA17B3D8}" destId="{F1BACBB5-1520-47A3-91EB-32DCBD67F399}" srcOrd="0" destOrd="0" presId="urn:microsoft.com/office/officeart/2005/8/layout/hierarchy1"/>
    <dgm:cxn modelId="{3469C411-07EA-4D6C-8F34-9DBA3E1DC9D7}" type="presParOf" srcId="{F1BACBB5-1520-47A3-91EB-32DCBD67F399}" destId="{9B3E44C9-8AD5-4AC7-8CBF-8F48C8280D1C}" srcOrd="0" destOrd="0" presId="urn:microsoft.com/office/officeart/2005/8/layout/hierarchy1"/>
    <dgm:cxn modelId="{A1B9B8BA-CAF3-4417-BCAB-463367E8CECF}" type="presParOf" srcId="{9B3E44C9-8AD5-4AC7-8CBF-8F48C8280D1C}" destId="{E9B7BE22-4AA4-4B17-B349-974F0A6B11A9}" srcOrd="0" destOrd="0" presId="urn:microsoft.com/office/officeart/2005/8/layout/hierarchy1"/>
    <dgm:cxn modelId="{D08F2FDF-7D5A-421D-A463-72637D230750}" type="presParOf" srcId="{9B3E44C9-8AD5-4AC7-8CBF-8F48C8280D1C}" destId="{6BFBC275-0435-4746-BE4C-37BA66AE06BC}" srcOrd="1" destOrd="0" presId="urn:microsoft.com/office/officeart/2005/8/layout/hierarchy1"/>
    <dgm:cxn modelId="{56455A7A-61CC-4636-8E22-5773BDECB69D}" type="presParOf" srcId="{F1BACBB5-1520-47A3-91EB-32DCBD67F399}" destId="{3BB3F53C-AF01-46E0-9741-B2247C8BD506}" srcOrd="1" destOrd="0" presId="urn:microsoft.com/office/officeart/2005/8/layout/hierarchy1"/>
    <dgm:cxn modelId="{4F39F285-A8BE-4C7A-A6AF-F3C692685FC0}" type="presParOf" srcId="{3BB3F53C-AF01-46E0-9741-B2247C8BD506}" destId="{1C1CB437-4737-4989-A6F8-61A6F7F54C9B}" srcOrd="0" destOrd="0" presId="urn:microsoft.com/office/officeart/2005/8/layout/hierarchy1"/>
    <dgm:cxn modelId="{32006224-D395-4A91-A11A-71430329BDE8}" type="presParOf" srcId="{3BB3F53C-AF01-46E0-9741-B2247C8BD506}" destId="{AACCE818-4B9A-4ED2-86CC-E2A1458DAB7F}" srcOrd="1" destOrd="0" presId="urn:microsoft.com/office/officeart/2005/8/layout/hierarchy1"/>
    <dgm:cxn modelId="{FD72CBB4-E620-4574-B19D-3E1B69A7FF59}" type="presParOf" srcId="{AACCE818-4B9A-4ED2-86CC-E2A1458DAB7F}" destId="{08AA266C-A0F8-4252-8AC9-417ED9063652}" srcOrd="0" destOrd="0" presId="urn:microsoft.com/office/officeart/2005/8/layout/hierarchy1"/>
    <dgm:cxn modelId="{9585272A-D6E2-4DD5-A352-2DCF24CF254D}" type="presParOf" srcId="{08AA266C-A0F8-4252-8AC9-417ED9063652}" destId="{FBF036A7-74CA-48E7-8B97-DFC0BF5E73BC}" srcOrd="0" destOrd="0" presId="urn:microsoft.com/office/officeart/2005/8/layout/hierarchy1"/>
    <dgm:cxn modelId="{D7B44F2A-2A3F-4CDC-8E92-E8F635339802}" type="presParOf" srcId="{08AA266C-A0F8-4252-8AC9-417ED9063652}" destId="{F68853C9-3DB4-4FBF-AAB9-525E582CA8CC}" srcOrd="1" destOrd="0" presId="urn:microsoft.com/office/officeart/2005/8/layout/hierarchy1"/>
    <dgm:cxn modelId="{2180E579-A308-4AE1-BF84-6EB8F0C049EF}" type="presParOf" srcId="{AACCE818-4B9A-4ED2-86CC-E2A1458DAB7F}" destId="{DBF724DF-5B71-4CC2-8931-5B7631FFF06F}" srcOrd="1" destOrd="0" presId="urn:microsoft.com/office/officeart/2005/8/layout/hierarchy1"/>
    <dgm:cxn modelId="{3A2EE33F-8CDA-4720-A463-8C840BD7C702}" type="presParOf" srcId="{3BB3F53C-AF01-46E0-9741-B2247C8BD506}" destId="{C8FB5F1A-6FD6-4C39-8CA5-C7CD833D0AFF}" srcOrd="2" destOrd="0" presId="urn:microsoft.com/office/officeart/2005/8/layout/hierarchy1"/>
    <dgm:cxn modelId="{E344D171-4ED9-41D4-9ABA-EE71125E5E5B}" type="presParOf" srcId="{3BB3F53C-AF01-46E0-9741-B2247C8BD506}" destId="{07A0D5D8-C85F-4054-859C-7C7C68AB8485}" srcOrd="3" destOrd="0" presId="urn:microsoft.com/office/officeart/2005/8/layout/hierarchy1"/>
    <dgm:cxn modelId="{16EEEC9F-32B3-4F78-BB0C-801231A118A5}" type="presParOf" srcId="{07A0D5D8-C85F-4054-859C-7C7C68AB8485}" destId="{FC00FDA9-214E-45FE-A155-88606893262A}" srcOrd="0" destOrd="0" presId="urn:microsoft.com/office/officeart/2005/8/layout/hierarchy1"/>
    <dgm:cxn modelId="{2B7249C2-1155-4794-A473-6D9859FA0300}" type="presParOf" srcId="{FC00FDA9-214E-45FE-A155-88606893262A}" destId="{2CD99C92-3BF4-4EDB-B1AF-799C0B19FF7B}" srcOrd="0" destOrd="0" presId="urn:microsoft.com/office/officeart/2005/8/layout/hierarchy1"/>
    <dgm:cxn modelId="{7A5EE440-047B-4E4B-9121-03037F58943E}" type="presParOf" srcId="{FC00FDA9-214E-45FE-A155-88606893262A}" destId="{5D89DACD-F054-4B6D-97CB-F6EA90E3C902}" srcOrd="1" destOrd="0" presId="urn:microsoft.com/office/officeart/2005/8/layout/hierarchy1"/>
    <dgm:cxn modelId="{9D97592F-A237-4DC9-8F61-D55FE2D7F85E}" type="presParOf" srcId="{07A0D5D8-C85F-4054-859C-7C7C68AB8485}" destId="{C751EA34-6C90-4194-8C46-ED150670A4DE}" srcOrd="1" destOrd="0" presId="urn:microsoft.com/office/officeart/2005/8/layout/hierarchy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BCB6EF1-F09E-454A-8304-58FBE85F11BF}" type="doc">
      <dgm:prSet loTypeId="urn:microsoft.com/office/officeart/2005/8/layout/hierarchy1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06A18A2-0195-457C-9B80-00496E04EDBD}">
      <dgm:prSet phldrT="[Текст]" custT="1"/>
      <dgm:spPr/>
      <dgm:t>
        <a:bodyPr/>
        <a:lstStyle/>
        <a:p>
          <a:r>
            <a:rPr lang="uk-UA" sz="2800" b="1" smtClean="0"/>
            <a:t>За</a:t>
          </a:r>
          <a:r>
            <a:rPr lang="uk-UA" sz="2800" smtClean="0"/>
            <a:t> </a:t>
          </a:r>
          <a:r>
            <a:rPr lang="uk-UA" sz="2800" b="1" smtClean="0"/>
            <a:t>концентрацією основної речовини</a:t>
          </a:r>
          <a:r>
            <a:rPr lang="uk-UA" sz="2800" smtClean="0"/>
            <a:t> </a:t>
          </a:r>
          <a:endParaRPr lang="ru-RU" sz="2800" dirty="0"/>
        </a:p>
      </dgm:t>
    </dgm:pt>
    <dgm:pt modelId="{CA0BBD6D-6218-4A99-9DF6-DEF5397F1FC0}" type="parTrans" cxnId="{11566187-1034-4291-A206-0C1C4A4B5257}">
      <dgm:prSet/>
      <dgm:spPr/>
      <dgm:t>
        <a:bodyPr/>
        <a:lstStyle/>
        <a:p>
          <a:endParaRPr lang="ru-RU"/>
        </a:p>
      </dgm:t>
    </dgm:pt>
    <dgm:pt modelId="{5E9B2BDA-2D4A-4447-93F4-FA9E7BA0094E}" type="sibTrans" cxnId="{11566187-1034-4291-A206-0C1C4A4B5257}">
      <dgm:prSet/>
      <dgm:spPr/>
      <dgm:t>
        <a:bodyPr/>
        <a:lstStyle/>
        <a:p>
          <a:endParaRPr lang="ru-RU"/>
        </a:p>
      </dgm:t>
    </dgm:pt>
    <dgm:pt modelId="{2EEB5BF4-3BFA-41C7-9891-5E08508ECBCB}">
      <dgm:prSet phldrT="[Текст]" custT="1"/>
      <dgm:spPr/>
      <dgm:t>
        <a:bodyPr/>
        <a:lstStyle/>
        <a:p>
          <a:r>
            <a:rPr lang="uk-UA" sz="2800" b="1" smtClean="0"/>
            <a:t>Готові</a:t>
          </a:r>
          <a:endParaRPr lang="ru-RU" sz="2800" b="1" dirty="0"/>
        </a:p>
      </dgm:t>
    </dgm:pt>
    <dgm:pt modelId="{39B18597-4146-4748-BA1E-0353C45C4DFC}" type="parTrans" cxnId="{8D4B8B5C-88EA-49A3-98A5-BF0415F8C665}">
      <dgm:prSet/>
      <dgm:spPr>
        <a:ln w="38100"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35DAAD41-A706-4480-BF8B-4D43388CF85B}" type="sibTrans" cxnId="{8D4B8B5C-88EA-49A3-98A5-BF0415F8C665}">
      <dgm:prSet/>
      <dgm:spPr/>
      <dgm:t>
        <a:bodyPr/>
        <a:lstStyle/>
        <a:p>
          <a:endParaRPr lang="ru-RU"/>
        </a:p>
      </dgm:t>
    </dgm:pt>
    <dgm:pt modelId="{5FE228F0-EFC9-46A5-A76E-54E7512103B0}">
      <dgm:prSet phldrT="[Текст]" custT="1"/>
      <dgm:spPr/>
      <dgm:t>
        <a:bodyPr/>
        <a:lstStyle/>
        <a:p>
          <a:r>
            <a:rPr lang="uk-UA" sz="2800" b="1" smtClean="0"/>
            <a:t>Концентрати</a:t>
          </a:r>
          <a:endParaRPr lang="ru-RU" sz="2800" b="1" dirty="0"/>
        </a:p>
      </dgm:t>
    </dgm:pt>
    <dgm:pt modelId="{80E6A456-4DA1-42BA-8274-364EE3411B67}" type="parTrans" cxnId="{B7C803D1-6161-41E9-811E-4550FEFBA1B2}">
      <dgm:prSet/>
      <dgm:spPr>
        <a:ln w="38100"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B8DADB4C-0C9D-4F03-9C7C-B11F076CDA4C}" type="sibTrans" cxnId="{B7C803D1-6161-41E9-811E-4550FEFBA1B2}">
      <dgm:prSet/>
      <dgm:spPr/>
      <dgm:t>
        <a:bodyPr/>
        <a:lstStyle/>
        <a:p>
          <a:endParaRPr lang="ru-RU"/>
        </a:p>
      </dgm:t>
    </dgm:pt>
    <dgm:pt modelId="{B13D4BA3-D8FF-4E52-85F5-6232F2113776}" type="pres">
      <dgm:prSet presAssocID="{4BCB6EF1-F09E-454A-8304-58FBE85F11B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BCCF7A2-9511-4B16-B143-CF7F096E07D0}" type="pres">
      <dgm:prSet presAssocID="{106A18A2-0195-457C-9B80-00496E04EDBD}" presName="hierRoot1" presStyleCnt="0"/>
      <dgm:spPr/>
    </dgm:pt>
    <dgm:pt modelId="{6F281DF2-51C5-4BA8-B84D-16CE8F3C24A6}" type="pres">
      <dgm:prSet presAssocID="{106A18A2-0195-457C-9B80-00496E04EDBD}" presName="composite" presStyleCnt="0"/>
      <dgm:spPr/>
    </dgm:pt>
    <dgm:pt modelId="{5A6951F2-9C86-4605-8F46-17897A79D2A6}" type="pres">
      <dgm:prSet presAssocID="{106A18A2-0195-457C-9B80-00496E04EDBD}" presName="background" presStyleLbl="node0" presStyleIdx="0" presStyleCnt="1"/>
      <dgm:spPr/>
    </dgm:pt>
    <dgm:pt modelId="{C3FEBF8C-2E84-4ADF-AD5E-CC4D09913CB5}" type="pres">
      <dgm:prSet presAssocID="{106A18A2-0195-457C-9B80-00496E04EDBD}" presName="text" presStyleLbl="fgAcc0" presStyleIdx="0" presStyleCnt="1" custScaleX="13805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369B3CD-1D23-4E9D-AC35-3D3E0A114AC7}" type="pres">
      <dgm:prSet presAssocID="{106A18A2-0195-457C-9B80-00496E04EDBD}" presName="hierChild2" presStyleCnt="0"/>
      <dgm:spPr/>
    </dgm:pt>
    <dgm:pt modelId="{D0514804-1D77-4545-B4A4-D63DE45110BA}" type="pres">
      <dgm:prSet presAssocID="{39B18597-4146-4748-BA1E-0353C45C4DFC}" presName="Name10" presStyleLbl="parChTrans1D2" presStyleIdx="0" presStyleCnt="2"/>
      <dgm:spPr/>
    </dgm:pt>
    <dgm:pt modelId="{C052BF96-FDC5-4027-A466-384C2FE6F9F8}" type="pres">
      <dgm:prSet presAssocID="{2EEB5BF4-3BFA-41C7-9891-5E08508ECBCB}" presName="hierRoot2" presStyleCnt="0"/>
      <dgm:spPr/>
    </dgm:pt>
    <dgm:pt modelId="{683E0B1C-04CA-43CE-9802-E5A576B8CC83}" type="pres">
      <dgm:prSet presAssocID="{2EEB5BF4-3BFA-41C7-9891-5E08508ECBCB}" presName="composite2" presStyleCnt="0"/>
      <dgm:spPr/>
    </dgm:pt>
    <dgm:pt modelId="{059015C4-E664-417A-93D7-5D6FD7610017}" type="pres">
      <dgm:prSet presAssocID="{2EEB5BF4-3BFA-41C7-9891-5E08508ECBCB}" presName="background2" presStyleLbl="node2" presStyleIdx="0" presStyleCnt="2"/>
      <dgm:spPr/>
    </dgm:pt>
    <dgm:pt modelId="{487796BB-6897-4984-AB40-E728E41E0319}" type="pres">
      <dgm:prSet presAssocID="{2EEB5BF4-3BFA-41C7-9891-5E08508ECBCB}" presName="text2" presStyleLbl="fgAcc2" presStyleIdx="0" presStyleCnt="2">
        <dgm:presLayoutVars>
          <dgm:chPref val="3"/>
        </dgm:presLayoutVars>
      </dgm:prSet>
      <dgm:spPr/>
    </dgm:pt>
    <dgm:pt modelId="{B2909BA9-E8C9-475B-A54E-462802B31853}" type="pres">
      <dgm:prSet presAssocID="{2EEB5BF4-3BFA-41C7-9891-5E08508ECBCB}" presName="hierChild3" presStyleCnt="0"/>
      <dgm:spPr/>
    </dgm:pt>
    <dgm:pt modelId="{A4FA6AC4-7683-423E-A8FB-0F35A8E26E66}" type="pres">
      <dgm:prSet presAssocID="{80E6A456-4DA1-42BA-8274-364EE3411B67}" presName="Name10" presStyleLbl="parChTrans1D2" presStyleIdx="1" presStyleCnt="2"/>
      <dgm:spPr/>
      <dgm:t>
        <a:bodyPr/>
        <a:lstStyle/>
        <a:p>
          <a:endParaRPr lang="ru-RU"/>
        </a:p>
      </dgm:t>
    </dgm:pt>
    <dgm:pt modelId="{8F4FDF6A-538D-435D-B295-F6A614753675}" type="pres">
      <dgm:prSet presAssocID="{5FE228F0-EFC9-46A5-A76E-54E7512103B0}" presName="hierRoot2" presStyleCnt="0"/>
      <dgm:spPr/>
    </dgm:pt>
    <dgm:pt modelId="{B786C781-2627-4F9C-B89D-6EB2104D212C}" type="pres">
      <dgm:prSet presAssocID="{5FE228F0-EFC9-46A5-A76E-54E7512103B0}" presName="composite2" presStyleCnt="0"/>
      <dgm:spPr/>
    </dgm:pt>
    <dgm:pt modelId="{F402056B-B381-4230-89C2-8DB21F917A4A}" type="pres">
      <dgm:prSet presAssocID="{5FE228F0-EFC9-46A5-A76E-54E7512103B0}" presName="background2" presStyleLbl="node2" presStyleIdx="1" presStyleCnt="2"/>
      <dgm:spPr/>
    </dgm:pt>
    <dgm:pt modelId="{F7C36CF4-A0F8-4C0D-B87E-5D4753E3173F}" type="pres">
      <dgm:prSet presAssocID="{5FE228F0-EFC9-46A5-A76E-54E7512103B0}" presName="text2" presStyleLbl="fgAcc2" presStyleIdx="1" presStyleCnt="2">
        <dgm:presLayoutVars>
          <dgm:chPref val="3"/>
        </dgm:presLayoutVars>
      </dgm:prSet>
      <dgm:spPr/>
    </dgm:pt>
    <dgm:pt modelId="{9C5CD4B8-3DC6-4132-9454-8BA9AC9953D9}" type="pres">
      <dgm:prSet presAssocID="{5FE228F0-EFC9-46A5-A76E-54E7512103B0}" presName="hierChild3" presStyleCnt="0"/>
      <dgm:spPr/>
    </dgm:pt>
  </dgm:ptLst>
  <dgm:cxnLst>
    <dgm:cxn modelId="{046830FB-452C-4D83-9A06-4CF48CBDE31A}" type="presOf" srcId="{2EEB5BF4-3BFA-41C7-9891-5E08508ECBCB}" destId="{487796BB-6897-4984-AB40-E728E41E0319}" srcOrd="0" destOrd="0" presId="urn:microsoft.com/office/officeart/2005/8/layout/hierarchy1"/>
    <dgm:cxn modelId="{11566187-1034-4291-A206-0C1C4A4B5257}" srcId="{4BCB6EF1-F09E-454A-8304-58FBE85F11BF}" destId="{106A18A2-0195-457C-9B80-00496E04EDBD}" srcOrd="0" destOrd="0" parTransId="{CA0BBD6D-6218-4A99-9DF6-DEF5397F1FC0}" sibTransId="{5E9B2BDA-2D4A-4447-93F4-FA9E7BA0094E}"/>
    <dgm:cxn modelId="{B7C803D1-6161-41E9-811E-4550FEFBA1B2}" srcId="{106A18A2-0195-457C-9B80-00496E04EDBD}" destId="{5FE228F0-EFC9-46A5-A76E-54E7512103B0}" srcOrd="1" destOrd="0" parTransId="{80E6A456-4DA1-42BA-8274-364EE3411B67}" sibTransId="{B8DADB4C-0C9D-4F03-9C7C-B11F076CDA4C}"/>
    <dgm:cxn modelId="{08F5E9AC-8DB3-4ACF-A919-30B268AC2BC6}" type="presOf" srcId="{5FE228F0-EFC9-46A5-A76E-54E7512103B0}" destId="{F7C36CF4-A0F8-4C0D-B87E-5D4753E3173F}" srcOrd="0" destOrd="0" presId="urn:microsoft.com/office/officeart/2005/8/layout/hierarchy1"/>
    <dgm:cxn modelId="{8D4B8B5C-88EA-49A3-98A5-BF0415F8C665}" srcId="{106A18A2-0195-457C-9B80-00496E04EDBD}" destId="{2EEB5BF4-3BFA-41C7-9891-5E08508ECBCB}" srcOrd="0" destOrd="0" parTransId="{39B18597-4146-4748-BA1E-0353C45C4DFC}" sibTransId="{35DAAD41-A706-4480-BF8B-4D43388CF85B}"/>
    <dgm:cxn modelId="{8C1A0C82-BEF2-4C38-AFA2-7088B66F661B}" type="presOf" srcId="{80E6A456-4DA1-42BA-8274-364EE3411B67}" destId="{A4FA6AC4-7683-423E-A8FB-0F35A8E26E66}" srcOrd="0" destOrd="0" presId="urn:microsoft.com/office/officeart/2005/8/layout/hierarchy1"/>
    <dgm:cxn modelId="{B92C9753-AD4D-4A49-BA10-6857278333A2}" type="presOf" srcId="{39B18597-4146-4748-BA1E-0353C45C4DFC}" destId="{D0514804-1D77-4545-B4A4-D63DE45110BA}" srcOrd="0" destOrd="0" presId="urn:microsoft.com/office/officeart/2005/8/layout/hierarchy1"/>
    <dgm:cxn modelId="{DF551E7B-C88E-466D-9E6C-A6F92D728450}" type="presOf" srcId="{4BCB6EF1-F09E-454A-8304-58FBE85F11BF}" destId="{B13D4BA3-D8FF-4E52-85F5-6232F2113776}" srcOrd="0" destOrd="0" presId="urn:microsoft.com/office/officeart/2005/8/layout/hierarchy1"/>
    <dgm:cxn modelId="{2F4804BA-424D-4212-8732-CC3907151D94}" type="presOf" srcId="{106A18A2-0195-457C-9B80-00496E04EDBD}" destId="{C3FEBF8C-2E84-4ADF-AD5E-CC4D09913CB5}" srcOrd="0" destOrd="0" presId="urn:microsoft.com/office/officeart/2005/8/layout/hierarchy1"/>
    <dgm:cxn modelId="{DF9A8066-CA3D-4292-ABCB-1A1AEA875D0E}" type="presParOf" srcId="{B13D4BA3-D8FF-4E52-85F5-6232F2113776}" destId="{4BCCF7A2-9511-4B16-B143-CF7F096E07D0}" srcOrd="0" destOrd="0" presId="urn:microsoft.com/office/officeart/2005/8/layout/hierarchy1"/>
    <dgm:cxn modelId="{BB262CBA-4DE7-45DD-9B27-ED1ECE4A64C4}" type="presParOf" srcId="{4BCCF7A2-9511-4B16-B143-CF7F096E07D0}" destId="{6F281DF2-51C5-4BA8-B84D-16CE8F3C24A6}" srcOrd="0" destOrd="0" presId="urn:microsoft.com/office/officeart/2005/8/layout/hierarchy1"/>
    <dgm:cxn modelId="{55F5EBBF-366E-44A6-A8A0-3F8502243168}" type="presParOf" srcId="{6F281DF2-51C5-4BA8-B84D-16CE8F3C24A6}" destId="{5A6951F2-9C86-4605-8F46-17897A79D2A6}" srcOrd="0" destOrd="0" presId="urn:microsoft.com/office/officeart/2005/8/layout/hierarchy1"/>
    <dgm:cxn modelId="{5F82C289-8B7C-4261-BA75-07C958881FC1}" type="presParOf" srcId="{6F281DF2-51C5-4BA8-B84D-16CE8F3C24A6}" destId="{C3FEBF8C-2E84-4ADF-AD5E-CC4D09913CB5}" srcOrd="1" destOrd="0" presId="urn:microsoft.com/office/officeart/2005/8/layout/hierarchy1"/>
    <dgm:cxn modelId="{3CD15564-FB4D-4371-9672-CF1F563FB42C}" type="presParOf" srcId="{4BCCF7A2-9511-4B16-B143-CF7F096E07D0}" destId="{0369B3CD-1D23-4E9D-AC35-3D3E0A114AC7}" srcOrd="1" destOrd="0" presId="urn:microsoft.com/office/officeart/2005/8/layout/hierarchy1"/>
    <dgm:cxn modelId="{53B2C11E-451B-4F60-B2A7-8FE90662C424}" type="presParOf" srcId="{0369B3CD-1D23-4E9D-AC35-3D3E0A114AC7}" destId="{D0514804-1D77-4545-B4A4-D63DE45110BA}" srcOrd="0" destOrd="0" presId="urn:microsoft.com/office/officeart/2005/8/layout/hierarchy1"/>
    <dgm:cxn modelId="{0A46F416-F41F-4FF3-A2E8-99B661D17BE9}" type="presParOf" srcId="{0369B3CD-1D23-4E9D-AC35-3D3E0A114AC7}" destId="{C052BF96-FDC5-4027-A466-384C2FE6F9F8}" srcOrd="1" destOrd="0" presId="urn:microsoft.com/office/officeart/2005/8/layout/hierarchy1"/>
    <dgm:cxn modelId="{23AD812A-DDD1-452E-A8D4-C9E165E7EF6C}" type="presParOf" srcId="{C052BF96-FDC5-4027-A466-384C2FE6F9F8}" destId="{683E0B1C-04CA-43CE-9802-E5A576B8CC83}" srcOrd="0" destOrd="0" presId="urn:microsoft.com/office/officeart/2005/8/layout/hierarchy1"/>
    <dgm:cxn modelId="{4A3892CA-07FE-4754-8155-3483255CEE87}" type="presParOf" srcId="{683E0B1C-04CA-43CE-9802-E5A576B8CC83}" destId="{059015C4-E664-417A-93D7-5D6FD7610017}" srcOrd="0" destOrd="0" presId="urn:microsoft.com/office/officeart/2005/8/layout/hierarchy1"/>
    <dgm:cxn modelId="{315583D7-5AEE-49B5-91E3-DDB19D221326}" type="presParOf" srcId="{683E0B1C-04CA-43CE-9802-E5A576B8CC83}" destId="{487796BB-6897-4984-AB40-E728E41E0319}" srcOrd="1" destOrd="0" presId="urn:microsoft.com/office/officeart/2005/8/layout/hierarchy1"/>
    <dgm:cxn modelId="{49FEB81D-A7B5-486B-A531-D1C47062AB92}" type="presParOf" srcId="{C052BF96-FDC5-4027-A466-384C2FE6F9F8}" destId="{B2909BA9-E8C9-475B-A54E-462802B31853}" srcOrd="1" destOrd="0" presId="urn:microsoft.com/office/officeart/2005/8/layout/hierarchy1"/>
    <dgm:cxn modelId="{A5127783-9FDD-416C-80A2-2AE860054759}" type="presParOf" srcId="{0369B3CD-1D23-4E9D-AC35-3D3E0A114AC7}" destId="{A4FA6AC4-7683-423E-A8FB-0F35A8E26E66}" srcOrd="2" destOrd="0" presId="urn:microsoft.com/office/officeart/2005/8/layout/hierarchy1"/>
    <dgm:cxn modelId="{EEA22DD8-8764-4C1D-8D99-90504E914165}" type="presParOf" srcId="{0369B3CD-1D23-4E9D-AC35-3D3E0A114AC7}" destId="{8F4FDF6A-538D-435D-B295-F6A614753675}" srcOrd="3" destOrd="0" presId="urn:microsoft.com/office/officeart/2005/8/layout/hierarchy1"/>
    <dgm:cxn modelId="{A599D5FF-AD84-4091-80A0-D54A7DBE7739}" type="presParOf" srcId="{8F4FDF6A-538D-435D-B295-F6A614753675}" destId="{B786C781-2627-4F9C-B89D-6EB2104D212C}" srcOrd="0" destOrd="0" presId="urn:microsoft.com/office/officeart/2005/8/layout/hierarchy1"/>
    <dgm:cxn modelId="{2617161F-9424-4616-ACC1-04980DFC833D}" type="presParOf" srcId="{B786C781-2627-4F9C-B89D-6EB2104D212C}" destId="{F402056B-B381-4230-89C2-8DB21F917A4A}" srcOrd="0" destOrd="0" presId="urn:microsoft.com/office/officeart/2005/8/layout/hierarchy1"/>
    <dgm:cxn modelId="{506458F0-299B-439C-A672-C1F74C650BEA}" type="presParOf" srcId="{B786C781-2627-4F9C-B89D-6EB2104D212C}" destId="{F7C36CF4-A0F8-4C0D-B87E-5D4753E3173F}" srcOrd="1" destOrd="0" presId="urn:microsoft.com/office/officeart/2005/8/layout/hierarchy1"/>
    <dgm:cxn modelId="{A97181D6-3526-421D-887D-EBE74B001AE7}" type="presParOf" srcId="{8F4FDF6A-538D-435D-B295-F6A614753675}" destId="{9C5CD4B8-3DC6-4132-9454-8BA9AC9953D9}" srcOrd="1" destOrd="0" presId="urn:microsoft.com/office/officeart/2005/8/layout/hierarchy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59B55AA-23C5-4151-871F-FA36E217ED56}" type="doc">
      <dgm:prSet loTypeId="urn:microsoft.com/office/officeart/2005/8/layout/hierarchy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0CB9E46-AFCE-44E2-9043-038C256C758B}">
      <dgm:prSet phldrT="[Текст]" custT="1"/>
      <dgm:spPr/>
      <dgm:t>
        <a:bodyPr/>
        <a:lstStyle/>
        <a:p>
          <a:r>
            <a:rPr lang="uk-UA" sz="3600" b="1" dirty="0" smtClean="0">
              <a:solidFill>
                <a:srgbClr val="7030A0"/>
              </a:solidFill>
            </a:rPr>
            <a:t>За ступенем небезпеки</a:t>
          </a:r>
          <a:endParaRPr lang="ru-RU" sz="3600" b="1" dirty="0">
            <a:solidFill>
              <a:srgbClr val="7030A0"/>
            </a:solidFill>
          </a:endParaRPr>
        </a:p>
      </dgm:t>
    </dgm:pt>
    <dgm:pt modelId="{D8A64C3B-3FD4-4D8F-8C5D-5B668D0F540D}" type="parTrans" cxnId="{0135BD46-C251-4C90-8742-40AF82797A3F}">
      <dgm:prSet/>
      <dgm:spPr/>
      <dgm:t>
        <a:bodyPr/>
        <a:lstStyle/>
        <a:p>
          <a:endParaRPr lang="ru-RU"/>
        </a:p>
      </dgm:t>
    </dgm:pt>
    <dgm:pt modelId="{E7086864-F479-4344-8438-C2295C78D45D}" type="sibTrans" cxnId="{0135BD46-C251-4C90-8742-40AF82797A3F}">
      <dgm:prSet/>
      <dgm:spPr/>
      <dgm:t>
        <a:bodyPr/>
        <a:lstStyle/>
        <a:p>
          <a:endParaRPr lang="ru-RU"/>
        </a:p>
      </dgm:t>
    </dgm:pt>
    <dgm:pt modelId="{D839F3DD-66BB-49E8-A6C4-3A490DD2B3DE}">
      <dgm:prSet phldrT="[Текст]"/>
      <dgm:spPr/>
      <dgm:t>
        <a:bodyPr/>
        <a:lstStyle/>
        <a:p>
          <a:r>
            <a:rPr lang="uk-UA" dirty="0" smtClean="0">
              <a:solidFill>
                <a:srgbClr val="002060"/>
              </a:solidFill>
            </a:rPr>
            <a:t>Безпечні</a:t>
          </a:r>
          <a:endParaRPr lang="ru-RU" dirty="0">
            <a:solidFill>
              <a:srgbClr val="002060"/>
            </a:solidFill>
          </a:endParaRPr>
        </a:p>
      </dgm:t>
    </dgm:pt>
    <dgm:pt modelId="{D7685E3B-C3D0-4DE8-AD59-CF3854BBB88F}" type="parTrans" cxnId="{670519EA-CBFC-4466-8B3D-AA361618055B}">
      <dgm:prSet/>
      <dgm:spPr/>
      <dgm:t>
        <a:bodyPr/>
        <a:lstStyle/>
        <a:p>
          <a:endParaRPr lang="ru-RU"/>
        </a:p>
      </dgm:t>
    </dgm:pt>
    <dgm:pt modelId="{8BFA171F-728C-4317-BEFD-FD116760E09D}" type="sibTrans" cxnId="{670519EA-CBFC-4466-8B3D-AA361618055B}">
      <dgm:prSet/>
      <dgm:spPr/>
      <dgm:t>
        <a:bodyPr/>
        <a:lstStyle/>
        <a:p>
          <a:endParaRPr lang="ru-RU"/>
        </a:p>
      </dgm:t>
    </dgm:pt>
    <dgm:pt modelId="{FCFB493A-AA8F-4DDC-8069-B855522319C2}">
      <dgm:prSet phldrT="[Текст]"/>
      <dgm:spPr/>
      <dgm:t>
        <a:bodyPr/>
        <a:lstStyle/>
        <a:p>
          <a:r>
            <a:rPr lang="uk-UA" dirty="0" smtClean="0">
              <a:solidFill>
                <a:srgbClr val="002060"/>
              </a:solidFill>
            </a:rPr>
            <a:t>Відносно безпечні</a:t>
          </a:r>
          <a:endParaRPr lang="ru-RU" dirty="0">
            <a:solidFill>
              <a:srgbClr val="002060"/>
            </a:solidFill>
          </a:endParaRPr>
        </a:p>
      </dgm:t>
    </dgm:pt>
    <dgm:pt modelId="{A27B5C0E-8486-4697-AD64-1205F0DC0358}" type="parTrans" cxnId="{772829EB-CA5E-45C2-86FA-8DF03267D342}">
      <dgm:prSet/>
      <dgm:spPr/>
      <dgm:t>
        <a:bodyPr/>
        <a:lstStyle/>
        <a:p>
          <a:endParaRPr lang="ru-RU"/>
        </a:p>
      </dgm:t>
    </dgm:pt>
    <dgm:pt modelId="{33BBC630-251F-41FD-A82A-EEE45482B2C1}" type="sibTrans" cxnId="{772829EB-CA5E-45C2-86FA-8DF03267D342}">
      <dgm:prSet/>
      <dgm:spPr/>
      <dgm:t>
        <a:bodyPr/>
        <a:lstStyle/>
        <a:p>
          <a:endParaRPr lang="ru-RU"/>
        </a:p>
      </dgm:t>
    </dgm:pt>
    <dgm:pt modelId="{23D9EE89-0361-4113-BE7C-049FED2D8D96}">
      <dgm:prSet custT="1"/>
      <dgm:spPr/>
      <dgm:t>
        <a:bodyPr/>
        <a:lstStyle/>
        <a:p>
          <a:r>
            <a:rPr lang="uk-UA" sz="2000" dirty="0" err="1" smtClean="0">
              <a:solidFill>
                <a:srgbClr val="002060"/>
              </a:solidFill>
            </a:rPr>
            <a:t>Вогне-небезпечні</a:t>
          </a:r>
          <a:endParaRPr lang="ru-RU" sz="2000" dirty="0">
            <a:solidFill>
              <a:srgbClr val="002060"/>
            </a:solidFill>
          </a:endParaRPr>
        </a:p>
      </dgm:t>
    </dgm:pt>
    <dgm:pt modelId="{6F09A255-C099-4531-9183-B7CE1CFB61C0}" type="parTrans" cxnId="{4FEADB60-82C8-4C46-A404-1036AFA129D9}">
      <dgm:prSet/>
      <dgm:spPr/>
      <dgm:t>
        <a:bodyPr/>
        <a:lstStyle/>
        <a:p>
          <a:endParaRPr lang="ru-RU"/>
        </a:p>
      </dgm:t>
    </dgm:pt>
    <dgm:pt modelId="{7FFE8A11-59A9-4B07-8901-9A23EC7F05F2}" type="sibTrans" cxnId="{4FEADB60-82C8-4C46-A404-1036AFA129D9}">
      <dgm:prSet/>
      <dgm:spPr/>
      <dgm:t>
        <a:bodyPr/>
        <a:lstStyle/>
        <a:p>
          <a:endParaRPr lang="ru-RU"/>
        </a:p>
      </dgm:t>
    </dgm:pt>
    <dgm:pt modelId="{EF380F67-E995-4AC9-9424-1765B0A18C1C}">
      <dgm:prSet/>
      <dgm:spPr/>
      <dgm:t>
        <a:bodyPr/>
        <a:lstStyle/>
        <a:p>
          <a:r>
            <a:rPr lang="uk-UA" dirty="0" smtClean="0">
              <a:solidFill>
                <a:srgbClr val="002060"/>
              </a:solidFill>
            </a:rPr>
            <a:t>Отруйні</a:t>
          </a:r>
          <a:endParaRPr lang="ru-RU" dirty="0">
            <a:solidFill>
              <a:srgbClr val="002060"/>
            </a:solidFill>
          </a:endParaRPr>
        </a:p>
      </dgm:t>
    </dgm:pt>
    <dgm:pt modelId="{15DE77D3-DE9B-4C2B-8C35-75AEB2F64955}" type="parTrans" cxnId="{7A563E56-8F4F-41A7-97F9-02706C51207A}">
      <dgm:prSet/>
      <dgm:spPr/>
      <dgm:t>
        <a:bodyPr/>
        <a:lstStyle/>
        <a:p>
          <a:endParaRPr lang="ru-RU"/>
        </a:p>
      </dgm:t>
    </dgm:pt>
    <dgm:pt modelId="{7750897D-A7F5-4D1D-B2BC-6CEAF566BF6B}" type="sibTrans" cxnId="{7A563E56-8F4F-41A7-97F9-02706C51207A}">
      <dgm:prSet/>
      <dgm:spPr/>
      <dgm:t>
        <a:bodyPr/>
        <a:lstStyle/>
        <a:p>
          <a:endParaRPr lang="ru-RU"/>
        </a:p>
      </dgm:t>
    </dgm:pt>
    <dgm:pt modelId="{CEFC2E1D-03D9-4D86-8312-E771E0267F39}" type="pres">
      <dgm:prSet presAssocID="{459B55AA-23C5-4151-871F-FA36E217ED5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CA425BF-0A25-4BB3-A09D-227CE2B8D33A}" type="pres">
      <dgm:prSet presAssocID="{D0CB9E46-AFCE-44E2-9043-038C256C758B}" presName="hierRoot1" presStyleCnt="0"/>
      <dgm:spPr/>
    </dgm:pt>
    <dgm:pt modelId="{7AE757DA-3C1C-4116-A13D-80F25A82A60D}" type="pres">
      <dgm:prSet presAssocID="{D0CB9E46-AFCE-44E2-9043-038C256C758B}" presName="composite" presStyleCnt="0"/>
      <dgm:spPr/>
    </dgm:pt>
    <dgm:pt modelId="{22D9D8E3-FE19-4682-AD82-E4DAE4B3E860}" type="pres">
      <dgm:prSet presAssocID="{D0CB9E46-AFCE-44E2-9043-038C256C758B}" presName="background" presStyleLbl="node0" presStyleIdx="0" presStyleCnt="1"/>
      <dgm:spPr/>
    </dgm:pt>
    <dgm:pt modelId="{A6E0438C-E40B-41B0-846B-A189F185C592}" type="pres">
      <dgm:prSet presAssocID="{D0CB9E46-AFCE-44E2-9043-038C256C758B}" presName="text" presStyleLbl="fgAcc0" presStyleIdx="0" presStyleCnt="1" custScaleX="238895" custScaleY="18883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21A94A7-B07E-4085-842F-1AE5C442E479}" type="pres">
      <dgm:prSet presAssocID="{D0CB9E46-AFCE-44E2-9043-038C256C758B}" presName="hierChild2" presStyleCnt="0"/>
      <dgm:spPr/>
    </dgm:pt>
    <dgm:pt modelId="{103B1A40-DED0-42EB-83CD-6DDFF512A13F}" type="pres">
      <dgm:prSet presAssocID="{D7685E3B-C3D0-4DE8-AD59-CF3854BBB88F}" presName="Name10" presStyleLbl="parChTrans1D2" presStyleIdx="0" presStyleCnt="4"/>
      <dgm:spPr/>
    </dgm:pt>
    <dgm:pt modelId="{8C62DBC6-5899-437F-BC71-A3AF97861A72}" type="pres">
      <dgm:prSet presAssocID="{D839F3DD-66BB-49E8-A6C4-3A490DD2B3DE}" presName="hierRoot2" presStyleCnt="0"/>
      <dgm:spPr/>
    </dgm:pt>
    <dgm:pt modelId="{46674CA8-734D-4E37-A0FF-3BC22E51182A}" type="pres">
      <dgm:prSet presAssocID="{D839F3DD-66BB-49E8-A6C4-3A490DD2B3DE}" presName="composite2" presStyleCnt="0"/>
      <dgm:spPr/>
    </dgm:pt>
    <dgm:pt modelId="{BAED5EB4-777F-481B-BEE2-3F5A01FA3A24}" type="pres">
      <dgm:prSet presAssocID="{D839F3DD-66BB-49E8-A6C4-3A490DD2B3DE}" presName="background2" presStyleLbl="node2" presStyleIdx="0" presStyleCnt="4"/>
      <dgm:spPr/>
    </dgm:pt>
    <dgm:pt modelId="{F24FC29F-00CA-4C19-BA2E-6C3D39F53070}" type="pres">
      <dgm:prSet presAssocID="{D839F3DD-66BB-49E8-A6C4-3A490DD2B3DE}" presName="text2" presStyleLbl="fgAcc2" presStyleIdx="0" presStyleCnt="4" custScaleY="13221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DA0A2CA-4DE1-49CF-99D3-49A5E403DBEE}" type="pres">
      <dgm:prSet presAssocID="{D839F3DD-66BB-49E8-A6C4-3A490DD2B3DE}" presName="hierChild3" presStyleCnt="0"/>
      <dgm:spPr/>
    </dgm:pt>
    <dgm:pt modelId="{B1C21692-3D83-4AAD-AB0C-F548CEAD4D33}" type="pres">
      <dgm:prSet presAssocID="{A27B5C0E-8486-4697-AD64-1205F0DC0358}" presName="Name10" presStyleLbl="parChTrans1D2" presStyleIdx="1" presStyleCnt="4"/>
      <dgm:spPr/>
    </dgm:pt>
    <dgm:pt modelId="{03CC92F9-65A1-46A5-A376-D3510058DE2A}" type="pres">
      <dgm:prSet presAssocID="{FCFB493A-AA8F-4DDC-8069-B855522319C2}" presName="hierRoot2" presStyleCnt="0"/>
      <dgm:spPr/>
    </dgm:pt>
    <dgm:pt modelId="{B6C070A5-554B-47C3-9F14-A155375C059A}" type="pres">
      <dgm:prSet presAssocID="{FCFB493A-AA8F-4DDC-8069-B855522319C2}" presName="composite2" presStyleCnt="0"/>
      <dgm:spPr/>
    </dgm:pt>
    <dgm:pt modelId="{F597446C-7163-4F8D-A21F-59B9156E5A74}" type="pres">
      <dgm:prSet presAssocID="{FCFB493A-AA8F-4DDC-8069-B855522319C2}" presName="background2" presStyleLbl="node2" presStyleIdx="1" presStyleCnt="4"/>
      <dgm:spPr/>
    </dgm:pt>
    <dgm:pt modelId="{326DAF93-54E1-47DE-ADE8-8840AB51D45D}" type="pres">
      <dgm:prSet presAssocID="{FCFB493A-AA8F-4DDC-8069-B855522319C2}" presName="text2" presStyleLbl="fgAcc2" presStyleIdx="1" presStyleCnt="4" custScaleY="13221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785E5B2-D118-4E89-A856-211C40565FF7}" type="pres">
      <dgm:prSet presAssocID="{FCFB493A-AA8F-4DDC-8069-B855522319C2}" presName="hierChild3" presStyleCnt="0"/>
      <dgm:spPr/>
    </dgm:pt>
    <dgm:pt modelId="{2825BB7C-8581-46B6-8AE4-8AB823ABA878}" type="pres">
      <dgm:prSet presAssocID="{6F09A255-C099-4531-9183-B7CE1CFB61C0}" presName="Name10" presStyleLbl="parChTrans1D2" presStyleIdx="2" presStyleCnt="4"/>
      <dgm:spPr/>
    </dgm:pt>
    <dgm:pt modelId="{F058FBF1-78D8-4049-AC2A-97533CDA5F0D}" type="pres">
      <dgm:prSet presAssocID="{23D9EE89-0361-4113-BE7C-049FED2D8D96}" presName="hierRoot2" presStyleCnt="0"/>
      <dgm:spPr/>
    </dgm:pt>
    <dgm:pt modelId="{96B7BA48-3941-44EB-A7E5-A4537CB2299F}" type="pres">
      <dgm:prSet presAssocID="{23D9EE89-0361-4113-BE7C-049FED2D8D96}" presName="composite2" presStyleCnt="0"/>
      <dgm:spPr/>
    </dgm:pt>
    <dgm:pt modelId="{8A0F9D07-9BFD-46A1-BE57-868C8ACB3BE8}" type="pres">
      <dgm:prSet presAssocID="{23D9EE89-0361-4113-BE7C-049FED2D8D96}" presName="background2" presStyleLbl="node2" presStyleIdx="2" presStyleCnt="4"/>
      <dgm:spPr/>
    </dgm:pt>
    <dgm:pt modelId="{CD530494-A067-41C8-94A4-B542A248FDF3}" type="pres">
      <dgm:prSet presAssocID="{23D9EE89-0361-4113-BE7C-049FED2D8D96}" presName="text2" presStyleLbl="fgAcc2" presStyleIdx="2" presStyleCnt="4" custScaleY="13221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B714076-62CC-42C1-BD08-C5F9660AD8DA}" type="pres">
      <dgm:prSet presAssocID="{23D9EE89-0361-4113-BE7C-049FED2D8D96}" presName="hierChild3" presStyleCnt="0"/>
      <dgm:spPr/>
    </dgm:pt>
    <dgm:pt modelId="{61DEABD8-232A-4012-85A3-8AFF0EB47D2B}" type="pres">
      <dgm:prSet presAssocID="{15DE77D3-DE9B-4C2B-8C35-75AEB2F64955}" presName="Name10" presStyleLbl="parChTrans1D2" presStyleIdx="3" presStyleCnt="4"/>
      <dgm:spPr/>
    </dgm:pt>
    <dgm:pt modelId="{138ABCEF-1B75-4742-A9F0-D3061529D987}" type="pres">
      <dgm:prSet presAssocID="{EF380F67-E995-4AC9-9424-1765B0A18C1C}" presName="hierRoot2" presStyleCnt="0"/>
      <dgm:spPr/>
    </dgm:pt>
    <dgm:pt modelId="{53FB726B-6058-4ED6-B02C-A2F82B2DF502}" type="pres">
      <dgm:prSet presAssocID="{EF380F67-E995-4AC9-9424-1765B0A18C1C}" presName="composite2" presStyleCnt="0"/>
      <dgm:spPr/>
    </dgm:pt>
    <dgm:pt modelId="{26A4FC98-5BB4-48D4-B61C-A88AA8D0D745}" type="pres">
      <dgm:prSet presAssocID="{EF380F67-E995-4AC9-9424-1765B0A18C1C}" presName="background2" presStyleLbl="node2" presStyleIdx="3" presStyleCnt="4"/>
      <dgm:spPr/>
    </dgm:pt>
    <dgm:pt modelId="{588DB2DF-3EC3-403B-BBD4-C087A40951B7}" type="pres">
      <dgm:prSet presAssocID="{EF380F67-E995-4AC9-9424-1765B0A18C1C}" presName="text2" presStyleLbl="fgAcc2" presStyleIdx="3" presStyleCnt="4" custScaleY="13221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CB0B438-81F2-469D-8AE3-979AC761A898}" type="pres">
      <dgm:prSet presAssocID="{EF380F67-E995-4AC9-9424-1765B0A18C1C}" presName="hierChild3" presStyleCnt="0"/>
      <dgm:spPr/>
    </dgm:pt>
  </dgm:ptLst>
  <dgm:cxnLst>
    <dgm:cxn modelId="{54065904-132E-42B1-BF75-765D5441E6B8}" type="presOf" srcId="{D7685E3B-C3D0-4DE8-AD59-CF3854BBB88F}" destId="{103B1A40-DED0-42EB-83CD-6DDFF512A13F}" srcOrd="0" destOrd="0" presId="urn:microsoft.com/office/officeart/2005/8/layout/hierarchy1"/>
    <dgm:cxn modelId="{4FEADB60-82C8-4C46-A404-1036AFA129D9}" srcId="{D0CB9E46-AFCE-44E2-9043-038C256C758B}" destId="{23D9EE89-0361-4113-BE7C-049FED2D8D96}" srcOrd="2" destOrd="0" parTransId="{6F09A255-C099-4531-9183-B7CE1CFB61C0}" sibTransId="{7FFE8A11-59A9-4B07-8901-9A23EC7F05F2}"/>
    <dgm:cxn modelId="{1BB8D1BA-2A35-4AD0-92F6-99E45954EBBB}" type="presOf" srcId="{23D9EE89-0361-4113-BE7C-049FED2D8D96}" destId="{CD530494-A067-41C8-94A4-B542A248FDF3}" srcOrd="0" destOrd="0" presId="urn:microsoft.com/office/officeart/2005/8/layout/hierarchy1"/>
    <dgm:cxn modelId="{CE516602-4E09-440F-AEA4-C84755983A88}" type="presOf" srcId="{459B55AA-23C5-4151-871F-FA36E217ED56}" destId="{CEFC2E1D-03D9-4D86-8312-E771E0267F39}" srcOrd="0" destOrd="0" presId="urn:microsoft.com/office/officeart/2005/8/layout/hierarchy1"/>
    <dgm:cxn modelId="{7A563E56-8F4F-41A7-97F9-02706C51207A}" srcId="{D0CB9E46-AFCE-44E2-9043-038C256C758B}" destId="{EF380F67-E995-4AC9-9424-1765B0A18C1C}" srcOrd="3" destOrd="0" parTransId="{15DE77D3-DE9B-4C2B-8C35-75AEB2F64955}" sibTransId="{7750897D-A7F5-4D1D-B2BC-6CEAF566BF6B}"/>
    <dgm:cxn modelId="{670519EA-CBFC-4466-8B3D-AA361618055B}" srcId="{D0CB9E46-AFCE-44E2-9043-038C256C758B}" destId="{D839F3DD-66BB-49E8-A6C4-3A490DD2B3DE}" srcOrd="0" destOrd="0" parTransId="{D7685E3B-C3D0-4DE8-AD59-CF3854BBB88F}" sibTransId="{8BFA171F-728C-4317-BEFD-FD116760E09D}"/>
    <dgm:cxn modelId="{11C8A661-0882-4512-A825-AD8E07512388}" type="presOf" srcId="{FCFB493A-AA8F-4DDC-8069-B855522319C2}" destId="{326DAF93-54E1-47DE-ADE8-8840AB51D45D}" srcOrd="0" destOrd="0" presId="urn:microsoft.com/office/officeart/2005/8/layout/hierarchy1"/>
    <dgm:cxn modelId="{3298BECC-03B7-40D5-B944-5DEBD1012378}" type="presOf" srcId="{15DE77D3-DE9B-4C2B-8C35-75AEB2F64955}" destId="{61DEABD8-232A-4012-85A3-8AFF0EB47D2B}" srcOrd="0" destOrd="0" presId="urn:microsoft.com/office/officeart/2005/8/layout/hierarchy1"/>
    <dgm:cxn modelId="{0135BD46-C251-4C90-8742-40AF82797A3F}" srcId="{459B55AA-23C5-4151-871F-FA36E217ED56}" destId="{D0CB9E46-AFCE-44E2-9043-038C256C758B}" srcOrd="0" destOrd="0" parTransId="{D8A64C3B-3FD4-4D8F-8C5D-5B668D0F540D}" sibTransId="{E7086864-F479-4344-8438-C2295C78D45D}"/>
    <dgm:cxn modelId="{5CD55548-6048-435F-A91B-3A7E07D80E78}" type="presOf" srcId="{A27B5C0E-8486-4697-AD64-1205F0DC0358}" destId="{B1C21692-3D83-4AAD-AB0C-F548CEAD4D33}" srcOrd="0" destOrd="0" presId="urn:microsoft.com/office/officeart/2005/8/layout/hierarchy1"/>
    <dgm:cxn modelId="{C532DB97-FDD2-4F40-8830-6848F6E26363}" type="presOf" srcId="{D0CB9E46-AFCE-44E2-9043-038C256C758B}" destId="{A6E0438C-E40B-41B0-846B-A189F185C592}" srcOrd="0" destOrd="0" presId="urn:microsoft.com/office/officeart/2005/8/layout/hierarchy1"/>
    <dgm:cxn modelId="{77D59852-9A07-4CAC-ACCF-8021DCBC94BC}" type="presOf" srcId="{D839F3DD-66BB-49E8-A6C4-3A490DD2B3DE}" destId="{F24FC29F-00CA-4C19-BA2E-6C3D39F53070}" srcOrd="0" destOrd="0" presId="urn:microsoft.com/office/officeart/2005/8/layout/hierarchy1"/>
    <dgm:cxn modelId="{8CF3558E-C5DF-40A7-8003-FE0989895955}" type="presOf" srcId="{6F09A255-C099-4531-9183-B7CE1CFB61C0}" destId="{2825BB7C-8581-46B6-8AE4-8AB823ABA878}" srcOrd="0" destOrd="0" presId="urn:microsoft.com/office/officeart/2005/8/layout/hierarchy1"/>
    <dgm:cxn modelId="{97A8D9FC-D8FE-48B5-9291-365DF116C089}" type="presOf" srcId="{EF380F67-E995-4AC9-9424-1765B0A18C1C}" destId="{588DB2DF-3EC3-403B-BBD4-C087A40951B7}" srcOrd="0" destOrd="0" presId="urn:microsoft.com/office/officeart/2005/8/layout/hierarchy1"/>
    <dgm:cxn modelId="{772829EB-CA5E-45C2-86FA-8DF03267D342}" srcId="{D0CB9E46-AFCE-44E2-9043-038C256C758B}" destId="{FCFB493A-AA8F-4DDC-8069-B855522319C2}" srcOrd="1" destOrd="0" parTransId="{A27B5C0E-8486-4697-AD64-1205F0DC0358}" sibTransId="{33BBC630-251F-41FD-A82A-EEE45482B2C1}"/>
    <dgm:cxn modelId="{9FCB6D25-CFD4-42BE-856A-08A2403FB3A1}" type="presParOf" srcId="{CEFC2E1D-03D9-4D86-8312-E771E0267F39}" destId="{ACA425BF-0A25-4BB3-A09D-227CE2B8D33A}" srcOrd="0" destOrd="0" presId="urn:microsoft.com/office/officeart/2005/8/layout/hierarchy1"/>
    <dgm:cxn modelId="{BDDCEEBC-E85B-4300-8BD9-8C9FB628F11A}" type="presParOf" srcId="{ACA425BF-0A25-4BB3-A09D-227CE2B8D33A}" destId="{7AE757DA-3C1C-4116-A13D-80F25A82A60D}" srcOrd="0" destOrd="0" presId="urn:microsoft.com/office/officeart/2005/8/layout/hierarchy1"/>
    <dgm:cxn modelId="{4070D73D-6BFD-4DBA-A44A-63BA7B188091}" type="presParOf" srcId="{7AE757DA-3C1C-4116-A13D-80F25A82A60D}" destId="{22D9D8E3-FE19-4682-AD82-E4DAE4B3E860}" srcOrd="0" destOrd="0" presId="urn:microsoft.com/office/officeart/2005/8/layout/hierarchy1"/>
    <dgm:cxn modelId="{085EBB3F-2F25-48E2-BA8D-161729EF89C5}" type="presParOf" srcId="{7AE757DA-3C1C-4116-A13D-80F25A82A60D}" destId="{A6E0438C-E40B-41B0-846B-A189F185C592}" srcOrd="1" destOrd="0" presId="urn:microsoft.com/office/officeart/2005/8/layout/hierarchy1"/>
    <dgm:cxn modelId="{3F515B8D-1BC7-4996-9331-12ABBC6D8E46}" type="presParOf" srcId="{ACA425BF-0A25-4BB3-A09D-227CE2B8D33A}" destId="{E21A94A7-B07E-4085-842F-1AE5C442E479}" srcOrd="1" destOrd="0" presId="urn:microsoft.com/office/officeart/2005/8/layout/hierarchy1"/>
    <dgm:cxn modelId="{7C314F91-3451-47C3-A190-04F8D2753AAB}" type="presParOf" srcId="{E21A94A7-B07E-4085-842F-1AE5C442E479}" destId="{103B1A40-DED0-42EB-83CD-6DDFF512A13F}" srcOrd="0" destOrd="0" presId="urn:microsoft.com/office/officeart/2005/8/layout/hierarchy1"/>
    <dgm:cxn modelId="{FE255AA7-9A43-4905-ADF6-A3A38BBCE773}" type="presParOf" srcId="{E21A94A7-B07E-4085-842F-1AE5C442E479}" destId="{8C62DBC6-5899-437F-BC71-A3AF97861A72}" srcOrd="1" destOrd="0" presId="urn:microsoft.com/office/officeart/2005/8/layout/hierarchy1"/>
    <dgm:cxn modelId="{C02CFDA7-6FAE-426C-975F-AD22EC2A7907}" type="presParOf" srcId="{8C62DBC6-5899-437F-BC71-A3AF97861A72}" destId="{46674CA8-734D-4E37-A0FF-3BC22E51182A}" srcOrd="0" destOrd="0" presId="urn:microsoft.com/office/officeart/2005/8/layout/hierarchy1"/>
    <dgm:cxn modelId="{7F23A0DD-093B-4BF2-B971-050D10782857}" type="presParOf" srcId="{46674CA8-734D-4E37-A0FF-3BC22E51182A}" destId="{BAED5EB4-777F-481B-BEE2-3F5A01FA3A24}" srcOrd="0" destOrd="0" presId="urn:microsoft.com/office/officeart/2005/8/layout/hierarchy1"/>
    <dgm:cxn modelId="{29826507-E2AC-4127-953D-DD636A9E0A79}" type="presParOf" srcId="{46674CA8-734D-4E37-A0FF-3BC22E51182A}" destId="{F24FC29F-00CA-4C19-BA2E-6C3D39F53070}" srcOrd="1" destOrd="0" presId="urn:microsoft.com/office/officeart/2005/8/layout/hierarchy1"/>
    <dgm:cxn modelId="{99F64B00-6E41-40A5-9BDE-C10E76CA268C}" type="presParOf" srcId="{8C62DBC6-5899-437F-BC71-A3AF97861A72}" destId="{5DA0A2CA-4DE1-49CF-99D3-49A5E403DBEE}" srcOrd="1" destOrd="0" presId="urn:microsoft.com/office/officeart/2005/8/layout/hierarchy1"/>
    <dgm:cxn modelId="{40D1CED7-1D7B-4CED-8AB1-6B9AB0CAA039}" type="presParOf" srcId="{E21A94A7-B07E-4085-842F-1AE5C442E479}" destId="{B1C21692-3D83-4AAD-AB0C-F548CEAD4D33}" srcOrd="2" destOrd="0" presId="urn:microsoft.com/office/officeart/2005/8/layout/hierarchy1"/>
    <dgm:cxn modelId="{28443110-7BD0-4E52-9968-D9EED9EB8C5D}" type="presParOf" srcId="{E21A94A7-B07E-4085-842F-1AE5C442E479}" destId="{03CC92F9-65A1-46A5-A376-D3510058DE2A}" srcOrd="3" destOrd="0" presId="urn:microsoft.com/office/officeart/2005/8/layout/hierarchy1"/>
    <dgm:cxn modelId="{7A2190E4-59F3-45A3-884A-82E811D7EB4C}" type="presParOf" srcId="{03CC92F9-65A1-46A5-A376-D3510058DE2A}" destId="{B6C070A5-554B-47C3-9F14-A155375C059A}" srcOrd="0" destOrd="0" presId="urn:microsoft.com/office/officeart/2005/8/layout/hierarchy1"/>
    <dgm:cxn modelId="{8F9C02F1-0E8C-4FF2-9ED0-FBB03BF2E4C5}" type="presParOf" srcId="{B6C070A5-554B-47C3-9F14-A155375C059A}" destId="{F597446C-7163-4F8D-A21F-59B9156E5A74}" srcOrd="0" destOrd="0" presId="urn:microsoft.com/office/officeart/2005/8/layout/hierarchy1"/>
    <dgm:cxn modelId="{9068F63E-47DC-40C7-8237-CEA469ECFC3E}" type="presParOf" srcId="{B6C070A5-554B-47C3-9F14-A155375C059A}" destId="{326DAF93-54E1-47DE-ADE8-8840AB51D45D}" srcOrd="1" destOrd="0" presId="urn:microsoft.com/office/officeart/2005/8/layout/hierarchy1"/>
    <dgm:cxn modelId="{210CD3CF-8F66-469C-848B-52B4FC4C3CA9}" type="presParOf" srcId="{03CC92F9-65A1-46A5-A376-D3510058DE2A}" destId="{6785E5B2-D118-4E89-A856-211C40565FF7}" srcOrd="1" destOrd="0" presId="urn:microsoft.com/office/officeart/2005/8/layout/hierarchy1"/>
    <dgm:cxn modelId="{E75CE283-1691-45CD-8AA2-531F15F17F82}" type="presParOf" srcId="{E21A94A7-B07E-4085-842F-1AE5C442E479}" destId="{2825BB7C-8581-46B6-8AE4-8AB823ABA878}" srcOrd="4" destOrd="0" presId="urn:microsoft.com/office/officeart/2005/8/layout/hierarchy1"/>
    <dgm:cxn modelId="{0AE68DDA-7EC7-49E9-B396-1FF481F3D259}" type="presParOf" srcId="{E21A94A7-B07E-4085-842F-1AE5C442E479}" destId="{F058FBF1-78D8-4049-AC2A-97533CDA5F0D}" srcOrd="5" destOrd="0" presId="urn:microsoft.com/office/officeart/2005/8/layout/hierarchy1"/>
    <dgm:cxn modelId="{4785585C-9B2C-4BDB-B84F-64E246AC2287}" type="presParOf" srcId="{F058FBF1-78D8-4049-AC2A-97533CDA5F0D}" destId="{96B7BA48-3941-44EB-A7E5-A4537CB2299F}" srcOrd="0" destOrd="0" presId="urn:microsoft.com/office/officeart/2005/8/layout/hierarchy1"/>
    <dgm:cxn modelId="{8687A5CA-E053-4001-8691-D514930790B6}" type="presParOf" srcId="{96B7BA48-3941-44EB-A7E5-A4537CB2299F}" destId="{8A0F9D07-9BFD-46A1-BE57-868C8ACB3BE8}" srcOrd="0" destOrd="0" presId="urn:microsoft.com/office/officeart/2005/8/layout/hierarchy1"/>
    <dgm:cxn modelId="{0DD1B397-4CE9-4F32-A627-CDD97D064AE0}" type="presParOf" srcId="{96B7BA48-3941-44EB-A7E5-A4537CB2299F}" destId="{CD530494-A067-41C8-94A4-B542A248FDF3}" srcOrd="1" destOrd="0" presId="urn:microsoft.com/office/officeart/2005/8/layout/hierarchy1"/>
    <dgm:cxn modelId="{017261C9-3FC7-4F27-AF26-4C8D805C4282}" type="presParOf" srcId="{F058FBF1-78D8-4049-AC2A-97533CDA5F0D}" destId="{1B714076-62CC-42C1-BD08-C5F9660AD8DA}" srcOrd="1" destOrd="0" presId="urn:microsoft.com/office/officeart/2005/8/layout/hierarchy1"/>
    <dgm:cxn modelId="{5154CF1A-5D7D-4BD9-905F-96A8827541C4}" type="presParOf" srcId="{E21A94A7-B07E-4085-842F-1AE5C442E479}" destId="{61DEABD8-232A-4012-85A3-8AFF0EB47D2B}" srcOrd="6" destOrd="0" presId="urn:microsoft.com/office/officeart/2005/8/layout/hierarchy1"/>
    <dgm:cxn modelId="{FED9B755-8DD3-423E-BF50-FFD75113D358}" type="presParOf" srcId="{E21A94A7-B07E-4085-842F-1AE5C442E479}" destId="{138ABCEF-1B75-4742-A9F0-D3061529D987}" srcOrd="7" destOrd="0" presId="urn:microsoft.com/office/officeart/2005/8/layout/hierarchy1"/>
    <dgm:cxn modelId="{8806AFE2-1082-41C7-B08A-54687FBDA9A6}" type="presParOf" srcId="{138ABCEF-1B75-4742-A9F0-D3061529D987}" destId="{53FB726B-6058-4ED6-B02C-A2F82B2DF502}" srcOrd="0" destOrd="0" presId="urn:microsoft.com/office/officeart/2005/8/layout/hierarchy1"/>
    <dgm:cxn modelId="{46C6C84C-D932-4C50-B74B-32430E8DE84D}" type="presParOf" srcId="{53FB726B-6058-4ED6-B02C-A2F82B2DF502}" destId="{26A4FC98-5BB4-48D4-B61C-A88AA8D0D745}" srcOrd="0" destOrd="0" presId="urn:microsoft.com/office/officeart/2005/8/layout/hierarchy1"/>
    <dgm:cxn modelId="{DC80B96C-9B3C-4D38-9950-6994F331DD38}" type="presParOf" srcId="{53FB726B-6058-4ED6-B02C-A2F82B2DF502}" destId="{588DB2DF-3EC3-403B-BBD4-C087A40951B7}" srcOrd="1" destOrd="0" presId="urn:microsoft.com/office/officeart/2005/8/layout/hierarchy1"/>
    <dgm:cxn modelId="{89BCDE4D-6B87-43CF-BC6E-DB475D010492}" type="presParOf" srcId="{138ABCEF-1B75-4742-A9F0-D3061529D987}" destId="{CCB0B438-81F2-469D-8AE3-979AC761A898}" srcOrd="1" destOrd="0" presId="urn:microsoft.com/office/officeart/2005/8/layout/hierarchy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BA590-7B01-4EF6-AA56-C5F73DB8EF32}" type="datetimeFigureOut">
              <a:rPr lang="ru-RU" smtClean="0"/>
              <a:t>04.03.2015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7367F-8E7D-49AA-8F55-94BF53C547C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BA590-7B01-4EF6-AA56-C5F73DB8EF32}" type="datetimeFigureOut">
              <a:rPr lang="ru-RU" smtClean="0"/>
              <a:t>04.03.2015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7367F-8E7D-49AA-8F55-94BF53C547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BA590-7B01-4EF6-AA56-C5F73DB8EF32}" type="datetimeFigureOut">
              <a:rPr lang="ru-RU" smtClean="0"/>
              <a:t>04.03.2015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7367F-8E7D-49AA-8F55-94BF53C547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BA590-7B01-4EF6-AA56-C5F73DB8EF32}" type="datetimeFigureOut">
              <a:rPr lang="ru-RU" smtClean="0"/>
              <a:t>04.03.2015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7367F-8E7D-49AA-8F55-94BF53C547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BA590-7B01-4EF6-AA56-C5F73DB8EF32}" type="datetimeFigureOut">
              <a:rPr lang="ru-RU" smtClean="0"/>
              <a:t>04.03.2015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7367F-8E7D-49AA-8F55-94BF53C547C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BA590-7B01-4EF6-AA56-C5F73DB8EF32}" type="datetimeFigureOut">
              <a:rPr lang="ru-RU" smtClean="0"/>
              <a:t>04.03.2015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7367F-8E7D-49AA-8F55-94BF53C547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BA590-7B01-4EF6-AA56-C5F73DB8EF32}" type="datetimeFigureOut">
              <a:rPr lang="ru-RU" smtClean="0"/>
              <a:t>04.03.2015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7367F-8E7D-49AA-8F55-94BF53C547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BA590-7B01-4EF6-AA56-C5F73DB8EF32}" type="datetimeFigureOut">
              <a:rPr lang="ru-RU" smtClean="0"/>
              <a:t>04.03.2015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F7367F-8E7D-49AA-8F55-94BF53C547C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BA590-7B01-4EF6-AA56-C5F73DB8EF32}" type="datetimeFigureOut">
              <a:rPr lang="ru-RU" smtClean="0"/>
              <a:t>04.03.2015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7367F-8E7D-49AA-8F55-94BF53C547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BA590-7B01-4EF6-AA56-C5F73DB8EF32}" type="datetimeFigureOut">
              <a:rPr lang="ru-RU" smtClean="0"/>
              <a:t>04.03.2015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58F7367F-8E7D-49AA-8F55-94BF53C547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CFBBA590-7B01-4EF6-AA56-C5F73DB8EF32}" type="datetimeFigureOut">
              <a:rPr lang="ru-RU" smtClean="0"/>
              <a:t>04.03.2015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7367F-8E7D-49AA-8F55-94BF53C547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CFBBA590-7B01-4EF6-AA56-C5F73DB8EF32}" type="datetimeFigureOut">
              <a:rPr lang="ru-RU" smtClean="0"/>
              <a:t>04.03.2015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8F7367F-8E7D-49AA-8F55-94BF53C547C9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785794"/>
            <a:ext cx="6480048" cy="2301240"/>
          </a:xfrm>
        </p:spPr>
        <p:txBody>
          <a:bodyPr>
            <a:normAutofit/>
          </a:bodyPr>
          <a:lstStyle/>
          <a:p>
            <a:r>
              <a:rPr lang="ru-RU" dirty="0" err="1" smtClean="0"/>
              <a:t>Органічні</a:t>
            </a:r>
            <a:r>
              <a:rPr lang="ru-RU" dirty="0" smtClean="0"/>
              <a:t> </a:t>
            </a:r>
            <a:r>
              <a:rPr lang="ru-RU" dirty="0" err="1" smtClean="0"/>
              <a:t>сполуки</a:t>
            </a:r>
            <a:r>
              <a:rPr lang="ru-RU" dirty="0" smtClean="0"/>
              <a:t> в </a:t>
            </a:r>
            <a:r>
              <a:rPr lang="ru-RU" dirty="0" err="1" smtClean="0"/>
              <a:t>побуті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6248" y="3571876"/>
            <a:ext cx="3571900" cy="1752600"/>
          </a:xfrm>
        </p:spPr>
        <p:txBody>
          <a:bodyPr>
            <a:noAutofit/>
          </a:bodyPr>
          <a:lstStyle/>
          <a:p>
            <a:pPr algn="l"/>
            <a:r>
              <a:rPr lang="uk-UA" b="1" dirty="0" smtClean="0">
                <a:solidFill>
                  <a:srgbClr val="0070C0"/>
                </a:solidFill>
              </a:rPr>
              <a:t>Виконала:</a:t>
            </a:r>
          </a:p>
          <a:p>
            <a:pPr algn="l"/>
            <a:r>
              <a:rPr lang="uk-UA" b="1" dirty="0" smtClean="0">
                <a:solidFill>
                  <a:srgbClr val="0070C0"/>
                </a:solidFill>
              </a:rPr>
              <a:t>учениця ІІ курсу ліцею</a:t>
            </a:r>
          </a:p>
          <a:p>
            <a:pPr algn="l"/>
            <a:r>
              <a:rPr lang="uk-UA" b="1" dirty="0" err="1" smtClean="0">
                <a:solidFill>
                  <a:srgbClr val="0070C0"/>
                </a:solidFill>
              </a:rPr>
              <a:t>Шепетівського</a:t>
            </a:r>
            <a:r>
              <a:rPr lang="uk-UA" b="1" dirty="0" smtClean="0">
                <a:solidFill>
                  <a:srgbClr val="0070C0"/>
                </a:solidFill>
              </a:rPr>
              <a:t> НВК№3</a:t>
            </a:r>
          </a:p>
          <a:p>
            <a:pPr algn="l"/>
            <a:r>
              <a:rPr lang="uk-UA" b="1" dirty="0" smtClean="0">
                <a:solidFill>
                  <a:srgbClr val="0070C0"/>
                </a:solidFill>
              </a:rPr>
              <a:t>Вчитель: </a:t>
            </a:r>
          </a:p>
          <a:p>
            <a:pPr algn="l"/>
            <a:r>
              <a:rPr lang="uk-UA" b="1" dirty="0" smtClean="0">
                <a:solidFill>
                  <a:srgbClr val="0070C0"/>
                </a:solidFill>
              </a:rPr>
              <a:t>Кондратюк Анатолій Миколайович</a:t>
            </a:r>
            <a:endParaRPr lang="ru-RU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 descr="C:\Users\User\Desktop\photolibrary_rm_photo_of_young_man_rubbing_ey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3286124"/>
            <a:ext cx="4286280" cy="2912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chemeClr val="tx1">
                    <a:lumMod val="50000"/>
                  </a:schemeClr>
                </a:solidFill>
              </a:rPr>
              <a:t>Відносно</a:t>
            </a:r>
            <a:r>
              <a:rPr lang="uk-UA" dirty="0" smtClean="0"/>
              <a:t> </a:t>
            </a:r>
            <a:r>
              <a:rPr lang="uk-UA" b="1" dirty="0" smtClean="0">
                <a:solidFill>
                  <a:schemeClr val="tx1">
                    <a:lumMod val="50000"/>
                  </a:schemeClr>
                </a:solidFill>
              </a:rPr>
              <a:t>безпечні</a:t>
            </a:r>
            <a:endParaRPr lang="ru-RU" b="1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23554" name="Picture 2" descr="C:\Users\User\Desktop\stressz_kiccsav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643050"/>
            <a:ext cx="4611878" cy="3024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b="1" dirty="0" smtClean="0">
                <a:solidFill>
                  <a:schemeClr val="tx1">
                    <a:lumMod val="50000"/>
                  </a:schemeClr>
                </a:solidFill>
              </a:rPr>
              <a:t>Вогненебезпечні</a:t>
            </a:r>
            <a:endParaRPr lang="ru-RU" b="1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25604" name="Picture 4" descr="C:\Users\User\Desktop\stixi-dlya-detej-o-bezopasnosti-na-prirode-8.jpg"/>
          <p:cNvPicPr>
            <a:picLocks noChangeAspect="1" noChangeArrowheads="1"/>
          </p:cNvPicPr>
          <p:nvPr/>
        </p:nvPicPr>
        <p:blipFill>
          <a:blip r:embed="rId2" cstate="print"/>
          <a:srcRect b="8414"/>
          <a:stretch>
            <a:fillRect/>
          </a:stretch>
        </p:blipFill>
        <p:spPr bwMode="auto">
          <a:xfrm>
            <a:off x="642910" y="2143116"/>
            <a:ext cx="4162420" cy="26432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5605" name="Picture 5" descr="C:\Users\User\Desktop\Pozharoopasno_legkovosplamenyayushiesya_veshestva_Abali.ru_-600x5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3929066"/>
            <a:ext cx="2438918" cy="2040561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b="1" dirty="0" smtClean="0">
                <a:solidFill>
                  <a:schemeClr val="tx1">
                    <a:lumMod val="50000"/>
                  </a:schemeClr>
                </a:solidFill>
              </a:rPr>
              <a:t>Отруйні</a:t>
            </a:r>
            <a:endParaRPr lang="ru-RU" b="1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24578" name="Picture 2" descr="C:\Users\User\Desktop\sto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711771">
            <a:off x="4786314" y="2285992"/>
            <a:ext cx="3581425" cy="2857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579" name="Picture 3" descr="C:\Users\User\Desktop\1.jpg"/>
          <p:cNvPicPr>
            <a:picLocks noChangeAspect="1" noChangeArrowheads="1"/>
          </p:cNvPicPr>
          <p:nvPr/>
        </p:nvPicPr>
        <p:blipFill>
          <a:blip r:embed="rId3"/>
          <a:srcRect b="5533"/>
          <a:stretch>
            <a:fillRect/>
          </a:stretch>
        </p:blipFill>
        <p:spPr bwMode="auto">
          <a:xfrm rot="20700500">
            <a:off x="642910" y="1571612"/>
            <a:ext cx="3209925" cy="45529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357430"/>
            <a:ext cx="7470648" cy="1143000"/>
          </a:xfrm>
        </p:spPr>
        <p:txBody>
          <a:bodyPr>
            <a:noAutofit/>
          </a:bodyPr>
          <a:lstStyle/>
          <a:p>
            <a:pPr algn="ctr"/>
            <a:r>
              <a:rPr lang="uk-UA" sz="8800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Дякую за увагу!</a:t>
            </a:r>
            <a:endParaRPr lang="ru-RU" sz="8800" dirty="0">
              <a:solidFill>
                <a:schemeClr val="accent5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38443354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500042"/>
            <a:ext cx="3748320" cy="23574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fosfa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4" y="3286124"/>
            <a:ext cx="3786214" cy="236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Himaja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472" y="3286124"/>
            <a:ext cx="3500430" cy="22641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mid147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1802" y="4214818"/>
            <a:ext cx="2438400" cy="20383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yak-zahistiti-sebe-vid-nebezpechnih-rechovin-v-pobuti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00562" y="571480"/>
            <a:ext cx="3403181" cy="2259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yak-vybraty-neshkidlyvu-pobutovu-himiyu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71802" y="1785926"/>
            <a:ext cx="2381250" cy="20955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285860"/>
            <a:ext cx="5572164" cy="3714776"/>
          </a:xfrm>
        </p:spPr>
        <p:txBody>
          <a:bodyPr>
            <a:noAutofit/>
          </a:bodyPr>
          <a:lstStyle/>
          <a:p>
            <a:r>
              <a:rPr lang="ru-RU" sz="4000" b="1" i="1" dirty="0" err="1" smtClean="0">
                <a:solidFill>
                  <a:schemeClr val="tx1">
                    <a:lumMod val="50000"/>
                  </a:schemeClr>
                </a:solidFill>
              </a:rPr>
              <a:t>Побутові</a:t>
            </a:r>
            <a:r>
              <a:rPr lang="ru-RU" sz="4000" b="1" i="1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4000" b="1" i="1" dirty="0" err="1" smtClean="0">
                <a:solidFill>
                  <a:schemeClr val="tx1">
                    <a:lumMod val="50000"/>
                  </a:schemeClr>
                </a:solidFill>
              </a:rPr>
              <a:t>хімікати</a:t>
            </a:r>
            <a:r>
              <a:rPr lang="ru-RU" sz="4000" b="1" i="1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4000" i="1" dirty="0" smtClean="0">
                <a:solidFill>
                  <a:schemeClr val="tx1">
                    <a:lumMod val="50000"/>
                  </a:schemeClr>
                </a:solidFill>
              </a:rPr>
              <a:t>– </a:t>
            </a:r>
            <a:r>
              <a:rPr lang="ru-RU" sz="4000" i="1" dirty="0" err="1" smtClean="0">
                <a:solidFill>
                  <a:schemeClr val="tx1">
                    <a:lumMod val="50000"/>
                  </a:schemeClr>
                </a:solidFill>
              </a:rPr>
              <a:t>це</a:t>
            </a:r>
            <a:r>
              <a:rPr lang="ru-RU" sz="4000" i="1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4000" i="1" dirty="0" err="1" smtClean="0">
                <a:solidFill>
                  <a:schemeClr val="tx1">
                    <a:lumMod val="50000"/>
                  </a:schemeClr>
                </a:solidFill>
              </a:rPr>
              <a:t>речовини</a:t>
            </a:r>
            <a:r>
              <a:rPr lang="ru-RU" sz="4000" i="1" dirty="0" smtClean="0">
                <a:solidFill>
                  <a:schemeClr val="tx1">
                    <a:lumMod val="50000"/>
                  </a:schemeClr>
                </a:solidFill>
              </a:rPr>
              <a:t> або </a:t>
            </a:r>
            <a:r>
              <a:rPr lang="ru-RU" sz="4000" i="1" dirty="0" err="1" smtClean="0">
                <a:solidFill>
                  <a:schemeClr val="tx1">
                    <a:lumMod val="50000"/>
                  </a:schemeClr>
                </a:solidFill>
              </a:rPr>
              <a:t>суміші</a:t>
            </a:r>
            <a:r>
              <a:rPr lang="ru-RU" sz="4000" i="1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4000" i="1" dirty="0" err="1" smtClean="0">
                <a:solidFill>
                  <a:schemeClr val="tx1">
                    <a:lumMod val="50000"/>
                  </a:schemeClr>
                </a:solidFill>
              </a:rPr>
              <a:t>речовин</a:t>
            </a:r>
            <a:r>
              <a:rPr lang="ru-RU" sz="4000" i="1" dirty="0" smtClean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ru-RU" sz="4000" i="1" dirty="0" err="1" smtClean="0">
                <a:solidFill>
                  <a:schemeClr val="tx1">
                    <a:lumMod val="50000"/>
                  </a:schemeClr>
                </a:solidFill>
              </a:rPr>
              <a:t>що</a:t>
            </a:r>
            <a:r>
              <a:rPr lang="ru-RU" sz="4000" i="1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4000" i="1" dirty="0" err="1" smtClean="0">
                <a:solidFill>
                  <a:schemeClr val="tx1">
                    <a:lumMod val="50000"/>
                  </a:schemeClr>
                </a:solidFill>
              </a:rPr>
              <a:t>використовують</a:t>
            </a:r>
            <a:r>
              <a:rPr lang="ru-RU" sz="4000" i="1" dirty="0" smtClean="0">
                <a:solidFill>
                  <a:schemeClr val="tx1">
                    <a:lumMod val="50000"/>
                  </a:schemeClr>
                </a:solidFill>
              </a:rPr>
              <a:t> у </a:t>
            </a:r>
            <a:r>
              <a:rPr lang="ru-RU" sz="4000" i="1" dirty="0" err="1" smtClean="0">
                <a:solidFill>
                  <a:schemeClr val="tx1">
                    <a:lumMod val="50000"/>
                  </a:schemeClr>
                </a:solidFill>
              </a:rPr>
              <a:t>побуті</a:t>
            </a:r>
            <a:r>
              <a:rPr lang="ru-RU" sz="4000" i="1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4000" i="1" dirty="0" err="1" smtClean="0">
                <a:solidFill>
                  <a:schemeClr val="tx1">
                    <a:lumMod val="50000"/>
                  </a:schemeClr>
                </a:solidFill>
              </a:rPr>
              <a:t>з</a:t>
            </a:r>
            <a:r>
              <a:rPr lang="ru-RU" sz="4000" i="1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4000" i="1" dirty="0" err="1" smtClean="0">
                <a:solidFill>
                  <a:schemeClr val="tx1">
                    <a:lumMod val="50000"/>
                  </a:schemeClr>
                </a:solidFill>
              </a:rPr>
              <a:t>певною</a:t>
            </a:r>
            <a:r>
              <a:rPr lang="ru-RU" sz="4000" i="1" dirty="0" smtClean="0">
                <a:solidFill>
                  <a:schemeClr val="tx1">
                    <a:lumMod val="50000"/>
                  </a:schemeClr>
                </a:solidFill>
              </a:rPr>
              <a:t> метою </a:t>
            </a:r>
            <a:r>
              <a:rPr lang="ru-RU" sz="4000" i="1" dirty="0" err="1" smtClean="0">
                <a:solidFill>
                  <a:schemeClr val="tx1">
                    <a:lumMod val="50000"/>
                  </a:schemeClr>
                </a:solidFill>
              </a:rPr>
              <a:t>окремо</a:t>
            </a:r>
            <a:r>
              <a:rPr lang="ru-RU" sz="4000" i="1" dirty="0" smtClean="0">
                <a:solidFill>
                  <a:schemeClr val="tx1">
                    <a:lumMod val="50000"/>
                  </a:schemeClr>
                </a:solidFill>
              </a:rPr>
              <a:t> або у </a:t>
            </a:r>
            <a:r>
              <a:rPr lang="ru-RU" sz="4000" i="1" dirty="0" err="1" smtClean="0">
                <a:solidFill>
                  <a:schemeClr val="tx1">
                    <a:lumMod val="50000"/>
                  </a:schemeClr>
                </a:solidFill>
              </a:rPr>
              <a:t>складі</a:t>
            </a:r>
            <a:r>
              <a:rPr lang="ru-RU" sz="4000" i="1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4000" i="1" dirty="0" err="1" smtClean="0">
                <a:solidFill>
                  <a:schemeClr val="tx1">
                    <a:lumMod val="50000"/>
                  </a:schemeClr>
                </a:solidFill>
              </a:rPr>
              <a:t>композицій</a:t>
            </a:r>
            <a:r>
              <a:rPr lang="ru-RU" sz="4000" i="1" dirty="0" smtClean="0">
                <a:solidFill>
                  <a:schemeClr val="tx1">
                    <a:lumMod val="50000"/>
                  </a:schemeClr>
                </a:solidFill>
              </a:rPr>
              <a:t>.</a:t>
            </a:r>
            <a:endParaRPr lang="ru-RU" sz="4000" i="1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Pobutova-himiy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43504" y="714356"/>
            <a:ext cx="3714776" cy="27860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7467600" cy="1143000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chemeClr val="tx1">
                    <a:lumMod val="50000"/>
                  </a:schemeClr>
                </a:solidFill>
              </a:rPr>
              <a:t>За призначенням</a:t>
            </a:r>
            <a:r>
              <a:rPr lang="uk-UA" dirty="0" smtClean="0">
                <a:solidFill>
                  <a:schemeClr val="tx1">
                    <a:lumMod val="50000"/>
                  </a:schemeClr>
                </a:solidFill>
              </a:rPr>
              <a:t> </a:t>
            </a:r>
            <a:endParaRPr lang="ru-RU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97" name="Picture 13" descr="C:\Users\User\Desktop\sintetika_i_alergiya_amrit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357298"/>
            <a:ext cx="2383756" cy="21739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398" name="Picture 14" descr="C:\Users\User\Desktop\ZA0500_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000504"/>
            <a:ext cx="2384312" cy="20717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399" name="Picture 15" descr="C:\Users\User\Desktop\IMG_8582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1214422"/>
            <a:ext cx="2571768" cy="17145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402" name="Picture 18" descr="C:\Users\User\Desktop\13a31ebf77db6010240d6afe3621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12" y="3929066"/>
            <a:ext cx="2286016" cy="20974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400" name="Picture 16" descr="C:\Users\User\Desktop\Kraski KOMPOZI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7554" y="3500438"/>
            <a:ext cx="2340259" cy="20002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401" name="Picture 17" descr="C:\Users\User\Desktop\full-picture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86512" y="1357298"/>
            <a:ext cx="2286016" cy="22037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403" name="Picture 19" descr="C:\Users\User\Desktop\PestRepeller_27608270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643042" y="4357694"/>
            <a:ext cx="3056330" cy="22050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404" name="Picture 20" descr="C:\Users\User\Desktop\kon4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357818" y="4429132"/>
            <a:ext cx="3104154" cy="21372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395" name="Picture 11" descr="C:\Users\User\Desktop\1312832778_kangoroo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190750" y="2247900"/>
            <a:ext cx="4762500" cy="2362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396" name="Picture 12" descr="C:\Users\User\Desktop\2601923.jpe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000496" y="4071942"/>
            <a:ext cx="2762203" cy="20716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6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6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b="1" dirty="0" smtClean="0">
                <a:solidFill>
                  <a:srgbClr val="002060"/>
                </a:solidFill>
              </a:rPr>
              <a:t>Миючі засоби</a:t>
            </a:r>
            <a:endParaRPr lang="ru-RU" b="1" dirty="0" smtClean="0">
              <a:solidFill>
                <a:srgbClr val="002060"/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500034" y="1571612"/>
            <a:ext cx="2285984" cy="2214578"/>
            <a:chOff x="285720" y="1714488"/>
            <a:chExt cx="3214710" cy="3357586"/>
          </a:xfrm>
        </p:grpSpPr>
        <p:pic>
          <p:nvPicPr>
            <p:cNvPr id="17410" name="Picture 2" descr="C:\Users\User\Desktop\1282470949671_us-fileserver3_58479.jpg"/>
            <p:cNvPicPr>
              <a:picLocks noChangeAspect="1" noChangeArrowheads="1"/>
            </p:cNvPicPr>
            <p:nvPr/>
          </p:nvPicPr>
          <p:blipFill>
            <a:blip r:embed="rId2"/>
            <a:srcRect t="21148" b="17920"/>
            <a:stretch>
              <a:fillRect/>
            </a:stretch>
          </p:blipFill>
          <p:spPr bwMode="auto">
            <a:xfrm>
              <a:off x="285720" y="3857628"/>
              <a:ext cx="3214710" cy="121444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pic>
          <p:nvPicPr>
            <p:cNvPr id="17411" name="Picture 3" descr="C:\Users\User\Desktop\0aa791aa0efa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5720" y="1714488"/>
              <a:ext cx="3205020" cy="213834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</p:grpSp>
      <p:pic>
        <p:nvPicPr>
          <p:cNvPr id="17413" name="Picture 5" descr="C:\Users\User\Desktop\e62862a6a20eab13f337e2b3f6a5655b.jpeg"/>
          <p:cNvPicPr>
            <a:picLocks noChangeAspect="1" noChangeArrowheads="1"/>
          </p:cNvPicPr>
          <p:nvPr/>
        </p:nvPicPr>
        <p:blipFill>
          <a:blip r:embed="rId4"/>
          <a:srcRect l="13571" t="5000" r="13571" b="6500"/>
          <a:stretch>
            <a:fillRect/>
          </a:stretch>
        </p:blipFill>
        <p:spPr bwMode="auto">
          <a:xfrm>
            <a:off x="1357290" y="4071942"/>
            <a:ext cx="2714644" cy="23553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4" name="Picture 6" descr="C:\Users\User\Desktop\ToolforRemovingStain_15107324.jpg"/>
          <p:cNvPicPr>
            <a:picLocks noChangeAspect="1" noChangeArrowheads="1"/>
          </p:cNvPicPr>
          <p:nvPr/>
        </p:nvPicPr>
        <p:blipFill>
          <a:blip r:embed="rId5"/>
          <a:srcRect l="16458" r="16456"/>
          <a:stretch>
            <a:fillRect/>
          </a:stretch>
        </p:blipFill>
        <p:spPr bwMode="auto">
          <a:xfrm>
            <a:off x="4286248" y="4071942"/>
            <a:ext cx="2357454" cy="25339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3" name="Группа 12"/>
          <p:cNvGrpSpPr/>
          <p:nvPr/>
        </p:nvGrpSpPr>
        <p:grpSpPr>
          <a:xfrm>
            <a:off x="5286380" y="1571612"/>
            <a:ext cx="3514749" cy="2143140"/>
            <a:chOff x="5357818" y="1428736"/>
            <a:chExt cx="3514749" cy="2143140"/>
          </a:xfrm>
        </p:grpSpPr>
        <p:pic>
          <p:nvPicPr>
            <p:cNvPr id="17412" name="Picture 4" descr="C:\Users\User\Desktop\2211-500x500.jpg"/>
            <p:cNvPicPr>
              <a:picLocks noChangeAspect="1" noChangeArrowheads="1"/>
            </p:cNvPicPr>
            <p:nvPr/>
          </p:nvPicPr>
          <p:blipFill>
            <a:blip r:embed="rId6"/>
            <a:srcRect l="27273" r="21590"/>
            <a:stretch>
              <a:fillRect/>
            </a:stretch>
          </p:blipFill>
          <p:spPr bwMode="auto">
            <a:xfrm>
              <a:off x="7000892" y="1428736"/>
              <a:ext cx="1071570" cy="214314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7415" name="Picture 7" descr="C:\Users\User\Desktop\272221_445969_1341661716.jpg"/>
            <p:cNvPicPr>
              <a:picLocks noChangeAspect="1" noChangeArrowheads="1"/>
            </p:cNvPicPr>
            <p:nvPr/>
          </p:nvPicPr>
          <p:blipFill>
            <a:blip r:embed="rId7"/>
            <a:srcRect l="24375" t="7860" r="23124"/>
            <a:stretch>
              <a:fillRect/>
            </a:stretch>
          </p:blipFill>
          <p:spPr bwMode="auto">
            <a:xfrm>
              <a:off x="5357818" y="1428736"/>
              <a:ext cx="839775" cy="214314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7416" name="Picture 8" descr="C:\Users\User\Desktop\i.jpg"/>
            <p:cNvPicPr>
              <a:picLocks noChangeAspect="1" noChangeArrowheads="1"/>
            </p:cNvPicPr>
            <p:nvPr/>
          </p:nvPicPr>
          <p:blipFill>
            <a:blip r:embed="rId8"/>
            <a:srcRect l="30000" r="30000"/>
            <a:stretch>
              <a:fillRect/>
            </a:stretch>
          </p:blipFill>
          <p:spPr bwMode="auto">
            <a:xfrm>
              <a:off x="8072462" y="1428736"/>
              <a:ext cx="800105" cy="214314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7417" name="Picture 9" descr="C:\Users\User\Desktop\bba6361e09da.jpg"/>
            <p:cNvPicPr>
              <a:picLocks noChangeAspect="1" noChangeArrowheads="1"/>
            </p:cNvPicPr>
            <p:nvPr/>
          </p:nvPicPr>
          <p:blipFill>
            <a:blip r:embed="rId9"/>
            <a:srcRect l="31875" r="24999"/>
            <a:stretch>
              <a:fillRect/>
            </a:stretch>
          </p:blipFill>
          <p:spPr bwMode="auto">
            <a:xfrm>
              <a:off x="6143636" y="1428736"/>
              <a:ext cx="923330" cy="214314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cxnSp>
        <p:nvCxnSpPr>
          <p:cNvPr id="15" name="Прямая со стрелкой 14"/>
          <p:cNvCxnSpPr/>
          <p:nvPr/>
        </p:nvCxnSpPr>
        <p:spPr>
          <a:xfrm rot="5400000">
            <a:off x="2607455" y="1607331"/>
            <a:ext cx="1000132" cy="642942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5400000">
            <a:off x="2178827" y="2464587"/>
            <a:ext cx="2714644" cy="642942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23" idx="4"/>
          </p:cNvCxnSpPr>
          <p:nvPr/>
        </p:nvCxnSpPr>
        <p:spPr>
          <a:xfrm rot="16200000" flipH="1">
            <a:off x="3178959" y="2536025"/>
            <a:ext cx="2714644" cy="500066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16200000" flipH="1">
            <a:off x="4822033" y="1464455"/>
            <a:ext cx="500066" cy="428628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Овал 22"/>
          <p:cNvSpPr/>
          <p:nvPr/>
        </p:nvSpPr>
        <p:spPr>
          <a:xfrm>
            <a:off x="1643042" y="0"/>
            <a:ext cx="5286412" cy="1428736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714348" y="714356"/>
          <a:ext cx="7858180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714348" y="1214422"/>
          <a:ext cx="7467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928670"/>
          <a:ext cx="7467600" cy="51974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b="1" dirty="0" smtClean="0">
                <a:solidFill>
                  <a:schemeClr val="tx1">
                    <a:lumMod val="50000"/>
                  </a:schemeClr>
                </a:solidFill>
              </a:rPr>
              <a:t>Безпечні</a:t>
            </a:r>
            <a:endParaRPr lang="ru-RU" b="1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8434" name="Picture 2" descr="C:\Users\User\Desktop\4HMGAekomagDone.jpg"/>
          <p:cNvPicPr>
            <a:picLocks noChangeAspect="1" noChangeArrowheads="1"/>
          </p:cNvPicPr>
          <p:nvPr/>
        </p:nvPicPr>
        <p:blipFill>
          <a:blip r:embed="rId2"/>
          <a:srcRect b="5797"/>
          <a:stretch>
            <a:fillRect/>
          </a:stretch>
        </p:blipFill>
        <p:spPr bwMode="auto">
          <a:xfrm>
            <a:off x="1643042" y="1714488"/>
            <a:ext cx="5072098" cy="464347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Другая 2">
      <a:dk1>
        <a:srgbClr val="0070C0"/>
      </a:dk1>
      <a:lt1>
        <a:srgbClr val="00B0F0"/>
      </a:lt1>
      <a:dk2>
        <a:srgbClr val="00B050"/>
      </a:dk2>
      <a:lt2>
        <a:srgbClr val="92D050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252</TotalTime>
  <Words>67</Words>
  <Application>Microsoft Office PowerPoint</Application>
  <PresentationFormat>Экран (4:3)</PresentationFormat>
  <Paragraphs>25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Техническая</vt:lpstr>
      <vt:lpstr>Органічні сполуки в побуті</vt:lpstr>
      <vt:lpstr>Слайд 2</vt:lpstr>
      <vt:lpstr>Побутові хімікати – це речовини або суміші речовин, що використовують у побуті з певною метою окремо або у складі композицій.</vt:lpstr>
      <vt:lpstr>За призначенням </vt:lpstr>
      <vt:lpstr>Миючі засоби</vt:lpstr>
      <vt:lpstr>Слайд 6</vt:lpstr>
      <vt:lpstr>Слайд 7</vt:lpstr>
      <vt:lpstr>Слайд 8</vt:lpstr>
      <vt:lpstr>Безпечні</vt:lpstr>
      <vt:lpstr>Відносно безпечні</vt:lpstr>
      <vt:lpstr>Вогненебезпечні</vt:lpstr>
      <vt:lpstr>Отруйні</vt:lpstr>
      <vt:lpstr>Дякую за увагу!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Органічні сполуки в побуті. Правила поводження з ними</dc:title>
  <dc:creator>User</dc:creator>
  <cp:lastModifiedBy>User</cp:lastModifiedBy>
  <cp:revision>26</cp:revision>
  <dcterms:created xsi:type="dcterms:W3CDTF">2015-03-04T16:10:49Z</dcterms:created>
  <dcterms:modified xsi:type="dcterms:W3CDTF">2015-03-04T20:23:24Z</dcterms:modified>
</cp:coreProperties>
</file>