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72" r:id="rId4"/>
    <p:sldId id="258" r:id="rId5"/>
    <p:sldId id="259" r:id="rId6"/>
    <p:sldId id="271" r:id="rId7"/>
    <p:sldId id="273" r:id="rId8"/>
    <p:sldId id="260" r:id="rId9"/>
    <p:sldId id="263" r:id="rId10"/>
    <p:sldId id="264" r:id="rId11"/>
    <p:sldId id="265" r:id="rId12"/>
    <p:sldId id="261" r:id="rId13"/>
    <p:sldId id="262" r:id="rId14"/>
    <p:sldId id="275" r:id="rId15"/>
    <p:sldId id="276" r:id="rId16"/>
    <p:sldId id="277" r:id="rId17"/>
    <p:sldId id="278"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39" autoAdjust="0"/>
    <p:restoredTop sz="94671" autoAdjust="0"/>
  </p:normalViewPr>
  <p:slideViewPr>
    <p:cSldViewPr>
      <p:cViewPr varScale="1">
        <p:scale>
          <a:sx n="69" d="100"/>
          <a:sy n="69" d="100"/>
        </p:scale>
        <p:origin x="-1182" y="-96"/>
      </p:cViewPr>
      <p:guideLst>
        <p:guide orient="horz" pos="2160"/>
        <p:guide pos="2880"/>
      </p:guideLst>
    </p:cSldViewPr>
  </p:slideViewPr>
  <p:outlineViewPr>
    <p:cViewPr>
      <p:scale>
        <a:sx n="33" d="100"/>
        <a:sy n="33" d="100"/>
      </p:scale>
      <p:origin x="0" y="10086"/>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723F62-6DE6-4090-9A0A-E9B5514A4DAD}" type="doc">
      <dgm:prSet loTypeId="urn:microsoft.com/office/officeart/2005/8/layout/hierarchy1" loCatId="hierarchy" qsTypeId="urn:microsoft.com/office/officeart/2005/8/quickstyle/simple1" qsCatId="simple" csTypeId="urn:microsoft.com/office/officeart/2005/8/colors/accent4_1" csCatId="accent4" phldr="1"/>
      <dgm:spPr/>
      <dgm:t>
        <a:bodyPr/>
        <a:lstStyle/>
        <a:p>
          <a:endParaRPr lang="ru-RU"/>
        </a:p>
      </dgm:t>
    </dgm:pt>
    <dgm:pt modelId="{CA6CEB62-FA0C-4FB6-A584-E0302668A022}">
      <dgm:prSet phldrT="[Текст]" custT="1"/>
      <dgm:spPr/>
      <dgm:t>
        <a:bodyPr/>
        <a:lstStyle/>
        <a:p>
          <a:r>
            <a:rPr lang="ru-RU" sz="2400" b="0" dirty="0" smtClean="0">
              <a:effectLst>
                <a:outerShdw blurRad="38100" dist="38100" dir="2700000" algn="tl">
                  <a:srgbClr val="000000">
                    <a:alpha val="43137"/>
                  </a:srgbClr>
                </a:outerShdw>
              </a:effectLst>
            </a:rPr>
            <a:t>Лекарственные </a:t>
          </a:r>
          <a:r>
            <a:rPr lang="ru-RU" sz="2400" b="0" dirty="0" smtClean="0">
              <a:effectLst>
                <a:outerShdw blurRad="38100" dist="38100" dir="2700000" algn="tl">
                  <a:srgbClr val="000000">
                    <a:alpha val="43137"/>
                  </a:srgbClr>
                </a:outerShdw>
              </a:effectLst>
            </a:rPr>
            <a:t>вещества</a:t>
          </a:r>
          <a:endParaRPr lang="ru-RU" sz="2400" b="0" dirty="0">
            <a:effectLst>
              <a:outerShdw blurRad="38100" dist="38100" dir="2700000" algn="tl">
                <a:srgbClr val="000000">
                  <a:alpha val="43137"/>
                </a:srgbClr>
              </a:outerShdw>
            </a:effectLst>
          </a:endParaRPr>
        </a:p>
      </dgm:t>
    </dgm:pt>
    <dgm:pt modelId="{B7ABD561-ADF1-4FCB-B417-2F0ED9E38639}" type="parTrans" cxnId="{AA4A9C2D-B969-4E44-A8ED-F5AB5C685206}">
      <dgm:prSet/>
      <dgm:spPr/>
      <dgm:t>
        <a:bodyPr/>
        <a:lstStyle/>
        <a:p>
          <a:endParaRPr lang="ru-RU" sz="2000"/>
        </a:p>
      </dgm:t>
    </dgm:pt>
    <dgm:pt modelId="{C391ED70-DAFD-4763-8625-D498C4E32415}" type="sibTrans" cxnId="{AA4A9C2D-B969-4E44-A8ED-F5AB5C685206}">
      <dgm:prSet/>
      <dgm:spPr/>
      <dgm:t>
        <a:bodyPr/>
        <a:lstStyle/>
        <a:p>
          <a:endParaRPr lang="ru-RU" sz="2000"/>
        </a:p>
      </dgm:t>
    </dgm:pt>
    <dgm:pt modelId="{120F28C2-CD31-4DE3-AAB7-24E8F4487C96}">
      <dgm:prSet phldrT="[Текст]" custT="1"/>
      <dgm:spPr/>
      <dgm:t>
        <a:bodyPr/>
        <a:lstStyle/>
        <a:p>
          <a:r>
            <a:rPr lang="ru-RU" sz="2400" dirty="0" smtClean="0"/>
            <a:t>Органические</a:t>
          </a:r>
          <a:endParaRPr lang="ru-RU" sz="2400" dirty="0"/>
        </a:p>
      </dgm:t>
    </dgm:pt>
    <dgm:pt modelId="{A59FED21-8A9D-4A4E-B782-3261A1D7E2B6}" type="parTrans" cxnId="{E805A8F3-5A0D-4D7D-8B02-E60B230185E5}">
      <dgm:prSet/>
      <dgm:spPr/>
      <dgm:t>
        <a:bodyPr/>
        <a:lstStyle/>
        <a:p>
          <a:endParaRPr lang="ru-RU" sz="2000"/>
        </a:p>
      </dgm:t>
    </dgm:pt>
    <dgm:pt modelId="{68800821-41F4-4F9D-875C-28EE3CDBF0A9}" type="sibTrans" cxnId="{E805A8F3-5A0D-4D7D-8B02-E60B230185E5}">
      <dgm:prSet/>
      <dgm:spPr/>
      <dgm:t>
        <a:bodyPr/>
        <a:lstStyle/>
        <a:p>
          <a:endParaRPr lang="ru-RU" sz="2000"/>
        </a:p>
      </dgm:t>
    </dgm:pt>
    <dgm:pt modelId="{9457F834-B523-490B-94D7-B770FC8E7DC1}">
      <dgm:prSet phldrT="[Текст]" custT="1"/>
      <dgm:spPr/>
      <dgm:t>
        <a:bodyPr/>
        <a:lstStyle/>
        <a:p>
          <a:r>
            <a:rPr lang="ru-RU" sz="1800" dirty="0" smtClean="0"/>
            <a:t>Сырьем для синтеза органических препаратов служат природный газ, нефть, каменный уголь, сланцы и древесина. Нефть и газ являются ценными источником сырья для синтеза углеводородов, являющихся полупродуктами при производстве органических лекарственных препаратов.</a:t>
          </a:r>
          <a:endParaRPr lang="ru-RU" sz="1800" dirty="0"/>
        </a:p>
      </dgm:t>
    </dgm:pt>
    <dgm:pt modelId="{82781D5E-C3D0-427A-8B8C-FFF6129DD32C}" type="parTrans" cxnId="{4351E386-231C-43C3-BA87-68DEE54AE071}">
      <dgm:prSet/>
      <dgm:spPr/>
      <dgm:t>
        <a:bodyPr/>
        <a:lstStyle/>
        <a:p>
          <a:endParaRPr lang="ru-RU" sz="2000"/>
        </a:p>
      </dgm:t>
    </dgm:pt>
    <dgm:pt modelId="{576A75C4-9240-49D8-AD26-DEA8DA49B176}" type="sibTrans" cxnId="{4351E386-231C-43C3-BA87-68DEE54AE071}">
      <dgm:prSet/>
      <dgm:spPr/>
      <dgm:t>
        <a:bodyPr/>
        <a:lstStyle/>
        <a:p>
          <a:endParaRPr lang="ru-RU" sz="2000"/>
        </a:p>
      </dgm:t>
    </dgm:pt>
    <dgm:pt modelId="{FCC6FFA3-8D7C-4750-81F7-98280A9DE5C6}">
      <dgm:prSet phldrT="[Текст]" custT="1"/>
      <dgm:spPr/>
      <dgm:t>
        <a:bodyPr/>
        <a:lstStyle/>
        <a:p>
          <a:r>
            <a:rPr lang="ru-RU" sz="2400" dirty="0" smtClean="0"/>
            <a:t>Неорганические</a:t>
          </a:r>
          <a:endParaRPr lang="ru-RU" sz="2400" dirty="0"/>
        </a:p>
      </dgm:t>
    </dgm:pt>
    <dgm:pt modelId="{8BFFA43F-D5F5-439B-AC0C-F66AF49BC74A}" type="parTrans" cxnId="{B6D70193-2E93-4E52-A228-8D4391B3C364}">
      <dgm:prSet/>
      <dgm:spPr/>
      <dgm:t>
        <a:bodyPr/>
        <a:lstStyle/>
        <a:p>
          <a:endParaRPr lang="ru-RU" sz="2000"/>
        </a:p>
      </dgm:t>
    </dgm:pt>
    <dgm:pt modelId="{8A8DD597-E867-4189-9F63-E7FF4C917C21}" type="sibTrans" cxnId="{B6D70193-2E93-4E52-A228-8D4391B3C364}">
      <dgm:prSet/>
      <dgm:spPr/>
      <dgm:t>
        <a:bodyPr/>
        <a:lstStyle/>
        <a:p>
          <a:endParaRPr lang="ru-RU" sz="2000"/>
        </a:p>
      </dgm:t>
    </dgm:pt>
    <dgm:pt modelId="{510CB708-6F89-492A-A788-71AB45E315DB}">
      <dgm:prSet phldrT="[Текст]" custT="1"/>
      <dgm:spPr/>
      <dgm:t>
        <a:bodyPr/>
        <a:lstStyle/>
        <a:p>
          <a:r>
            <a:rPr lang="ru-RU" sz="2000" dirty="0" smtClean="0"/>
            <a:t>Сырьем для получения неорганических препаратов являются горные породы</a:t>
          </a:r>
          <a:r>
            <a:rPr lang="ru-RU" sz="2000" smtClean="0"/>
            <a:t>, </a:t>
          </a:r>
          <a:r>
            <a:rPr lang="ru-RU" sz="2000" smtClean="0"/>
            <a:t>руды,газы</a:t>
          </a:r>
          <a:r>
            <a:rPr lang="ru-RU" sz="2000" dirty="0" smtClean="0"/>
            <a:t>, вода озер и морей, отходы химических производств.</a:t>
          </a:r>
          <a:endParaRPr lang="ru-RU" sz="2000" dirty="0"/>
        </a:p>
      </dgm:t>
    </dgm:pt>
    <dgm:pt modelId="{202269CF-4470-4F93-820E-8EA1319B5528}" type="parTrans" cxnId="{49AEDF43-66F5-4605-B56A-DAD5D14AA9D2}">
      <dgm:prSet/>
      <dgm:spPr/>
      <dgm:t>
        <a:bodyPr/>
        <a:lstStyle/>
        <a:p>
          <a:endParaRPr lang="ru-RU" sz="2000"/>
        </a:p>
      </dgm:t>
    </dgm:pt>
    <dgm:pt modelId="{96D9299C-0BA7-496A-91FA-FB1FF380ED96}" type="sibTrans" cxnId="{49AEDF43-66F5-4605-B56A-DAD5D14AA9D2}">
      <dgm:prSet/>
      <dgm:spPr/>
      <dgm:t>
        <a:bodyPr/>
        <a:lstStyle/>
        <a:p>
          <a:endParaRPr lang="ru-RU" sz="2000"/>
        </a:p>
      </dgm:t>
    </dgm:pt>
    <dgm:pt modelId="{F1146442-3F58-485E-B7BC-BCEF66995CBE}" type="pres">
      <dgm:prSet presAssocID="{36723F62-6DE6-4090-9A0A-E9B5514A4DAD}" presName="hierChild1" presStyleCnt="0">
        <dgm:presLayoutVars>
          <dgm:chPref val="1"/>
          <dgm:dir/>
          <dgm:animOne val="branch"/>
          <dgm:animLvl val="lvl"/>
          <dgm:resizeHandles/>
        </dgm:presLayoutVars>
      </dgm:prSet>
      <dgm:spPr/>
      <dgm:t>
        <a:bodyPr/>
        <a:lstStyle/>
        <a:p>
          <a:endParaRPr lang="ru-RU"/>
        </a:p>
      </dgm:t>
    </dgm:pt>
    <dgm:pt modelId="{E86111F8-19DE-48A3-912D-124DD71B003F}" type="pres">
      <dgm:prSet presAssocID="{CA6CEB62-FA0C-4FB6-A584-E0302668A022}" presName="hierRoot1" presStyleCnt="0"/>
      <dgm:spPr/>
    </dgm:pt>
    <dgm:pt modelId="{55CBC1FC-FBE6-445B-A23A-AC78AED3F50C}" type="pres">
      <dgm:prSet presAssocID="{CA6CEB62-FA0C-4FB6-A584-E0302668A022}" presName="composite" presStyleCnt="0"/>
      <dgm:spPr/>
    </dgm:pt>
    <dgm:pt modelId="{AB76CEF1-F4ED-4EE4-BE09-36914F493418}" type="pres">
      <dgm:prSet presAssocID="{CA6CEB62-FA0C-4FB6-A584-E0302668A022}" presName="background" presStyleLbl="node0" presStyleIdx="0" presStyleCnt="1"/>
      <dgm:spPr>
        <a:solidFill>
          <a:schemeClr val="accent1">
            <a:lumMod val="50000"/>
          </a:schemeClr>
        </a:solidFill>
      </dgm:spPr>
    </dgm:pt>
    <dgm:pt modelId="{E17AB1EE-0B82-43F7-9E6B-FEC3F583E9DC}" type="pres">
      <dgm:prSet presAssocID="{CA6CEB62-FA0C-4FB6-A584-E0302668A022}" presName="text" presStyleLbl="fgAcc0" presStyleIdx="0" presStyleCnt="1" custScaleX="108219" custScaleY="84581">
        <dgm:presLayoutVars>
          <dgm:chPref val="3"/>
        </dgm:presLayoutVars>
      </dgm:prSet>
      <dgm:spPr/>
      <dgm:t>
        <a:bodyPr/>
        <a:lstStyle/>
        <a:p>
          <a:endParaRPr lang="ru-RU"/>
        </a:p>
      </dgm:t>
    </dgm:pt>
    <dgm:pt modelId="{F26D71DE-4DF9-42C3-A2EC-6D63F10872FC}" type="pres">
      <dgm:prSet presAssocID="{CA6CEB62-FA0C-4FB6-A584-E0302668A022}" presName="hierChild2" presStyleCnt="0"/>
      <dgm:spPr/>
    </dgm:pt>
    <dgm:pt modelId="{30EB6B51-A706-4A89-B6E1-AF9F5E5F593E}" type="pres">
      <dgm:prSet presAssocID="{A59FED21-8A9D-4A4E-B782-3261A1D7E2B6}" presName="Name10" presStyleLbl="parChTrans1D2" presStyleIdx="0" presStyleCnt="2"/>
      <dgm:spPr/>
      <dgm:t>
        <a:bodyPr/>
        <a:lstStyle/>
        <a:p>
          <a:endParaRPr lang="ru-RU"/>
        </a:p>
      </dgm:t>
    </dgm:pt>
    <dgm:pt modelId="{13EC0CC5-116F-4078-A0BC-0E82CA8924DE}" type="pres">
      <dgm:prSet presAssocID="{120F28C2-CD31-4DE3-AAB7-24E8F4487C96}" presName="hierRoot2" presStyleCnt="0"/>
      <dgm:spPr/>
    </dgm:pt>
    <dgm:pt modelId="{89608EA9-FC70-444C-875F-16BBA46265F3}" type="pres">
      <dgm:prSet presAssocID="{120F28C2-CD31-4DE3-AAB7-24E8F4487C96}" presName="composite2" presStyleCnt="0"/>
      <dgm:spPr/>
    </dgm:pt>
    <dgm:pt modelId="{6AC08161-D090-4E89-82B3-23C147B37C73}" type="pres">
      <dgm:prSet presAssocID="{120F28C2-CD31-4DE3-AAB7-24E8F4487C96}" presName="background2" presStyleLbl="node2" presStyleIdx="0" presStyleCnt="2"/>
      <dgm:spPr>
        <a:solidFill>
          <a:schemeClr val="accent1">
            <a:lumMod val="50000"/>
          </a:schemeClr>
        </a:solidFill>
      </dgm:spPr>
    </dgm:pt>
    <dgm:pt modelId="{57E69299-94F8-434C-B3A8-E57C7A5B1C28}" type="pres">
      <dgm:prSet presAssocID="{120F28C2-CD31-4DE3-AAB7-24E8F4487C96}" presName="text2" presStyleLbl="fgAcc2" presStyleIdx="0" presStyleCnt="2" custScaleX="108830" custScaleY="46024">
        <dgm:presLayoutVars>
          <dgm:chPref val="3"/>
        </dgm:presLayoutVars>
      </dgm:prSet>
      <dgm:spPr/>
      <dgm:t>
        <a:bodyPr/>
        <a:lstStyle/>
        <a:p>
          <a:endParaRPr lang="ru-RU"/>
        </a:p>
      </dgm:t>
    </dgm:pt>
    <dgm:pt modelId="{8ACBCFC2-89C9-4B2A-BB83-B05ED9F394D6}" type="pres">
      <dgm:prSet presAssocID="{120F28C2-CD31-4DE3-AAB7-24E8F4487C96}" presName="hierChild3" presStyleCnt="0"/>
      <dgm:spPr/>
    </dgm:pt>
    <dgm:pt modelId="{E2858B9A-C4F8-4BB4-92D7-34AE52A96073}" type="pres">
      <dgm:prSet presAssocID="{82781D5E-C3D0-427A-8B8C-FFF6129DD32C}" presName="Name17" presStyleLbl="parChTrans1D3" presStyleIdx="0" presStyleCnt="2"/>
      <dgm:spPr/>
      <dgm:t>
        <a:bodyPr/>
        <a:lstStyle/>
        <a:p>
          <a:endParaRPr lang="ru-RU"/>
        </a:p>
      </dgm:t>
    </dgm:pt>
    <dgm:pt modelId="{41A08351-7D0C-412F-9D1D-7453E39D3D0B}" type="pres">
      <dgm:prSet presAssocID="{9457F834-B523-490B-94D7-B770FC8E7DC1}" presName="hierRoot3" presStyleCnt="0"/>
      <dgm:spPr/>
    </dgm:pt>
    <dgm:pt modelId="{560E87B1-28CF-4BF2-9C6F-0B17F1D4A353}" type="pres">
      <dgm:prSet presAssocID="{9457F834-B523-490B-94D7-B770FC8E7DC1}" presName="composite3" presStyleCnt="0"/>
      <dgm:spPr/>
    </dgm:pt>
    <dgm:pt modelId="{F9C13288-29AC-462E-902B-EF811873659A}" type="pres">
      <dgm:prSet presAssocID="{9457F834-B523-490B-94D7-B770FC8E7DC1}" presName="background3" presStyleLbl="node3" presStyleIdx="0" presStyleCnt="2"/>
      <dgm:spPr>
        <a:solidFill>
          <a:schemeClr val="accent1">
            <a:lumMod val="50000"/>
          </a:schemeClr>
        </a:solidFill>
      </dgm:spPr>
    </dgm:pt>
    <dgm:pt modelId="{BEA7CF86-36D2-4D29-827C-0AD995C2733F}" type="pres">
      <dgm:prSet presAssocID="{9457F834-B523-490B-94D7-B770FC8E7DC1}" presName="text3" presStyleLbl="fgAcc3" presStyleIdx="0" presStyleCnt="2" custScaleX="169788" custScaleY="171287">
        <dgm:presLayoutVars>
          <dgm:chPref val="3"/>
        </dgm:presLayoutVars>
      </dgm:prSet>
      <dgm:spPr/>
      <dgm:t>
        <a:bodyPr/>
        <a:lstStyle/>
        <a:p>
          <a:endParaRPr lang="ru-RU"/>
        </a:p>
      </dgm:t>
    </dgm:pt>
    <dgm:pt modelId="{657DFAF8-F9F4-4D81-B165-11C761073E69}" type="pres">
      <dgm:prSet presAssocID="{9457F834-B523-490B-94D7-B770FC8E7DC1}" presName="hierChild4" presStyleCnt="0"/>
      <dgm:spPr/>
    </dgm:pt>
    <dgm:pt modelId="{279165B5-87CE-46B7-84C7-10103ED47B4F}" type="pres">
      <dgm:prSet presAssocID="{8BFFA43F-D5F5-439B-AC0C-F66AF49BC74A}" presName="Name10" presStyleLbl="parChTrans1D2" presStyleIdx="1" presStyleCnt="2"/>
      <dgm:spPr/>
      <dgm:t>
        <a:bodyPr/>
        <a:lstStyle/>
        <a:p>
          <a:endParaRPr lang="ru-RU"/>
        </a:p>
      </dgm:t>
    </dgm:pt>
    <dgm:pt modelId="{E4DD6716-E9F8-42D8-9568-79EA8B162F13}" type="pres">
      <dgm:prSet presAssocID="{FCC6FFA3-8D7C-4750-81F7-98280A9DE5C6}" presName="hierRoot2" presStyleCnt="0"/>
      <dgm:spPr/>
    </dgm:pt>
    <dgm:pt modelId="{B11108EA-9B7D-4742-AEB5-32354DE82D50}" type="pres">
      <dgm:prSet presAssocID="{FCC6FFA3-8D7C-4750-81F7-98280A9DE5C6}" presName="composite2" presStyleCnt="0"/>
      <dgm:spPr/>
    </dgm:pt>
    <dgm:pt modelId="{8CF821AE-C9D5-40D9-B449-6A3A4842610D}" type="pres">
      <dgm:prSet presAssocID="{FCC6FFA3-8D7C-4750-81F7-98280A9DE5C6}" presName="background2" presStyleLbl="node2" presStyleIdx="1" presStyleCnt="2"/>
      <dgm:spPr>
        <a:solidFill>
          <a:schemeClr val="accent1">
            <a:lumMod val="50000"/>
          </a:schemeClr>
        </a:solidFill>
      </dgm:spPr>
    </dgm:pt>
    <dgm:pt modelId="{0F5895F4-480C-4976-BE34-D3042684DFDD}" type="pres">
      <dgm:prSet presAssocID="{FCC6FFA3-8D7C-4750-81F7-98280A9DE5C6}" presName="text2" presStyleLbl="fgAcc2" presStyleIdx="1" presStyleCnt="2" custScaleX="112215" custScaleY="46024">
        <dgm:presLayoutVars>
          <dgm:chPref val="3"/>
        </dgm:presLayoutVars>
      </dgm:prSet>
      <dgm:spPr/>
      <dgm:t>
        <a:bodyPr/>
        <a:lstStyle/>
        <a:p>
          <a:endParaRPr lang="ru-RU"/>
        </a:p>
      </dgm:t>
    </dgm:pt>
    <dgm:pt modelId="{D65FE6DE-810B-4674-B49D-F4EA4A1ED8E3}" type="pres">
      <dgm:prSet presAssocID="{FCC6FFA3-8D7C-4750-81F7-98280A9DE5C6}" presName="hierChild3" presStyleCnt="0"/>
      <dgm:spPr/>
    </dgm:pt>
    <dgm:pt modelId="{FBE69709-98D4-4736-A6F7-E6A069CB5DEE}" type="pres">
      <dgm:prSet presAssocID="{202269CF-4470-4F93-820E-8EA1319B5528}" presName="Name17" presStyleLbl="parChTrans1D3" presStyleIdx="1" presStyleCnt="2"/>
      <dgm:spPr/>
      <dgm:t>
        <a:bodyPr/>
        <a:lstStyle/>
        <a:p>
          <a:endParaRPr lang="ru-RU"/>
        </a:p>
      </dgm:t>
    </dgm:pt>
    <dgm:pt modelId="{E018E596-467E-4037-AAC1-4C0330395ACA}" type="pres">
      <dgm:prSet presAssocID="{510CB708-6F89-492A-A788-71AB45E315DB}" presName="hierRoot3" presStyleCnt="0"/>
      <dgm:spPr/>
    </dgm:pt>
    <dgm:pt modelId="{D1340214-98E3-4954-A0BE-A720CAF1B55F}" type="pres">
      <dgm:prSet presAssocID="{510CB708-6F89-492A-A788-71AB45E315DB}" presName="composite3" presStyleCnt="0"/>
      <dgm:spPr/>
    </dgm:pt>
    <dgm:pt modelId="{91F6FBA5-658A-4D0B-B103-06BAAC7B9947}" type="pres">
      <dgm:prSet presAssocID="{510CB708-6F89-492A-A788-71AB45E315DB}" presName="background3" presStyleLbl="node3" presStyleIdx="1" presStyleCnt="2"/>
      <dgm:spPr>
        <a:solidFill>
          <a:schemeClr val="accent1">
            <a:lumMod val="50000"/>
          </a:schemeClr>
        </a:solidFill>
      </dgm:spPr>
    </dgm:pt>
    <dgm:pt modelId="{C7A88641-6EF8-4FED-B9F7-3EA4DFD23815}" type="pres">
      <dgm:prSet presAssocID="{510CB708-6F89-492A-A788-71AB45E315DB}" presName="text3" presStyleLbl="fgAcc3" presStyleIdx="1" presStyleCnt="2" custScaleX="171304" custScaleY="167267">
        <dgm:presLayoutVars>
          <dgm:chPref val="3"/>
        </dgm:presLayoutVars>
      </dgm:prSet>
      <dgm:spPr/>
      <dgm:t>
        <a:bodyPr/>
        <a:lstStyle/>
        <a:p>
          <a:endParaRPr lang="ru-RU"/>
        </a:p>
      </dgm:t>
    </dgm:pt>
    <dgm:pt modelId="{5B99E2FF-AA52-42EA-B70D-51B6CEBAFF57}" type="pres">
      <dgm:prSet presAssocID="{510CB708-6F89-492A-A788-71AB45E315DB}" presName="hierChild4" presStyleCnt="0"/>
      <dgm:spPr/>
    </dgm:pt>
  </dgm:ptLst>
  <dgm:cxnLst>
    <dgm:cxn modelId="{503A01F0-8E4A-4D42-B2E3-24526F7E2D1C}" type="presOf" srcId="{A59FED21-8A9D-4A4E-B782-3261A1D7E2B6}" destId="{30EB6B51-A706-4A89-B6E1-AF9F5E5F593E}" srcOrd="0" destOrd="0" presId="urn:microsoft.com/office/officeart/2005/8/layout/hierarchy1"/>
    <dgm:cxn modelId="{28859246-AD16-4141-8431-B5263117865B}" type="presOf" srcId="{8BFFA43F-D5F5-439B-AC0C-F66AF49BC74A}" destId="{279165B5-87CE-46B7-84C7-10103ED47B4F}" srcOrd="0" destOrd="0" presId="urn:microsoft.com/office/officeart/2005/8/layout/hierarchy1"/>
    <dgm:cxn modelId="{4351E386-231C-43C3-BA87-68DEE54AE071}" srcId="{120F28C2-CD31-4DE3-AAB7-24E8F4487C96}" destId="{9457F834-B523-490B-94D7-B770FC8E7DC1}" srcOrd="0" destOrd="0" parTransId="{82781D5E-C3D0-427A-8B8C-FFF6129DD32C}" sibTransId="{576A75C4-9240-49D8-AD26-DEA8DA49B176}"/>
    <dgm:cxn modelId="{AA4A9C2D-B969-4E44-A8ED-F5AB5C685206}" srcId="{36723F62-6DE6-4090-9A0A-E9B5514A4DAD}" destId="{CA6CEB62-FA0C-4FB6-A584-E0302668A022}" srcOrd="0" destOrd="0" parTransId="{B7ABD561-ADF1-4FCB-B417-2F0ED9E38639}" sibTransId="{C391ED70-DAFD-4763-8625-D498C4E32415}"/>
    <dgm:cxn modelId="{2E7C09FA-A886-4415-A95E-2DDE5DF24D2A}" type="presOf" srcId="{510CB708-6F89-492A-A788-71AB45E315DB}" destId="{C7A88641-6EF8-4FED-B9F7-3EA4DFD23815}" srcOrd="0" destOrd="0" presId="urn:microsoft.com/office/officeart/2005/8/layout/hierarchy1"/>
    <dgm:cxn modelId="{D1561C2D-57FD-42E5-AF76-40BBDE80AABD}" type="presOf" srcId="{36723F62-6DE6-4090-9A0A-E9B5514A4DAD}" destId="{F1146442-3F58-485E-B7BC-BCEF66995CBE}" srcOrd="0" destOrd="0" presId="urn:microsoft.com/office/officeart/2005/8/layout/hierarchy1"/>
    <dgm:cxn modelId="{BF839A63-B1B0-442D-B9A5-4D9DDDC9E5A4}" type="presOf" srcId="{120F28C2-CD31-4DE3-AAB7-24E8F4487C96}" destId="{57E69299-94F8-434C-B3A8-E57C7A5B1C28}" srcOrd="0" destOrd="0" presId="urn:microsoft.com/office/officeart/2005/8/layout/hierarchy1"/>
    <dgm:cxn modelId="{B6D70193-2E93-4E52-A228-8D4391B3C364}" srcId="{CA6CEB62-FA0C-4FB6-A584-E0302668A022}" destId="{FCC6FFA3-8D7C-4750-81F7-98280A9DE5C6}" srcOrd="1" destOrd="0" parTransId="{8BFFA43F-D5F5-439B-AC0C-F66AF49BC74A}" sibTransId="{8A8DD597-E867-4189-9F63-E7FF4C917C21}"/>
    <dgm:cxn modelId="{3151A127-4D37-444E-BC07-70BD68D9ABFF}" type="presOf" srcId="{82781D5E-C3D0-427A-8B8C-FFF6129DD32C}" destId="{E2858B9A-C4F8-4BB4-92D7-34AE52A96073}" srcOrd="0" destOrd="0" presId="urn:microsoft.com/office/officeart/2005/8/layout/hierarchy1"/>
    <dgm:cxn modelId="{E805A8F3-5A0D-4D7D-8B02-E60B230185E5}" srcId="{CA6CEB62-FA0C-4FB6-A584-E0302668A022}" destId="{120F28C2-CD31-4DE3-AAB7-24E8F4487C96}" srcOrd="0" destOrd="0" parTransId="{A59FED21-8A9D-4A4E-B782-3261A1D7E2B6}" sibTransId="{68800821-41F4-4F9D-875C-28EE3CDBF0A9}"/>
    <dgm:cxn modelId="{7C6C4432-508B-4D62-8C2B-9F5115DCFEF1}" type="presOf" srcId="{9457F834-B523-490B-94D7-B770FC8E7DC1}" destId="{BEA7CF86-36D2-4D29-827C-0AD995C2733F}" srcOrd="0" destOrd="0" presId="urn:microsoft.com/office/officeart/2005/8/layout/hierarchy1"/>
    <dgm:cxn modelId="{49AEDF43-66F5-4605-B56A-DAD5D14AA9D2}" srcId="{FCC6FFA3-8D7C-4750-81F7-98280A9DE5C6}" destId="{510CB708-6F89-492A-A788-71AB45E315DB}" srcOrd="0" destOrd="0" parTransId="{202269CF-4470-4F93-820E-8EA1319B5528}" sibTransId="{96D9299C-0BA7-496A-91FA-FB1FF380ED96}"/>
    <dgm:cxn modelId="{201E977E-3211-4F33-BDEE-567053F57A00}" type="presOf" srcId="{CA6CEB62-FA0C-4FB6-A584-E0302668A022}" destId="{E17AB1EE-0B82-43F7-9E6B-FEC3F583E9DC}" srcOrd="0" destOrd="0" presId="urn:microsoft.com/office/officeart/2005/8/layout/hierarchy1"/>
    <dgm:cxn modelId="{6D274A9A-92A8-42CF-9D6E-EA9F1A1C1068}" type="presOf" srcId="{FCC6FFA3-8D7C-4750-81F7-98280A9DE5C6}" destId="{0F5895F4-480C-4976-BE34-D3042684DFDD}" srcOrd="0" destOrd="0" presId="urn:microsoft.com/office/officeart/2005/8/layout/hierarchy1"/>
    <dgm:cxn modelId="{A8BF068C-E5DE-4520-8BFF-3511CA737803}" type="presOf" srcId="{202269CF-4470-4F93-820E-8EA1319B5528}" destId="{FBE69709-98D4-4736-A6F7-E6A069CB5DEE}" srcOrd="0" destOrd="0" presId="urn:microsoft.com/office/officeart/2005/8/layout/hierarchy1"/>
    <dgm:cxn modelId="{840757DF-72D0-47F5-AC2B-5C1B5629D461}" type="presParOf" srcId="{F1146442-3F58-485E-B7BC-BCEF66995CBE}" destId="{E86111F8-19DE-48A3-912D-124DD71B003F}" srcOrd="0" destOrd="0" presId="urn:microsoft.com/office/officeart/2005/8/layout/hierarchy1"/>
    <dgm:cxn modelId="{A9B91A4C-A0AC-4A28-8128-D0ADA4BAB125}" type="presParOf" srcId="{E86111F8-19DE-48A3-912D-124DD71B003F}" destId="{55CBC1FC-FBE6-445B-A23A-AC78AED3F50C}" srcOrd="0" destOrd="0" presId="urn:microsoft.com/office/officeart/2005/8/layout/hierarchy1"/>
    <dgm:cxn modelId="{6F14C35A-AC9E-48BB-B690-4826A0FD8607}" type="presParOf" srcId="{55CBC1FC-FBE6-445B-A23A-AC78AED3F50C}" destId="{AB76CEF1-F4ED-4EE4-BE09-36914F493418}" srcOrd="0" destOrd="0" presId="urn:microsoft.com/office/officeart/2005/8/layout/hierarchy1"/>
    <dgm:cxn modelId="{66128A6C-4CAE-4C6E-88AB-3B2BF9437D20}" type="presParOf" srcId="{55CBC1FC-FBE6-445B-A23A-AC78AED3F50C}" destId="{E17AB1EE-0B82-43F7-9E6B-FEC3F583E9DC}" srcOrd="1" destOrd="0" presId="urn:microsoft.com/office/officeart/2005/8/layout/hierarchy1"/>
    <dgm:cxn modelId="{8AD4C706-91A2-4296-AD1E-F4D1BDE5EFAA}" type="presParOf" srcId="{E86111F8-19DE-48A3-912D-124DD71B003F}" destId="{F26D71DE-4DF9-42C3-A2EC-6D63F10872FC}" srcOrd="1" destOrd="0" presId="urn:microsoft.com/office/officeart/2005/8/layout/hierarchy1"/>
    <dgm:cxn modelId="{1117DE02-FCBD-441C-85DC-CB88CF0727D5}" type="presParOf" srcId="{F26D71DE-4DF9-42C3-A2EC-6D63F10872FC}" destId="{30EB6B51-A706-4A89-B6E1-AF9F5E5F593E}" srcOrd="0" destOrd="0" presId="urn:microsoft.com/office/officeart/2005/8/layout/hierarchy1"/>
    <dgm:cxn modelId="{720C6432-4FEA-4F10-B664-8D1635908639}" type="presParOf" srcId="{F26D71DE-4DF9-42C3-A2EC-6D63F10872FC}" destId="{13EC0CC5-116F-4078-A0BC-0E82CA8924DE}" srcOrd="1" destOrd="0" presId="urn:microsoft.com/office/officeart/2005/8/layout/hierarchy1"/>
    <dgm:cxn modelId="{C7E09844-4B9E-4A21-B0EC-5C02F6B5B49E}" type="presParOf" srcId="{13EC0CC5-116F-4078-A0BC-0E82CA8924DE}" destId="{89608EA9-FC70-444C-875F-16BBA46265F3}" srcOrd="0" destOrd="0" presId="urn:microsoft.com/office/officeart/2005/8/layout/hierarchy1"/>
    <dgm:cxn modelId="{0E09F27F-D8EA-415B-820F-B53039B053D6}" type="presParOf" srcId="{89608EA9-FC70-444C-875F-16BBA46265F3}" destId="{6AC08161-D090-4E89-82B3-23C147B37C73}" srcOrd="0" destOrd="0" presId="urn:microsoft.com/office/officeart/2005/8/layout/hierarchy1"/>
    <dgm:cxn modelId="{573A327E-1620-40A7-90C5-64FA62421823}" type="presParOf" srcId="{89608EA9-FC70-444C-875F-16BBA46265F3}" destId="{57E69299-94F8-434C-B3A8-E57C7A5B1C28}" srcOrd="1" destOrd="0" presId="urn:microsoft.com/office/officeart/2005/8/layout/hierarchy1"/>
    <dgm:cxn modelId="{3CB53B23-B8F7-40D8-8781-F5B4642AD69D}" type="presParOf" srcId="{13EC0CC5-116F-4078-A0BC-0E82CA8924DE}" destId="{8ACBCFC2-89C9-4B2A-BB83-B05ED9F394D6}" srcOrd="1" destOrd="0" presId="urn:microsoft.com/office/officeart/2005/8/layout/hierarchy1"/>
    <dgm:cxn modelId="{2BB82321-2BFB-4809-BCDA-4C069F4B20C8}" type="presParOf" srcId="{8ACBCFC2-89C9-4B2A-BB83-B05ED9F394D6}" destId="{E2858B9A-C4F8-4BB4-92D7-34AE52A96073}" srcOrd="0" destOrd="0" presId="urn:microsoft.com/office/officeart/2005/8/layout/hierarchy1"/>
    <dgm:cxn modelId="{04261649-00DE-4B3D-B0C5-40C57C62E13B}" type="presParOf" srcId="{8ACBCFC2-89C9-4B2A-BB83-B05ED9F394D6}" destId="{41A08351-7D0C-412F-9D1D-7453E39D3D0B}" srcOrd="1" destOrd="0" presId="urn:microsoft.com/office/officeart/2005/8/layout/hierarchy1"/>
    <dgm:cxn modelId="{81B56832-6464-4563-B2E5-1508BBD8A80F}" type="presParOf" srcId="{41A08351-7D0C-412F-9D1D-7453E39D3D0B}" destId="{560E87B1-28CF-4BF2-9C6F-0B17F1D4A353}" srcOrd="0" destOrd="0" presId="urn:microsoft.com/office/officeart/2005/8/layout/hierarchy1"/>
    <dgm:cxn modelId="{3C700FDC-B3BA-41CB-8A5D-1A2E924479BE}" type="presParOf" srcId="{560E87B1-28CF-4BF2-9C6F-0B17F1D4A353}" destId="{F9C13288-29AC-462E-902B-EF811873659A}" srcOrd="0" destOrd="0" presId="urn:microsoft.com/office/officeart/2005/8/layout/hierarchy1"/>
    <dgm:cxn modelId="{1DF36461-579D-4B92-9793-2EC42741ED59}" type="presParOf" srcId="{560E87B1-28CF-4BF2-9C6F-0B17F1D4A353}" destId="{BEA7CF86-36D2-4D29-827C-0AD995C2733F}" srcOrd="1" destOrd="0" presId="urn:microsoft.com/office/officeart/2005/8/layout/hierarchy1"/>
    <dgm:cxn modelId="{6140F6F9-AEA6-4C45-AA76-4D342F3BD17F}" type="presParOf" srcId="{41A08351-7D0C-412F-9D1D-7453E39D3D0B}" destId="{657DFAF8-F9F4-4D81-B165-11C761073E69}" srcOrd="1" destOrd="0" presId="urn:microsoft.com/office/officeart/2005/8/layout/hierarchy1"/>
    <dgm:cxn modelId="{0DD00CD4-C58A-481E-A8DB-5F2E3C60D4D6}" type="presParOf" srcId="{F26D71DE-4DF9-42C3-A2EC-6D63F10872FC}" destId="{279165B5-87CE-46B7-84C7-10103ED47B4F}" srcOrd="2" destOrd="0" presId="urn:microsoft.com/office/officeart/2005/8/layout/hierarchy1"/>
    <dgm:cxn modelId="{FC21741B-06AA-4B32-942C-B2906DDD7ECC}" type="presParOf" srcId="{F26D71DE-4DF9-42C3-A2EC-6D63F10872FC}" destId="{E4DD6716-E9F8-42D8-9568-79EA8B162F13}" srcOrd="3" destOrd="0" presId="urn:microsoft.com/office/officeart/2005/8/layout/hierarchy1"/>
    <dgm:cxn modelId="{9384078D-A8A9-4407-8176-3272A3958511}" type="presParOf" srcId="{E4DD6716-E9F8-42D8-9568-79EA8B162F13}" destId="{B11108EA-9B7D-4742-AEB5-32354DE82D50}" srcOrd="0" destOrd="0" presId="urn:microsoft.com/office/officeart/2005/8/layout/hierarchy1"/>
    <dgm:cxn modelId="{1789349D-40D3-474A-8C87-DC3DE0A32F5C}" type="presParOf" srcId="{B11108EA-9B7D-4742-AEB5-32354DE82D50}" destId="{8CF821AE-C9D5-40D9-B449-6A3A4842610D}" srcOrd="0" destOrd="0" presId="urn:microsoft.com/office/officeart/2005/8/layout/hierarchy1"/>
    <dgm:cxn modelId="{0D716C25-7AEB-4381-A1D8-312B3FC6F35B}" type="presParOf" srcId="{B11108EA-9B7D-4742-AEB5-32354DE82D50}" destId="{0F5895F4-480C-4976-BE34-D3042684DFDD}" srcOrd="1" destOrd="0" presId="urn:microsoft.com/office/officeart/2005/8/layout/hierarchy1"/>
    <dgm:cxn modelId="{504E1A05-4AD8-42D8-917D-76C772EF8531}" type="presParOf" srcId="{E4DD6716-E9F8-42D8-9568-79EA8B162F13}" destId="{D65FE6DE-810B-4674-B49D-F4EA4A1ED8E3}" srcOrd="1" destOrd="0" presId="urn:microsoft.com/office/officeart/2005/8/layout/hierarchy1"/>
    <dgm:cxn modelId="{CD3387A6-49EE-4A32-9743-9B3399317863}" type="presParOf" srcId="{D65FE6DE-810B-4674-B49D-F4EA4A1ED8E3}" destId="{FBE69709-98D4-4736-A6F7-E6A069CB5DEE}" srcOrd="0" destOrd="0" presId="urn:microsoft.com/office/officeart/2005/8/layout/hierarchy1"/>
    <dgm:cxn modelId="{D60D8914-1CC8-4E25-92EA-EEA611F68220}" type="presParOf" srcId="{D65FE6DE-810B-4674-B49D-F4EA4A1ED8E3}" destId="{E018E596-467E-4037-AAC1-4C0330395ACA}" srcOrd="1" destOrd="0" presId="urn:microsoft.com/office/officeart/2005/8/layout/hierarchy1"/>
    <dgm:cxn modelId="{3E19565A-263F-4075-94E9-D94ECFA34CC0}" type="presParOf" srcId="{E018E596-467E-4037-AAC1-4C0330395ACA}" destId="{D1340214-98E3-4954-A0BE-A720CAF1B55F}" srcOrd="0" destOrd="0" presId="urn:microsoft.com/office/officeart/2005/8/layout/hierarchy1"/>
    <dgm:cxn modelId="{1A734A5C-389A-4D4F-B6C2-8BA6AEF201B7}" type="presParOf" srcId="{D1340214-98E3-4954-A0BE-A720CAF1B55F}" destId="{91F6FBA5-658A-4D0B-B103-06BAAC7B9947}" srcOrd="0" destOrd="0" presId="urn:microsoft.com/office/officeart/2005/8/layout/hierarchy1"/>
    <dgm:cxn modelId="{CAD5B53C-306E-4B99-B095-57BEF6F22149}" type="presParOf" srcId="{D1340214-98E3-4954-A0BE-A720CAF1B55F}" destId="{C7A88641-6EF8-4FED-B9F7-3EA4DFD23815}" srcOrd="1" destOrd="0" presId="urn:microsoft.com/office/officeart/2005/8/layout/hierarchy1"/>
    <dgm:cxn modelId="{4D75D770-3FD4-4C6F-961D-5695A216155A}" type="presParOf" srcId="{E018E596-467E-4037-AAC1-4C0330395ACA}" destId="{5B99E2FF-AA52-42EA-B70D-51B6CEBAFF57}"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1F43D4-1270-4BED-AEF3-B62BDC1B433B}" type="doc">
      <dgm:prSet loTypeId="urn:microsoft.com/office/officeart/2011/layout/TabList" loCatId="list" qsTypeId="urn:microsoft.com/office/officeart/2005/8/quickstyle/simple3" qsCatId="simple" csTypeId="urn:microsoft.com/office/officeart/2005/8/colors/accent1_2" csCatId="accent1" phldr="1"/>
      <dgm:spPr/>
      <dgm:t>
        <a:bodyPr/>
        <a:lstStyle/>
        <a:p>
          <a:endParaRPr lang="ru-RU"/>
        </a:p>
      </dgm:t>
    </dgm:pt>
    <dgm:pt modelId="{6BCD627A-1D88-46E0-95CA-ABB580221097}">
      <dgm:prSet phldrT="[Текст]" custT="1"/>
      <dgm:spPr/>
      <dgm:t>
        <a:bodyPr/>
        <a:lstStyle/>
        <a:p>
          <a:r>
            <a:rPr lang="ru-RU" sz="2400" dirty="0" smtClean="0"/>
            <a:t>Терапевтические группы</a:t>
          </a:r>
          <a:endParaRPr lang="ru-RU" sz="2400" dirty="0"/>
        </a:p>
      </dgm:t>
    </dgm:pt>
    <dgm:pt modelId="{D0A2A7A5-D797-4B8A-8448-DCD989D040AB}" type="parTrans" cxnId="{DB3E03F8-9917-4E8C-B5E8-F074C33755B6}">
      <dgm:prSet/>
      <dgm:spPr/>
      <dgm:t>
        <a:bodyPr/>
        <a:lstStyle/>
        <a:p>
          <a:endParaRPr lang="ru-RU" sz="3600"/>
        </a:p>
      </dgm:t>
    </dgm:pt>
    <dgm:pt modelId="{2DAAE30B-147B-4565-83C0-F4D953DAC727}" type="sibTrans" cxnId="{DB3E03F8-9917-4E8C-B5E8-F074C33755B6}">
      <dgm:prSet/>
      <dgm:spPr/>
      <dgm:t>
        <a:bodyPr/>
        <a:lstStyle/>
        <a:p>
          <a:endParaRPr lang="ru-RU" sz="3600"/>
        </a:p>
      </dgm:t>
    </dgm:pt>
    <dgm:pt modelId="{5351E98B-5B15-4DF2-A68A-C377A3A816E3}">
      <dgm:prSet phldrT="[Текст]" custT="1"/>
      <dgm:spPr/>
      <dgm:t>
        <a:bodyPr/>
        <a:lstStyle/>
        <a:p>
          <a:r>
            <a:rPr lang="ru-RU" sz="1400" dirty="0" smtClean="0"/>
            <a:t>препараты для лечения воспалений</a:t>
          </a:r>
          <a:endParaRPr lang="ru-RU" sz="1400" dirty="0"/>
        </a:p>
      </dgm:t>
    </dgm:pt>
    <dgm:pt modelId="{5ECD9F72-37D2-47CB-927C-7FA5945FD28A}" type="parTrans" cxnId="{953A2D96-C4C1-4678-B3EA-F6BF20C774E2}">
      <dgm:prSet/>
      <dgm:spPr/>
      <dgm:t>
        <a:bodyPr/>
        <a:lstStyle/>
        <a:p>
          <a:endParaRPr lang="ru-RU" sz="3600"/>
        </a:p>
      </dgm:t>
    </dgm:pt>
    <dgm:pt modelId="{B175CB7F-1B15-4394-985A-E3BC6A16362A}" type="sibTrans" cxnId="{953A2D96-C4C1-4678-B3EA-F6BF20C774E2}">
      <dgm:prSet/>
      <dgm:spPr/>
      <dgm:t>
        <a:bodyPr/>
        <a:lstStyle/>
        <a:p>
          <a:endParaRPr lang="ru-RU" sz="3600"/>
        </a:p>
      </dgm:t>
    </dgm:pt>
    <dgm:pt modelId="{F324B3BC-1493-4A12-9EAF-3E3E03DC617A}">
      <dgm:prSet phldrT="[Текст]" custT="1"/>
      <dgm:spPr/>
      <dgm:t>
        <a:bodyPr/>
        <a:lstStyle/>
        <a:p>
          <a:r>
            <a:rPr lang="ru-RU" sz="2000" dirty="0" smtClean="0"/>
            <a:t>Фармакологическому действию, то есть вызываемому эффекту</a:t>
          </a:r>
          <a:endParaRPr lang="ru-RU" sz="2000" dirty="0"/>
        </a:p>
      </dgm:t>
    </dgm:pt>
    <dgm:pt modelId="{901009A3-E443-4D29-BDE6-F487B2041F2A}" type="parTrans" cxnId="{5E6735B3-8F18-4F77-9F15-E5912A92CC72}">
      <dgm:prSet/>
      <dgm:spPr/>
      <dgm:t>
        <a:bodyPr/>
        <a:lstStyle/>
        <a:p>
          <a:endParaRPr lang="ru-RU" sz="3600"/>
        </a:p>
      </dgm:t>
    </dgm:pt>
    <dgm:pt modelId="{CC0A9B4D-F797-4858-996E-72199255B85B}" type="sibTrans" cxnId="{5E6735B3-8F18-4F77-9F15-E5912A92CC72}">
      <dgm:prSet/>
      <dgm:spPr/>
      <dgm:t>
        <a:bodyPr/>
        <a:lstStyle/>
        <a:p>
          <a:endParaRPr lang="ru-RU" sz="3600"/>
        </a:p>
      </dgm:t>
    </dgm:pt>
    <dgm:pt modelId="{890C5CD3-8EBB-4EA5-9E87-8525EE8BAC46}">
      <dgm:prSet phldrT="[Текст]" custT="1"/>
      <dgm:spPr/>
      <dgm:t>
        <a:bodyPr/>
        <a:lstStyle/>
        <a:p>
          <a:r>
            <a:rPr lang="ru-RU" sz="1400" dirty="0" smtClean="0"/>
            <a:t>вазодилататоры — </a:t>
          </a:r>
          <a:r>
            <a:rPr lang="ru-RU" sz="1400" dirty="0" smtClean="0"/>
            <a:t>расширяющие </a:t>
          </a:r>
          <a:r>
            <a:rPr lang="ru-RU" sz="1400" dirty="0" smtClean="0"/>
            <a:t>сосуды</a:t>
          </a:r>
          <a:endParaRPr lang="ru-RU" sz="1400" dirty="0"/>
        </a:p>
      </dgm:t>
    </dgm:pt>
    <dgm:pt modelId="{51EFC9FB-3A22-4BCD-924B-217A2D8C7EFD}" type="parTrans" cxnId="{78D38C0F-2877-440D-84B6-0489938E0420}">
      <dgm:prSet/>
      <dgm:spPr/>
      <dgm:t>
        <a:bodyPr/>
        <a:lstStyle/>
        <a:p>
          <a:endParaRPr lang="ru-RU" sz="3600"/>
        </a:p>
      </dgm:t>
    </dgm:pt>
    <dgm:pt modelId="{01A48D67-B3CE-4567-8A8C-EC6317B0EC72}" type="sibTrans" cxnId="{78D38C0F-2877-440D-84B6-0489938E0420}">
      <dgm:prSet/>
      <dgm:spPr/>
      <dgm:t>
        <a:bodyPr/>
        <a:lstStyle/>
        <a:p>
          <a:endParaRPr lang="ru-RU" sz="3600"/>
        </a:p>
      </dgm:t>
    </dgm:pt>
    <dgm:pt modelId="{0C38D5EC-8776-4EAE-99EA-B969D0C51C2A}">
      <dgm:prSet phldrT="[Текст]" custT="1"/>
      <dgm:spPr/>
      <dgm:t>
        <a:bodyPr/>
        <a:lstStyle/>
        <a:p>
          <a:r>
            <a:rPr lang="ru-RU" sz="2000" dirty="0" smtClean="0"/>
            <a:t>Химическому строению</a:t>
          </a:r>
          <a:endParaRPr lang="ru-RU" sz="2000" dirty="0"/>
        </a:p>
      </dgm:t>
    </dgm:pt>
    <dgm:pt modelId="{B1340E57-441A-4BA6-B565-9525526943BB}" type="parTrans" cxnId="{F29E37C9-926D-466A-BB75-F431262080F2}">
      <dgm:prSet/>
      <dgm:spPr/>
      <dgm:t>
        <a:bodyPr/>
        <a:lstStyle/>
        <a:p>
          <a:endParaRPr lang="ru-RU" sz="3600"/>
        </a:p>
      </dgm:t>
    </dgm:pt>
    <dgm:pt modelId="{1633A7C2-2F5B-426B-BDDF-DA280FC08551}" type="sibTrans" cxnId="{F29E37C9-926D-466A-BB75-F431262080F2}">
      <dgm:prSet/>
      <dgm:spPr/>
      <dgm:t>
        <a:bodyPr/>
        <a:lstStyle/>
        <a:p>
          <a:endParaRPr lang="ru-RU" sz="3600"/>
        </a:p>
      </dgm:t>
    </dgm:pt>
    <dgm:pt modelId="{3F26472A-0B5E-40D4-B352-03B572D9EB42}">
      <dgm:prSet phldrT="[Текст]" phldr="1" custT="1"/>
      <dgm:spPr/>
      <dgm:t>
        <a:bodyPr/>
        <a:lstStyle/>
        <a:p>
          <a:endParaRPr lang="ru-RU" sz="2000" dirty="0"/>
        </a:p>
      </dgm:t>
    </dgm:pt>
    <dgm:pt modelId="{32CAC3FE-277E-4735-ACE3-38160020C13A}" type="parTrans" cxnId="{EDFA97B4-9164-45B2-B645-A6161EB5476E}">
      <dgm:prSet/>
      <dgm:spPr/>
      <dgm:t>
        <a:bodyPr/>
        <a:lstStyle/>
        <a:p>
          <a:endParaRPr lang="ru-RU" sz="3600"/>
        </a:p>
      </dgm:t>
    </dgm:pt>
    <dgm:pt modelId="{EB8CC3E0-0386-44F7-A21D-9F7C7539EB58}" type="sibTrans" cxnId="{EDFA97B4-9164-45B2-B645-A6161EB5476E}">
      <dgm:prSet/>
      <dgm:spPr/>
      <dgm:t>
        <a:bodyPr/>
        <a:lstStyle/>
        <a:p>
          <a:endParaRPr lang="ru-RU" sz="3600"/>
        </a:p>
      </dgm:t>
    </dgm:pt>
    <dgm:pt modelId="{951569B4-8A10-4537-8179-7900E286CFC5}">
      <dgm:prSet phldrT="[Текст]" custT="1"/>
      <dgm:spPr/>
      <dgm:t>
        <a:bodyPr/>
        <a:lstStyle/>
        <a:p>
          <a:r>
            <a:rPr lang="ru-RU" sz="2000" dirty="0" smtClean="0"/>
            <a:t>Нозологическому принципу, лекарства применяются для лечения строго определенной болезни</a:t>
          </a:r>
          <a:endParaRPr lang="ru-RU" sz="2000" dirty="0"/>
        </a:p>
      </dgm:t>
    </dgm:pt>
    <dgm:pt modelId="{52C49F86-318B-4C19-9E62-D5ACD0E0AB37}" type="parTrans" cxnId="{A53D24DF-8DAA-4E69-9B3B-97826BFB0C6B}">
      <dgm:prSet/>
      <dgm:spPr/>
      <dgm:t>
        <a:bodyPr/>
        <a:lstStyle/>
        <a:p>
          <a:endParaRPr lang="ru-RU" sz="3600"/>
        </a:p>
      </dgm:t>
    </dgm:pt>
    <dgm:pt modelId="{A2E41CB7-5055-47AC-8F8C-28C3637DEC42}" type="sibTrans" cxnId="{A53D24DF-8DAA-4E69-9B3B-97826BFB0C6B}">
      <dgm:prSet/>
      <dgm:spPr/>
      <dgm:t>
        <a:bodyPr/>
        <a:lstStyle/>
        <a:p>
          <a:endParaRPr lang="ru-RU" sz="3600"/>
        </a:p>
      </dgm:t>
    </dgm:pt>
    <dgm:pt modelId="{ADB931AC-1F42-4B9A-8756-299F4AF1EA41}">
      <dgm:prSet phldrT="[Текст]" custT="1"/>
      <dgm:spPr/>
      <dgm:t>
        <a:bodyPr/>
        <a:lstStyle/>
        <a:p>
          <a:r>
            <a:rPr lang="ru-RU" sz="1400" dirty="0" smtClean="0"/>
            <a:t>салицилаты</a:t>
          </a:r>
          <a:endParaRPr lang="ru-RU" sz="1400" dirty="0"/>
        </a:p>
      </dgm:t>
    </dgm:pt>
    <dgm:pt modelId="{6F32BDBA-8DB3-4310-A3C8-1BB3ABA630D9}" type="parTrans" cxnId="{78EE9B87-0842-4E6D-A5AB-E5F14548661C}">
      <dgm:prSet/>
      <dgm:spPr/>
      <dgm:t>
        <a:bodyPr/>
        <a:lstStyle/>
        <a:p>
          <a:endParaRPr lang="ru-RU" sz="3600"/>
        </a:p>
      </dgm:t>
    </dgm:pt>
    <dgm:pt modelId="{A9F6349B-A1BF-469C-87E8-C1203A4341B4}" type="sibTrans" cxnId="{78EE9B87-0842-4E6D-A5AB-E5F14548661C}">
      <dgm:prSet/>
      <dgm:spPr/>
      <dgm:t>
        <a:bodyPr/>
        <a:lstStyle/>
        <a:p>
          <a:endParaRPr lang="ru-RU" sz="3600"/>
        </a:p>
      </dgm:t>
    </dgm:pt>
    <dgm:pt modelId="{ABD3AE54-096D-4616-BC9A-B891BC128A78}">
      <dgm:prSet phldrT="[Текст]" custT="1"/>
      <dgm:spPr/>
      <dgm:t>
        <a:bodyPr/>
        <a:lstStyle/>
        <a:p>
          <a:endParaRPr lang="ru-RU" sz="2400" dirty="0"/>
        </a:p>
      </dgm:t>
    </dgm:pt>
    <dgm:pt modelId="{03246273-EAFD-4474-B247-5623523E020A}" type="sibTrans" cxnId="{FF301CB7-C158-4C71-8370-79C806C607A1}">
      <dgm:prSet/>
      <dgm:spPr/>
      <dgm:t>
        <a:bodyPr/>
        <a:lstStyle/>
        <a:p>
          <a:endParaRPr lang="ru-RU" sz="3600"/>
        </a:p>
      </dgm:t>
    </dgm:pt>
    <dgm:pt modelId="{ED48E9F5-7EBB-4946-96D8-414736F3B62B}" type="parTrans" cxnId="{FF301CB7-C158-4C71-8370-79C806C607A1}">
      <dgm:prSet/>
      <dgm:spPr/>
      <dgm:t>
        <a:bodyPr/>
        <a:lstStyle/>
        <a:p>
          <a:endParaRPr lang="ru-RU" sz="3600"/>
        </a:p>
      </dgm:t>
    </dgm:pt>
    <dgm:pt modelId="{E4171DCE-FBA1-4230-99A2-8F6385974CE3}">
      <dgm:prSet phldrT="[Текст]" custT="1"/>
      <dgm:spPr/>
      <dgm:t>
        <a:bodyPr/>
        <a:lstStyle/>
        <a:p>
          <a:r>
            <a:rPr lang="ru-RU" sz="1400" dirty="0" smtClean="0"/>
            <a:t>противомикробные препараты</a:t>
          </a:r>
          <a:endParaRPr lang="ru-RU" sz="1400" dirty="0"/>
        </a:p>
      </dgm:t>
    </dgm:pt>
    <dgm:pt modelId="{2DDCCE03-580E-4C73-9934-D35E194EB972}" type="parTrans" cxnId="{D30521C4-73F1-4D22-A11C-50166D9A011E}">
      <dgm:prSet/>
      <dgm:spPr/>
      <dgm:t>
        <a:bodyPr/>
        <a:lstStyle/>
        <a:p>
          <a:endParaRPr lang="ru-RU" sz="3600"/>
        </a:p>
      </dgm:t>
    </dgm:pt>
    <dgm:pt modelId="{53E732B5-F7D6-4FD7-A8B5-B76B118D3912}" type="sibTrans" cxnId="{D30521C4-73F1-4D22-A11C-50166D9A011E}">
      <dgm:prSet/>
      <dgm:spPr/>
      <dgm:t>
        <a:bodyPr/>
        <a:lstStyle/>
        <a:p>
          <a:endParaRPr lang="ru-RU" sz="3600"/>
        </a:p>
      </dgm:t>
    </dgm:pt>
    <dgm:pt modelId="{E6DCACBF-7C05-4793-B6E6-C558E7EC0359}">
      <dgm:prSet phldrT="[Текст]" custT="1"/>
      <dgm:spPr/>
      <dgm:t>
        <a:bodyPr/>
        <a:lstStyle/>
        <a:p>
          <a:r>
            <a:rPr lang="ru-RU" sz="1400" dirty="0" smtClean="0"/>
            <a:t>снижения артериального давления</a:t>
          </a:r>
          <a:endParaRPr lang="ru-RU" sz="1400" dirty="0"/>
        </a:p>
      </dgm:t>
    </dgm:pt>
    <dgm:pt modelId="{B7D745C7-B33D-47D5-A0F0-9C2DD16D2E97}" type="parTrans" cxnId="{9A5013AD-8406-4F0D-B0F5-B0CD82A3C963}">
      <dgm:prSet/>
      <dgm:spPr/>
      <dgm:t>
        <a:bodyPr/>
        <a:lstStyle/>
        <a:p>
          <a:endParaRPr lang="ru-RU" sz="3600"/>
        </a:p>
      </dgm:t>
    </dgm:pt>
    <dgm:pt modelId="{D1884721-DF0B-4F20-A7E0-4C30827530F3}" type="sibTrans" cxnId="{9A5013AD-8406-4F0D-B0F5-B0CD82A3C963}">
      <dgm:prSet/>
      <dgm:spPr/>
      <dgm:t>
        <a:bodyPr/>
        <a:lstStyle/>
        <a:p>
          <a:endParaRPr lang="ru-RU" sz="3600"/>
        </a:p>
      </dgm:t>
    </dgm:pt>
    <dgm:pt modelId="{AC6D4954-C87A-44BD-84C2-B18B18C3C403}">
      <dgm:prSet phldrT="[Текст]" custT="1"/>
      <dgm:spPr/>
      <dgm:t>
        <a:bodyPr/>
        <a:lstStyle/>
        <a:p>
          <a:r>
            <a:rPr lang="ru-RU" sz="1400" dirty="0" smtClean="0"/>
            <a:t>анальгетики — снижающие болевое раздражение</a:t>
          </a:r>
          <a:endParaRPr lang="ru-RU" sz="1400" dirty="0"/>
        </a:p>
      </dgm:t>
    </dgm:pt>
    <dgm:pt modelId="{383A3719-7BB2-4E04-8F31-5A36AE018BA3}" type="parTrans" cxnId="{92D19E8F-159C-4E77-8702-71CF53DDF2BA}">
      <dgm:prSet/>
      <dgm:spPr/>
      <dgm:t>
        <a:bodyPr/>
        <a:lstStyle/>
        <a:p>
          <a:endParaRPr lang="ru-RU" sz="3600"/>
        </a:p>
      </dgm:t>
    </dgm:pt>
    <dgm:pt modelId="{CDEE335E-E5BF-4715-B147-BA4BCF0594B4}" type="sibTrans" cxnId="{92D19E8F-159C-4E77-8702-71CF53DDF2BA}">
      <dgm:prSet/>
      <dgm:spPr/>
      <dgm:t>
        <a:bodyPr/>
        <a:lstStyle/>
        <a:p>
          <a:endParaRPr lang="ru-RU" sz="3600"/>
        </a:p>
      </dgm:t>
    </dgm:pt>
    <dgm:pt modelId="{70576EE2-ECAF-4F01-A802-96214321AD44}">
      <dgm:prSet phldrT="[Текст]" custT="1"/>
      <dgm:spPr/>
      <dgm:t>
        <a:bodyPr/>
        <a:lstStyle/>
        <a:p>
          <a:r>
            <a:rPr lang="ru-RU" sz="1400" dirty="0" smtClean="0"/>
            <a:t>спазмолитики — устраняющие спазм сосудов</a:t>
          </a:r>
          <a:endParaRPr lang="ru-RU" sz="1400" dirty="0"/>
        </a:p>
      </dgm:t>
    </dgm:pt>
    <dgm:pt modelId="{62342231-77AF-43D3-873F-4FBB02E873A8}" type="parTrans" cxnId="{858D1C55-6E7E-4106-B184-10356F4F1F22}">
      <dgm:prSet/>
      <dgm:spPr/>
      <dgm:t>
        <a:bodyPr/>
        <a:lstStyle/>
        <a:p>
          <a:endParaRPr lang="ru-RU" sz="3600"/>
        </a:p>
      </dgm:t>
    </dgm:pt>
    <dgm:pt modelId="{3873DA11-8081-4BE7-B514-238C3685CE6F}" type="sibTrans" cxnId="{858D1C55-6E7E-4106-B184-10356F4F1F22}">
      <dgm:prSet/>
      <dgm:spPr/>
      <dgm:t>
        <a:bodyPr/>
        <a:lstStyle/>
        <a:p>
          <a:endParaRPr lang="ru-RU" sz="3600"/>
        </a:p>
      </dgm:t>
    </dgm:pt>
    <dgm:pt modelId="{BB5802BC-C77C-430D-AD7C-F543B7C3C998}">
      <dgm:prSet phldrT="[Текст]" custT="1"/>
      <dgm:spPr/>
      <dgm:t>
        <a:bodyPr/>
        <a:lstStyle/>
        <a:p>
          <a:r>
            <a:rPr lang="ru-RU" sz="1400" dirty="0" err="1" smtClean="0"/>
            <a:t>Фторхинолоны</a:t>
          </a:r>
          <a:endParaRPr lang="ru-RU" sz="1400" dirty="0"/>
        </a:p>
      </dgm:t>
    </dgm:pt>
    <dgm:pt modelId="{A30D9493-896D-48D3-8DCD-6C0535D6B862}" type="parTrans" cxnId="{4E5D1460-FB0A-4B01-9FB6-6D39C78F1532}">
      <dgm:prSet/>
      <dgm:spPr/>
      <dgm:t>
        <a:bodyPr/>
        <a:lstStyle/>
        <a:p>
          <a:endParaRPr lang="ru-RU" sz="3600"/>
        </a:p>
      </dgm:t>
    </dgm:pt>
    <dgm:pt modelId="{A2C47444-0E47-4DA3-8C38-CA1CC02D12B7}" type="sibTrans" cxnId="{4E5D1460-FB0A-4B01-9FB6-6D39C78F1532}">
      <dgm:prSet/>
      <dgm:spPr/>
      <dgm:t>
        <a:bodyPr/>
        <a:lstStyle/>
        <a:p>
          <a:endParaRPr lang="ru-RU" sz="3600"/>
        </a:p>
      </dgm:t>
    </dgm:pt>
    <dgm:pt modelId="{424AFF82-2A8E-44FE-B0E2-CE73F3363AB9}">
      <dgm:prSet phldrT="[Текст]" custT="1"/>
      <dgm:spPr/>
      <dgm:t>
        <a:bodyPr/>
        <a:lstStyle/>
        <a:p>
          <a:r>
            <a:rPr lang="ru-RU" sz="1400" dirty="0" smtClean="0"/>
            <a:t>бронхиальной астмы</a:t>
          </a:r>
          <a:endParaRPr lang="ru-RU" sz="1400" dirty="0"/>
        </a:p>
      </dgm:t>
    </dgm:pt>
    <dgm:pt modelId="{798FEF76-3CE2-4681-B5B5-662F7CEF8254}" type="parTrans" cxnId="{C6230DD7-2114-416B-A9BB-F1F9F2BCCD65}">
      <dgm:prSet/>
      <dgm:spPr/>
      <dgm:t>
        <a:bodyPr/>
        <a:lstStyle/>
        <a:p>
          <a:endParaRPr lang="ru-RU" sz="3600"/>
        </a:p>
      </dgm:t>
    </dgm:pt>
    <dgm:pt modelId="{9CD34FAC-794A-4480-9198-FE4D5EA666E0}" type="sibTrans" cxnId="{C6230DD7-2114-416B-A9BB-F1F9F2BCCD65}">
      <dgm:prSet/>
      <dgm:spPr/>
      <dgm:t>
        <a:bodyPr/>
        <a:lstStyle/>
        <a:p>
          <a:endParaRPr lang="ru-RU" sz="3600"/>
        </a:p>
      </dgm:t>
    </dgm:pt>
    <dgm:pt modelId="{8D9F2853-2A49-4367-95AE-B34CE78EEF7E}">
      <dgm:prSet phldrT="[Текст]" custT="1"/>
      <dgm:spPr/>
      <dgm:t>
        <a:bodyPr/>
        <a:lstStyle/>
        <a:p>
          <a:r>
            <a:rPr lang="ru-RU" sz="1400" dirty="0" smtClean="0"/>
            <a:t>средства для лечения инфаркта миокарда</a:t>
          </a:r>
          <a:endParaRPr lang="ru-RU" sz="1400" dirty="0"/>
        </a:p>
      </dgm:t>
    </dgm:pt>
    <dgm:pt modelId="{6246642B-0711-479E-9B67-1442FA704570}" type="parTrans" cxnId="{A862D870-69EB-4291-AA2C-85B983971893}">
      <dgm:prSet/>
      <dgm:spPr/>
      <dgm:t>
        <a:bodyPr/>
        <a:lstStyle/>
        <a:p>
          <a:endParaRPr lang="ru-RU" sz="3600"/>
        </a:p>
      </dgm:t>
    </dgm:pt>
    <dgm:pt modelId="{8C3B3D17-9208-4EB8-8B29-FC26492CDDAC}" type="sibTrans" cxnId="{A862D870-69EB-4291-AA2C-85B983971893}">
      <dgm:prSet/>
      <dgm:spPr/>
      <dgm:t>
        <a:bodyPr/>
        <a:lstStyle/>
        <a:p>
          <a:endParaRPr lang="ru-RU" sz="3600"/>
        </a:p>
      </dgm:t>
    </dgm:pt>
    <dgm:pt modelId="{25502730-8C5E-4613-9D95-1EF477F0AE72}">
      <dgm:prSet phldrT="[Текст]" custT="1"/>
      <dgm:spPr/>
      <dgm:t>
        <a:bodyPr/>
        <a:lstStyle/>
        <a:p>
          <a:endParaRPr lang="ru-RU" sz="2000" dirty="0"/>
        </a:p>
      </dgm:t>
    </dgm:pt>
    <dgm:pt modelId="{61455A8B-EC07-46DE-9208-69812871B941}" type="parTrans" cxnId="{26DEFB68-2A8E-456D-B4D2-362FBBE4C1CE}">
      <dgm:prSet/>
      <dgm:spPr/>
      <dgm:t>
        <a:bodyPr/>
        <a:lstStyle/>
        <a:p>
          <a:endParaRPr lang="ru-RU" sz="3600"/>
        </a:p>
      </dgm:t>
    </dgm:pt>
    <dgm:pt modelId="{25F7DF6A-26AF-4512-8F08-72150699167D}" type="sibTrans" cxnId="{26DEFB68-2A8E-456D-B4D2-362FBBE4C1CE}">
      <dgm:prSet/>
      <dgm:spPr/>
      <dgm:t>
        <a:bodyPr/>
        <a:lstStyle/>
        <a:p>
          <a:endParaRPr lang="ru-RU" sz="3600"/>
        </a:p>
      </dgm:t>
    </dgm:pt>
    <dgm:pt modelId="{A96582CC-54EB-4450-A3C4-106A212C4B4D}">
      <dgm:prSet phldrT="[Текст]" custT="1"/>
      <dgm:spPr/>
      <dgm:t>
        <a:bodyPr/>
        <a:lstStyle/>
        <a:p>
          <a:r>
            <a:rPr lang="ru-RU" sz="1400" dirty="0" smtClean="0"/>
            <a:t>и др.</a:t>
          </a:r>
          <a:endParaRPr lang="ru-RU" sz="1400" dirty="0"/>
        </a:p>
      </dgm:t>
    </dgm:pt>
    <dgm:pt modelId="{70E5311C-E8A0-4105-910B-ABCBDB3E6D5E}" type="parTrans" cxnId="{ACF67D4F-BA1B-4389-A542-8D0915FFCAAC}">
      <dgm:prSet/>
      <dgm:spPr/>
      <dgm:t>
        <a:bodyPr/>
        <a:lstStyle/>
        <a:p>
          <a:endParaRPr lang="ru-RU"/>
        </a:p>
      </dgm:t>
    </dgm:pt>
    <dgm:pt modelId="{8C7D640E-537E-4C62-82AA-A86196E6FF71}" type="sibTrans" cxnId="{ACF67D4F-BA1B-4389-A542-8D0915FFCAAC}">
      <dgm:prSet/>
      <dgm:spPr/>
      <dgm:t>
        <a:bodyPr/>
        <a:lstStyle/>
        <a:p>
          <a:endParaRPr lang="ru-RU"/>
        </a:p>
      </dgm:t>
    </dgm:pt>
    <dgm:pt modelId="{4FFEC25C-D69C-49B3-8ACD-7EA784B15F79}">
      <dgm:prSet phldrT="[Текст]" phldr="1" custT="1"/>
      <dgm:spPr>
        <a:ln>
          <a:noFill/>
        </a:ln>
      </dgm:spPr>
      <dgm:t>
        <a:bodyPr/>
        <a:lstStyle/>
        <a:p>
          <a:endParaRPr lang="ru-RU" sz="2000" dirty="0"/>
        </a:p>
      </dgm:t>
    </dgm:pt>
    <dgm:pt modelId="{C5D62F4A-D045-4E79-96D7-214B90EE0816}" type="sibTrans" cxnId="{88193819-9850-4E98-AD69-BF351714ADF7}">
      <dgm:prSet/>
      <dgm:spPr/>
      <dgm:t>
        <a:bodyPr/>
        <a:lstStyle/>
        <a:p>
          <a:endParaRPr lang="ru-RU" sz="3600"/>
        </a:p>
      </dgm:t>
    </dgm:pt>
    <dgm:pt modelId="{4ADC2D58-2A12-420F-A2B0-DBA5733C982E}" type="parTrans" cxnId="{88193819-9850-4E98-AD69-BF351714ADF7}">
      <dgm:prSet/>
      <dgm:spPr/>
      <dgm:t>
        <a:bodyPr/>
        <a:lstStyle/>
        <a:p>
          <a:endParaRPr lang="ru-RU" sz="3600"/>
        </a:p>
      </dgm:t>
    </dgm:pt>
    <dgm:pt modelId="{7D81B28C-DC7F-4714-AEAB-3B46B67F4E6F}" type="pres">
      <dgm:prSet presAssocID="{7F1F43D4-1270-4BED-AEF3-B62BDC1B433B}" presName="Name0" presStyleCnt="0">
        <dgm:presLayoutVars>
          <dgm:chMax/>
          <dgm:chPref val="3"/>
          <dgm:dir/>
          <dgm:animOne val="branch"/>
          <dgm:animLvl val="lvl"/>
        </dgm:presLayoutVars>
      </dgm:prSet>
      <dgm:spPr/>
      <dgm:t>
        <a:bodyPr/>
        <a:lstStyle/>
        <a:p>
          <a:endParaRPr lang="ru-RU"/>
        </a:p>
      </dgm:t>
    </dgm:pt>
    <dgm:pt modelId="{AA61500C-7860-461D-8662-E521984E3855}" type="pres">
      <dgm:prSet presAssocID="{6BCD627A-1D88-46E0-95CA-ABB580221097}" presName="composite" presStyleCnt="0"/>
      <dgm:spPr/>
    </dgm:pt>
    <dgm:pt modelId="{FC290EC0-490A-43D4-8E1B-0984B2B2ACF1}" type="pres">
      <dgm:prSet presAssocID="{6BCD627A-1D88-46E0-95CA-ABB580221097}" presName="FirstChild" presStyleLbl="revTx" presStyleIdx="0" presStyleCnt="8" custLinFactY="205897" custLinFactNeighborX="-7" custLinFactNeighborY="300000">
        <dgm:presLayoutVars>
          <dgm:chMax val="0"/>
          <dgm:chPref val="0"/>
          <dgm:bulletEnabled val="1"/>
        </dgm:presLayoutVars>
      </dgm:prSet>
      <dgm:spPr/>
      <dgm:t>
        <a:bodyPr/>
        <a:lstStyle/>
        <a:p>
          <a:endParaRPr lang="ru-RU"/>
        </a:p>
      </dgm:t>
    </dgm:pt>
    <dgm:pt modelId="{04D8D269-C5DB-4923-9367-B713C9C9C051}" type="pres">
      <dgm:prSet presAssocID="{6BCD627A-1D88-46E0-95CA-ABB580221097}" presName="Parent" presStyleLbl="alignNode1" presStyleIdx="0" presStyleCnt="4" custScaleX="384615" custLinFactNeighborX="71686" custLinFactNeighborY="7465">
        <dgm:presLayoutVars>
          <dgm:chMax val="3"/>
          <dgm:chPref val="3"/>
          <dgm:bulletEnabled val="1"/>
        </dgm:presLayoutVars>
      </dgm:prSet>
      <dgm:spPr/>
      <dgm:t>
        <a:bodyPr/>
        <a:lstStyle/>
        <a:p>
          <a:endParaRPr lang="ru-RU"/>
        </a:p>
      </dgm:t>
    </dgm:pt>
    <dgm:pt modelId="{6C717309-6570-49E0-AD17-9992C10240C2}" type="pres">
      <dgm:prSet presAssocID="{6BCD627A-1D88-46E0-95CA-ABB580221097}" presName="Accent" presStyleLbl="parChTrans1D1" presStyleIdx="0" presStyleCnt="4" custFlipVert="1" custSzY="45720" custScaleX="20929" custLinFactY="-1000000" custLinFactNeighborX="-4862" custLinFactNeighborY="-1051022"/>
      <dgm:spPr/>
    </dgm:pt>
    <dgm:pt modelId="{4E8EC407-A4C1-4F42-87A9-9152716CEE23}" type="pres">
      <dgm:prSet presAssocID="{6BCD627A-1D88-46E0-95CA-ABB580221097}" presName="Child" presStyleLbl="revTx" presStyleIdx="1" presStyleCnt="8">
        <dgm:presLayoutVars>
          <dgm:chMax val="0"/>
          <dgm:chPref val="0"/>
          <dgm:bulletEnabled val="1"/>
        </dgm:presLayoutVars>
      </dgm:prSet>
      <dgm:spPr/>
      <dgm:t>
        <a:bodyPr/>
        <a:lstStyle/>
        <a:p>
          <a:endParaRPr lang="ru-RU"/>
        </a:p>
      </dgm:t>
    </dgm:pt>
    <dgm:pt modelId="{72C94A7B-FE66-4E6B-AAA9-A7D4E519976D}" type="pres">
      <dgm:prSet presAssocID="{2DAAE30B-147B-4565-83C0-F4D953DAC727}" presName="sibTrans" presStyleCnt="0"/>
      <dgm:spPr/>
    </dgm:pt>
    <dgm:pt modelId="{A69BF6F0-3B70-4D73-A38A-8CDF977DD992}" type="pres">
      <dgm:prSet presAssocID="{F324B3BC-1493-4A12-9EAF-3E3E03DC617A}" presName="composite" presStyleCnt="0"/>
      <dgm:spPr/>
    </dgm:pt>
    <dgm:pt modelId="{E0F1FB30-9C75-4E59-B6F2-9DE74E35C016}" type="pres">
      <dgm:prSet presAssocID="{F324B3BC-1493-4A12-9EAF-3E3E03DC617A}" presName="FirstChild" presStyleLbl="revTx" presStyleIdx="2" presStyleCnt="8" custLinFactY="65492" custLinFactNeighborX="-2937" custLinFactNeighborY="100000">
        <dgm:presLayoutVars>
          <dgm:chMax val="0"/>
          <dgm:chPref val="0"/>
          <dgm:bulletEnabled val="1"/>
        </dgm:presLayoutVars>
      </dgm:prSet>
      <dgm:spPr/>
      <dgm:t>
        <a:bodyPr/>
        <a:lstStyle/>
        <a:p>
          <a:endParaRPr lang="ru-RU"/>
        </a:p>
      </dgm:t>
    </dgm:pt>
    <dgm:pt modelId="{78495EF7-AC96-4E67-8A4C-9D00C5173E96}" type="pres">
      <dgm:prSet presAssocID="{F324B3BC-1493-4A12-9EAF-3E3E03DC617A}" presName="Parent" presStyleLbl="alignNode1" presStyleIdx="1" presStyleCnt="4" custScaleX="384615" custScaleY="170751" custLinFactNeighborX="71686" custLinFactNeighborY="-7473">
        <dgm:presLayoutVars>
          <dgm:chMax val="3"/>
          <dgm:chPref val="3"/>
          <dgm:bulletEnabled val="1"/>
        </dgm:presLayoutVars>
      </dgm:prSet>
      <dgm:spPr/>
      <dgm:t>
        <a:bodyPr/>
        <a:lstStyle/>
        <a:p>
          <a:endParaRPr lang="ru-RU"/>
        </a:p>
      </dgm:t>
    </dgm:pt>
    <dgm:pt modelId="{24CC070D-7399-4150-A8A0-B72D7ECE8FD7}" type="pres">
      <dgm:prSet presAssocID="{F324B3BC-1493-4A12-9EAF-3E3E03DC617A}" presName="Accent" presStyleLbl="parChTrans1D1" presStyleIdx="1" presStyleCnt="4" custFlipVert="1" custSzY="144016" custScaleX="77426" custLinFactY="263458" custLinFactNeighborX="-40" custLinFactNeighborY="300000"/>
      <dgm:spPr>
        <a:ln>
          <a:noFill/>
        </a:ln>
      </dgm:spPr>
    </dgm:pt>
    <dgm:pt modelId="{FE38C89D-BC21-46A4-9593-B52E98BFF562}" type="pres">
      <dgm:prSet presAssocID="{F324B3BC-1493-4A12-9EAF-3E3E03DC617A}" presName="Child" presStyleLbl="revTx" presStyleIdx="3" presStyleCnt="8">
        <dgm:presLayoutVars>
          <dgm:chMax val="0"/>
          <dgm:chPref val="0"/>
          <dgm:bulletEnabled val="1"/>
        </dgm:presLayoutVars>
      </dgm:prSet>
      <dgm:spPr/>
      <dgm:t>
        <a:bodyPr/>
        <a:lstStyle/>
        <a:p>
          <a:endParaRPr lang="ru-RU"/>
        </a:p>
      </dgm:t>
    </dgm:pt>
    <dgm:pt modelId="{AA2AE8EA-CAB9-4BD9-A260-FD6C687F0E22}" type="pres">
      <dgm:prSet presAssocID="{CC0A9B4D-F797-4858-996E-72199255B85B}" presName="sibTrans" presStyleCnt="0"/>
      <dgm:spPr/>
    </dgm:pt>
    <dgm:pt modelId="{81EB5342-BBD6-4F47-8E3F-F2F95FE4541A}" type="pres">
      <dgm:prSet presAssocID="{0C38D5EC-8776-4EAE-99EA-B969D0C51C2A}" presName="composite" presStyleCnt="0"/>
      <dgm:spPr/>
    </dgm:pt>
    <dgm:pt modelId="{A5E95A5C-CCCB-4376-A54B-754552514FD3}" type="pres">
      <dgm:prSet presAssocID="{0C38D5EC-8776-4EAE-99EA-B969D0C51C2A}" presName="FirstChild" presStyleLbl="revTx" presStyleIdx="4" presStyleCnt="8">
        <dgm:presLayoutVars>
          <dgm:chMax val="0"/>
          <dgm:chPref val="0"/>
          <dgm:bulletEnabled val="1"/>
        </dgm:presLayoutVars>
      </dgm:prSet>
      <dgm:spPr/>
      <dgm:t>
        <a:bodyPr/>
        <a:lstStyle/>
        <a:p>
          <a:endParaRPr lang="ru-RU"/>
        </a:p>
      </dgm:t>
    </dgm:pt>
    <dgm:pt modelId="{913F0AEF-DEA6-4E26-8622-443A0B6E7E54}" type="pres">
      <dgm:prSet presAssocID="{0C38D5EC-8776-4EAE-99EA-B969D0C51C2A}" presName="Parent" presStyleLbl="alignNode1" presStyleIdx="2" presStyleCnt="4" custScaleX="384615" custLinFactNeighborX="71687" custLinFactNeighborY="20170">
        <dgm:presLayoutVars>
          <dgm:chMax val="3"/>
          <dgm:chPref val="3"/>
          <dgm:bulletEnabled val="1"/>
        </dgm:presLayoutVars>
      </dgm:prSet>
      <dgm:spPr/>
      <dgm:t>
        <a:bodyPr/>
        <a:lstStyle/>
        <a:p>
          <a:endParaRPr lang="ru-RU"/>
        </a:p>
      </dgm:t>
    </dgm:pt>
    <dgm:pt modelId="{4BC59477-A8E9-4FB4-8A30-506B2DA03A1E}" type="pres">
      <dgm:prSet presAssocID="{0C38D5EC-8776-4EAE-99EA-B969D0C51C2A}" presName="Accent" presStyleLbl="parChTrans1D1" presStyleIdx="2" presStyleCnt="4" custSzY="45720" custScaleX="75417"/>
      <dgm:spPr>
        <a:ln>
          <a:noFill/>
        </a:ln>
      </dgm:spPr>
    </dgm:pt>
    <dgm:pt modelId="{0F773AA2-0CA0-4FD4-AAF5-81BB882868B1}" type="pres">
      <dgm:prSet presAssocID="{0C38D5EC-8776-4EAE-99EA-B969D0C51C2A}" presName="Child" presStyleLbl="revTx" presStyleIdx="5" presStyleCnt="8" custScaleY="95759">
        <dgm:presLayoutVars>
          <dgm:chMax val="0"/>
          <dgm:chPref val="0"/>
          <dgm:bulletEnabled val="1"/>
        </dgm:presLayoutVars>
      </dgm:prSet>
      <dgm:spPr/>
      <dgm:t>
        <a:bodyPr/>
        <a:lstStyle/>
        <a:p>
          <a:endParaRPr lang="ru-RU"/>
        </a:p>
      </dgm:t>
    </dgm:pt>
    <dgm:pt modelId="{9861B448-C8DF-47AA-9B18-C79333FD2650}" type="pres">
      <dgm:prSet presAssocID="{1633A7C2-2F5B-426B-BDDF-DA280FC08551}" presName="sibTrans" presStyleCnt="0"/>
      <dgm:spPr/>
    </dgm:pt>
    <dgm:pt modelId="{E41356EB-04AF-44CA-AD41-E95C6773C860}" type="pres">
      <dgm:prSet presAssocID="{951569B4-8A10-4537-8179-7900E286CFC5}" presName="composite" presStyleCnt="0"/>
      <dgm:spPr/>
    </dgm:pt>
    <dgm:pt modelId="{D8CFF9F8-65F5-45AD-B87B-C462C07034C5}" type="pres">
      <dgm:prSet presAssocID="{951569B4-8A10-4537-8179-7900E286CFC5}" presName="FirstChild" presStyleLbl="revTx" presStyleIdx="6" presStyleCnt="8" custScaleX="87156" custLinFactNeighborX="8147" custLinFactNeighborY="1328">
        <dgm:presLayoutVars>
          <dgm:chMax val="0"/>
          <dgm:chPref val="0"/>
          <dgm:bulletEnabled val="1"/>
        </dgm:presLayoutVars>
      </dgm:prSet>
      <dgm:spPr/>
      <dgm:t>
        <a:bodyPr/>
        <a:lstStyle/>
        <a:p>
          <a:endParaRPr lang="ru-RU"/>
        </a:p>
      </dgm:t>
    </dgm:pt>
    <dgm:pt modelId="{BB3736E5-C1AF-40C8-9F1D-F1DAB1B2789E}" type="pres">
      <dgm:prSet presAssocID="{951569B4-8A10-4537-8179-7900E286CFC5}" presName="Parent" presStyleLbl="alignNode1" presStyleIdx="3" presStyleCnt="4" custScaleX="384615" custScaleY="173645" custLinFactNeighborX="62548" custLinFactNeighborY="-7488">
        <dgm:presLayoutVars>
          <dgm:chMax val="3"/>
          <dgm:chPref val="3"/>
          <dgm:bulletEnabled val="1"/>
        </dgm:presLayoutVars>
      </dgm:prSet>
      <dgm:spPr/>
      <dgm:t>
        <a:bodyPr/>
        <a:lstStyle/>
        <a:p>
          <a:endParaRPr lang="ru-RU"/>
        </a:p>
      </dgm:t>
    </dgm:pt>
    <dgm:pt modelId="{49EF66A7-F326-42D4-A95B-51799A1EA142}" type="pres">
      <dgm:prSet presAssocID="{951569B4-8A10-4537-8179-7900E286CFC5}" presName="Accent" presStyleLbl="parChTrans1D1" presStyleIdx="3" presStyleCnt="4" custFlipVert="1" custFlipHor="1" custSzY="218206" custScaleX="47522"/>
      <dgm:spPr>
        <a:ln>
          <a:noFill/>
        </a:ln>
      </dgm:spPr>
    </dgm:pt>
    <dgm:pt modelId="{0045A51D-35A5-4C04-8469-D0F68A774E15}" type="pres">
      <dgm:prSet presAssocID="{951569B4-8A10-4537-8179-7900E286CFC5}" presName="Child" presStyleLbl="revTx" presStyleIdx="7" presStyleCnt="8">
        <dgm:presLayoutVars>
          <dgm:chMax val="0"/>
          <dgm:chPref val="0"/>
          <dgm:bulletEnabled val="1"/>
        </dgm:presLayoutVars>
      </dgm:prSet>
      <dgm:spPr/>
      <dgm:t>
        <a:bodyPr/>
        <a:lstStyle/>
        <a:p>
          <a:endParaRPr lang="ru-RU"/>
        </a:p>
      </dgm:t>
    </dgm:pt>
  </dgm:ptLst>
  <dgm:cxnLst>
    <dgm:cxn modelId="{EDFA97B4-9164-45B2-B645-A6161EB5476E}" srcId="{0C38D5EC-8776-4EAE-99EA-B969D0C51C2A}" destId="{3F26472A-0B5E-40D4-B352-03B572D9EB42}" srcOrd="0" destOrd="0" parTransId="{32CAC3FE-277E-4735-ACE3-38160020C13A}" sibTransId="{EB8CC3E0-0386-44F7-A21D-9F7C7539EB58}"/>
    <dgm:cxn modelId="{5E6735B3-8F18-4F77-9F15-E5912A92CC72}" srcId="{7F1F43D4-1270-4BED-AEF3-B62BDC1B433B}" destId="{F324B3BC-1493-4A12-9EAF-3E3E03DC617A}" srcOrd="1" destOrd="0" parTransId="{901009A3-E443-4D29-BDE6-F487B2041F2A}" sibTransId="{CC0A9B4D-F797-4858-996E-72199255B85B}"/>
    <dgm:cxn modelId="{9A5013AD-8406-4F0D-B0F5-B0CD82A3C963}" srcId="{6BCD627A-1D88-46E0-95CA-ABB580221097}" destId="{E6DCACBF-7C05-4793-B6E6-C558E7EC0359}" srcOrd="2" destOrd="0" parTransId="{B7D745C7-B33D-47D5-A0F0-9C2DD16D2E97}" sibTransId="{D1884721-DF0B-4F20-A7E0-4C30827530F3}"/>
    <dgm:cxn modelId="{883EC926-9B46-4E2E-867A-AB953B47FF2E}" type="presOf" srcId="{7F1F43D4-1270-4BED-AEF3-B62BDC1B433B}" destId="{7D81B28C-DC7F-4714-AEAB-3B46B67F4E6F}" srcOrd="0" destOrd="0" presId="urn:microsoft.com/office/officeart/2011/layout/TabList"/>
    <dgm:cxn modelId="{31784768-F963-497A-B3F6-BEE37D9A074A}" type="presOf" srcId="{E4171DCE-FBA1-4230-99A2-8F6385974CE3}" destId="{4E8EC407-A4C1-4F42-87A9-9152716CEE23}" srcOrd="0" destOrd="2" presId="urn:microsoft.com/office/officeart/2011/layout/TabList"/>
    <dgm:cxn modelId="{9055B5D0-DE79-46E7-B114-C4EC769AEAB1}" type="presOf" srcId="{70576EE2-ECAF-4F01-A802-96214321AD44}" destId="{FE38C89D-BC21-46A4-9593-B52E98BFF562}" srcOrd="0" destOrd="1" presId="urn:microsoft.com/office/officeart/2011/layout/TabList"/>
    <dgm:cxn modelId="{53D525CC-F82E-4D61-AC36-DA68CD8BFA1C}" type="presOf" srcId="{AC6D4954-C87A-44BD-84C2-B18B18C3C403}" destId="{FE38C89D-BC21-46A4-9593-B52E98BFF562}" srcOrd="0" destOrd="2" presId="urn:microsoft.com/office/officeart/2011/layout/TabList"/>
    <dgm:cxn modelId="{40B1A4FC-84D6-4B62-94A1-45EA4A530FB1}" type="presOf" srcId="{5351E98B-5B15-4DF2-A68A-C377A3A816E3}" destId="{4E8EC407-A4C1-4F42-87A9-9152716CEE23}" srcOrd="0" destOrd="0" presId="urn:microsoft.com/office/officeart/2011/layout/TabList"/>
    <dgm:cxn modelId="{4E5D1460-FB0A-4B01-9FB6-6D39C78F1532}" srcId="{0C38D5EC-8776-4EAE-99EA-B969D0C51C2A}" destId="{BB5802BC-C77C-430D-AD7C-F543B7C3C998}" srcOrd="2" destOrd="0" parTransId="{A30D9493-896D-48D3-8DCD-6C0535D6B862}" sibTransId="{A2C47444-0E47-4DA3-8C38-CA1CC02D12B7}"/>
    <dgm:cxn modelId="{FF301CB7-C158-4C71-8370-79C806C607A1}" srcId="{6BCD627A-1D88-46E0-95CA-ABB580221097}" destId="{ABD3AE54-096D-4616-BC9A-B891BC128A78}" srcOrd="0" destOrd="0" parTransId="{ED48E9F5-7EBB-4946-96D8-414736F3B62B}" sibTransId="{03246273-EAFD-4474-B247-5623523E020A}"/>
    <dgm:cxn modelId="{12AA192E-3FC4-4953-B0DE-8570949E8F23}" type="presOf" srcId="{6BCD627A-1D88-46E0-95CA-ABB580221097}" destId="{04D8D269-C5DB-4923-9367-B713C9C9C051}" srcOrd="0" destOrd="0" presId="urn:microsoft.com/office/officeart/2011/layout/TabList"/>
    <dgm:cxn modelId="{8709915D-1284-4865-A9BB-CCD1A2CF0F64}" type="presOf" srcId="{951569B4-8A10-4537-8179-7900E286CFC5}" destId="{BB3736E5-C1AF-40C8-9F1D-F1DAB1B2789E}" srcOrd="0" destOrd="0" presId="urn:microsoft.com/office/officeart/2011/layout/TabList"/>
    <dgm:cxn modelId="{7AAB7A0A-DD4A-4C4D-B82E-38372F131A9D}" type="presOf" srcId="{A96582CC-54EB-4450-A3C4-106A212C4B4D}" destId="{0045A51D-35A5-4C04-8469-D0F68A774E15}" srcOrd="0" destOrd="2" presId="urn:microsoft.com/office/officeart/2011/layout/TabList"/>
    <dgm:cxn modelId="{78EE9B87-0842-4E6D-A5AB-E5F14548661C}" srcId="{0C38D5EC-8776-4EAE-99EA-B969D0C51C2A}" destId="{ADB931AC-1F42-4B9A-8756-299F4AF1EA41}" srcOrd="1" destOrd="0" parTransId="{6F32BDBA-8DB3-4310-A3C8-1BB3ABA630D9}" sibTransId="{A9F6349B-A1BF-469C-87E8-C1203A4341B4}"/>
    <dgm:cxn modelId="{C3358E78-1231-45ED-8B00-7A2C5C662642}" type="presOf" srcId="{4FFEC25C-D69C-49B3-8ACD-7EA784B15F79}" destId="{E0F1FB30-9C75-4E59-B6F2-9DE74E35C016}" srcOrd="0" destOrd="0" presId="urn:microsoft.com/office/officeart/2011/layout/TabList"/>
    <dgm:cxn modelId="{624F578A-E897-4026-B841-E135F2E1A44E}" type="presOf" srcId="{0C38D5EC-8776-4EAE-99EA-B969D0C51C2A}" destId="{913F0AEF-DEA6-4E26-8622-443A0B6E7E54}" srcOrd="0" destOrd="0" presId="urn:microsoft.com/office/officeart/2011/layout/TabList"/>
    <dgm:cxn modelId="{953A2D96-C4C1-4678-B3EA-F6BF20C774E2}" srcId="{6BCD627A-1D88-46E0-95CA-ABB580221097}" destId="{5351E98B-5B15-4DF2-A68A-C377A3A816E3}" srcOrd="1" destOrd="0" parTransId="{5ECD9F72-37D2-47CB-927C-7FA5945FD28A}" sibTransId="{B175CB7F-1B15-4394-985A-E3BC6A16362A}"/>
    <dgm:cxn modelId="{3EE2FF66-F6FA-4136-8E11-4F7DD7790183}" type="presOf" srcId="{F324B3BC-1493-4A12-9EAF-3E3E03DC617A}" destId="{78495EF7-AC96-4E67-8A4C-9D00C5173E96}" srcOrd="0" destOrd="0" presId="urn:microsoft.com/office/officeart/2011/layout/TabList"/>
    <dgm:cxn modelId="{CB061A35-3723-425C-8FE9-E5799BDFF762}" type="presOf" srcId="{E6DCACBF-7C05-4793-B6E6-C558E7EC0359}" destId="{4E8EC407-A4C1-4F42-87A9-9152716CEE23}" srcOrd="0" destOrd="1" presId="urn:microsoft.com/office/officeart/2011/layout/TabList"/>
    <dgm:cxn modelId="{DB3E03F8-9917-4E8C-B5E8-F074C33755B6}" srcId="{7F1F43D4-1270-4BED-AEF3-B62BDC1B433B}" destId="{6BCD627A-1D88-46E0-95CA-ABB580221097}" srcOrd="0" destOrd="0" parTransId="{D0A2A7A5-D797-4B8A-8448-DCD989D040AB}" sibTransId="{2DAAE30B-147B-4565-83C0-F4D953DAC727}"/>
    <dgm:cxn modelId="{52B8570E-2203-46AD-972A-46A5C1A302AF}" type="presOf" srcId="{BB5802BC-C77C-430D-AD7C-F543B7C3C998}" destId="{0F773AA2-0CA0-4FD4-AAF5-81BB882868B1}" srcOrd="0" destOrd="1" presId="urn:microsoft.com/office/officeart/2011/layout/TabList"/>
    <dgm:cxn modelId="{BC47AFAC-EF31-4971-B0EB-F5BE5BBACFAF}" type="presOf" srcId="{25502730-8C5E-4613-9D95-1EF477F0AE72}" destId="{D8CFF9F8-65F5-45AD-B87B-C462C07034C5}" srcOrd="0" destOrd="0" presId="urn:microsoft.com/office/officeart/2011/layout/TabList"/>
    <dgm:cxn modelId="{26DEFB68-2A8E-456D-B4D2-362FBBE4C1CE}" srcId="{951569B4-8A10-4537-8179-7900E286CFC5}" destId="{25502730-8C5E-4613-9D95-1EF477F0AE72}" srcOrd="0" destOrd="0" parTransId="{61455A8B-EC07-46DE-9208-69812871B941}" sibTransId="{25F7DF6A-26AF-4512-8F08-72150699167D}"/>
    <dgm:cxn modelId="{A862D870-69EB-4291-AA2C-85B983971893}" srcId="{951569B4-8A10-4537-8179-7900E286CFC5}" destId="{8D9F2853-2A49-4367-95AE-B34CE78EEF7E}" srcOrd="2" destOrd="0" parTransId="{6246642B-0711-479E-9B67-1442FA704570}" sibTransId="{8C3B3D17-9208-4EB8-8B29-FC26492CDDAC}"/>
    <dgm:cxn modelId="{2F0930F3-6040-4F7B-BBDC-07BEBF8DB29C}" type="presOf" srcId="{890C5CD3-8EBB-4EA5-9E87-8525EE8BAC46}" destId="{FE38C89D-BC21-46A4-9593-B52E98BFF562}" srcOrd="0" destOrd="0" presId="urn:microsoft.com/office/officeart/2011/layout/TabList"/>
    <dgm:cxn modelId="{858D1C55-6E7E-4106-B184-10356F4F1F22}" srcId="{F324B3BC-1493-4A12-9EAF-3E3E03DC617A}" destId="{70576EE2-ECAF-4F01-A802-96214321AD44}" srcOrd="2" destOrd="0" parTransId="{62342231-77AF-43D3-873F-4FBB02E873A8}" sibTransId="{3873DA11-8081-4BE7-B514-238C3685CE6F}"/>
    <dgm:cxn modelId="{E8A64356-E64D-4C88-A89C-AC651189619B}" type="presOf" srcId="{3F26472A-0B5E-40D4-B352-03B572D9EB42}" destId="{A5E95A5C-CCCB-4376-A54B-754552514FD3}" srcOrd="0" destOrd="0" presId="urn:microsoft.com/office/officeart/2011/layout/TabList"/>
    <dgm:cxn modelId="{C6230DD7-2114-416B-A9BB-F1F9F2BCCD65}" srcId="{951569B4-8A10-4537-8179-7900E286CFC5}" destId="{424AFF82-2A8E-44FE-B0E2-CE73F3363AB9}" srcOrd="1" destOrd="0" parTransId="{798FEF76-3CE2-4681-B5B5-662F7CEF8254}" sibTransId="{9CD34FAC-794A-4480-9198-FE4D5EA666E0}"/>
    <dgm:cxn modelId="{ACF67D4F-BA1B-4389-A542-8D0915FFCAAC}" srcId="{951569B4-8A10-4537-8179-7900E286CFC5}" destId="{A96582CC-54EB-4450-A3C4-106A212C4B4D}" srcOrd="3" destOrd="0" parTransId="{70E5311C-E8A0-4105-910B-ABCBDB3E6D5E}" sibTransId="{8C7D640E-537E-4C62-82AA-A86196E6FF71}"/>
    <dgm:cxn modelId="{EDF45251-BB90-4143-9375-57F7FA06E95A}" type="presOf" srcId="{ADB931AC-1F42-4B9A-8756-299F4AF1EA41}" destId="{0F773AA2-0CA0-4FD4-AAF5-81BB882868B1}" srcOrd="0" destOrd="0" presId="urn:microsoft.com/office/officeart/2011/layout/TabList"/>
    <dgm:cxn modelId="{233AE67D-BFCA-4B0A-A515-CB3A26E1E982}" type="presOf" srcId="{424AFF82-2A8E-44FE-B0E2-CE73F3363AB9}" destId="{0045A51D-35A5-4C04-8469-D0F68A774E15}" srcOrd="0" destOrd="0" presId="urn:microsoft.com/office/officeart/2011/layout/TabList"/>
    <dgm:cxn modelId="{78D38C0F-2877-440D-84B6-0489938E0420}" srcId="{F324B3BC-1493-4A12-9EAF-3E3E03DC617A}" destId="{890C5CD3-8EBB-4EA5-9E87-8525EE8BAC46}" srcOrd="1" destOrd="0" parTransId="{51EFC9FB-3A22-4BCD-924B-217A2D8C7EFD}" sibTransId="{01A48D67-B3CE-4567-8A8C-EC6317B0EC72}"/>
    <dgm:cxn modelId="{59A32003-00C2-49E7-9C01-676D38D53D8F}" type="presOf" srcId="{8D9F2853-2A49-4367-95AE-B34CE78EEF7E}" destId="{0045A51D-35A5-4C04-8469-D0F68A774E15}" srcOrd="0" destOrd="1" presId="urn:microsoft.com/office/officeart/2011/layout/TabList"/>
    <dgm:cxn modelId="{D30521C4-73F1-4D22-A11C-50166D9A011E}" srcId="{6BCD627A-1D88-46E0-95CA-ABB580221097}" destId="{E4171DCE-FBA1-4230-99A2-8F6385974CE3}" srcOrd="3" destOrd="0" parTransId="{2DDCCE03-580E-4C73-9934-D35E194EB972}" sibTransId="{53E732B5-F7D6-4FD7-A8B5-B76B118D3912}"/>
    <dgm:cxn modelId="{F29E37C9-926D-466A-BB75-F431262080F2}" srcId="{7F1F43D4-1270-4BED-AEF3-B62BDC1B433B}" destId="{0C38D5EC-8776-4EAE-99EA-B969D0C51C2A}" srcOrd="2" destOrd="0" parTransId="{B1340E57-441A-4BA6-B565-9525526943BB}" sibTransId="{1633A7C2-2F5B-426B-BDDF-DA280FC08551}"/>
    <dgm:cxn modelId="{88193819-9850-4E98-AD69-BF351714ADF7}" srcId="{F324B3BC-1493-4A12-9EAF-3E3E03DC617A}" destId="{4FFEC25C-D69C-49B3-8ACD-7EA784B15F79}" srcOrd="0" destOrd="0" parTransId="{4ADC2D58-2A12-420F-A2B0-DBA5733C982E}" sibTransId="{C5D62F4A-D045-4E79-96D7-214B90EE0816}"/>
    <dgm:cxn modelId="{F0307867-74AA-4EE4-B403-57268DAE24A3}" type="presOf" srcId="{ABD3AE54-096D-4616-BC9A-B891BC128A78}" destId="{FC290EC0-490A-43D4-8E1B-0984B2B2ACF1}" srcOrd="0" destOrd="0" presId="urn:microsoft.com/office/officeart/2011/layout/TabList"/>
    <dgm:cxn modelId="{A53D24DF-8DAA-4E69-9B3B-97826BFB0C6B}" srcId="{7F1F43D4-1270-4BED-AEF3-B62BDC1B433B}" destId="{951569B4-8A10-4537-8179-7900E286CFC5}" srcOrd="3" destOrd="0" parTransId="{52C49F86-318B-4C19-9E62-D5ACD0E0AB37}" sibTransId="{A2E41CB7-5055-47AC-8F8C-28C3637DEC42}"/>
    <dgm:cxn modelId="{92D19E8F-159C-4E77-8702-71CF53DDF2BA}" srcId="{F324B3BC-1493-4A12-9EAF-3E3E03DC617A}" destId="{AC6D4954-C87A-44BD-84C2-B18B18C3C403}" srcOrd="3" destOrd="0" parTransId="{383A3719-7BB2-4E04-8F31-5A36AE018BA3}" sibTransId="{CDEE335E-E5BF-4715-B147-BA4BCF0594B4}"/>
    <dgm:cxn modelId="{338B0A22-FAC7-4DE6-B2A3-24F29CF850F0}" type="presParOf" srcId="{7D81B28C-DC7F-4714-AEAB-3B46B67F4E6F}" destId="{AA61500C-7860-461D-8662-E521984E3855}" srcOrd="0" destOrd="0" presId="urn:microsoft.com/office/officeart/2011/layout/TabList"/>
    <dgm:cxn modelId="{49F55C11-C883-412E-A94A-81EC2E4C6551}" type="presParOf" srcId="{AA61500C-7860-461D-8662-E521984E3855}" destId="{FC290EC0-490A-43D4-8E1B-0984B2B2ACF1}" srcOrd="0" destOrd="0" presId="urn:microsoft.com/office/officeart/2011/layout/TabList"/>
    <dgm:cxn modelId="{A6730E8A-BA7F-4467-AF3E-F0C3747DD8F9}" type="presParOf" srcId="{AA61500C-7860-461D-8662-E521984E3855}" destId="{04D8D269-C5DB-4923-9367-B713C9C9C051}" srcOrd="1" destOrd="0" presId="urn:microsoft.com/office/officeart/2011/layout/TabList"/>
    <dgm:cxn modelId="{93D10D59-7B5B-4D49-8EBF-E27DC7B3B33A}" type="presParOf" srcId="{AA61500C-7860-461D-8662-E521984E3855}" destId="{6C717309-6570-49E0-AD17-9992C10240C2}" srcOrd="2" destOrd="0" presId="urn:microsoft.com/office/officeart/2011/layout/TabList"/>
    <dgm:cxn modelId="{4714D13B-F737-45F7-AFF3-5FB56F4CECBA}" type="presParOf" srcId="{7D81B28C-DC7F-4714-AEAB-3B46B67F4E6F}" destId="{4E8EC407-A4C1-4F42-87A9-9152716CEE23}" srcOrd="1" destOrd="0" presId="urn:microsoft.com/office/officeart/2011/layout/TabList"/>
    <dgm:cxn modelId="{9B6A00B4-D1BF-4377-AF45-0EA8ECD1C719}" type="presParOf" srcId="{7D81B28C-DC7F-4714-AEAB-3B46B67F4E6F}" destId="{72C94A7B-FE66-4E6B-AAA9-A7D4E519976D}" srcOrd="2" destOrd="0" presId="urn:microsoft.com/office/officeart/2011/layout/TabList"/>
    <dgm:cxn modelId="{F120E306-8659-41F9-8DA2-542B8A29734A}" type="presParOf" srcId="{7D81B28C-DC7F-4714-AEAB-3B46B67F4E6F}" destId="{A69BF6F0-3B70-4D73-A38A-8CDF977DD992}" srcOrd="3" destOrd="0" presId="urn:microsoft.com/office/officeart/2011/layout/TabList"/>
    <dgm:cxn modelId="{441E47F5-C9E4-4262-856A-7CD5724250C4}" type="presParOf" srcId="{A69BF6F0-3B70-4D73-A38A-8CDF977DD992}" destId="{E0F1FB30-9C75-4E59-B6F2-9DE74E35C016}" srcOrd="0" destOrd="0" presId="urn:microsoft.com/office/officeart/2011/layout/TabList"/>
    <dgm:cxn modelId="{34138908-F891-4727-9E2D-A379D162F454}" type="presParOf" srcId="{A69BF6F0-3B70-4D73-A38A-8CDF977DD992}" destId="{78495EF7-AC96-4E67-8A4C-9D00C5173E96}" srcOrd="1" destOrd="0" presId="urn:microsoft.com/office/officeart/2011/layout/TabList"/>
    <dgm:cxn modelId="{50472F3A-4416-4FCC-9CF8-B85DC4AB8541}" type="presParOf" srcId="{A69BF6F0-3B70-4D73-A38A-8CDF977DD992}" destId="{24CC070D-7399-4150-A8A0-B72D7ECE8FD7}" srcOrd="2" destOrd="0" presId="urn:microsoft.com/office/officeart/2011/layout/TabList"/>
    <dgm:cxn modelId="{BA129E9D-3D05-4806-9FF7-42FA9EC53E77}" type="presParOf" srcId="{7D81B28C-DC7F-4714-AEAB-3B46B67F4E6F}" destId="{FE38C89D-BC21-46A4-9593-B52E98BFF562}" srcOrd="4" destOrd="0" presId="urn:microsoft.com/office/officeart/2011/layout/TabList"/>
    <dgm:cxn modelId="{0832D670-5543-45FD-B7AA-69150FED7A29}" type="presParOf" srcId="{7D81B28C-DC7F-4714-AEAB-3B46B67F4E6F}" destId="{AA2AE8EA-CAB9-4BD9-A260-FD6C687F0E22}" srcOrd="5" destOrd="0" presId="urn:microsoft.com/office/officeart/2011/layout/TabList"/>
    <dgm:cxn modelId="{ACCE30C9-6F3A-470F-8237-9BE0DEF11A22}" type="presParOf" srcId="{7D81B28C-DC7F-4714-AEAB-3B46B67F4E6F}" destId="{81EB5342-BBD6-4F47-8E3F-F2F95FE4541A}" srcOrd="6" destOrd="0" presId="urn:microsoft.com/office/officeart/2011/layout/TabList"/>
    <dgm:cxn modelId="{781B9CC6-1726-428F-9250-9561EE777BFD}" type="presParOf" srcId="{81EB5342-BBD6-4F47-8E3F-F2F95FE4541A}" destId="{A5E95A5C-CCCB-4376-A54B-754552514FD3}" srcOrd="0" destOrd="0" presId="urn:microsoft.com/office/officeart/2011/layout/TabList"/>
    <dgm:cxn modelId="{FBB62B0C-824D-4EAC-B12B-10EE5C6E97B6}" type="presParOf" srcId="{81EB5342-BBD6-4F47-8E3F-F2F95FE4541A}" destId="{913F0AEF-DEA6-4E26-8622-443A0B6E7E54}" srcOrd="1" destOrd="0" presId="urn:microsoft.com/office/officeart/2011/layout/TabList"/>
    <dgm:cxn modelId="{0BD62549-B7CC-4DE4-A007-4742AEDF0DA2}" type="presParOf" srcId="{81EB5342-BBD6-4F47-8E3F-F2F95FE4541A}" destId="{4BC59477-A8E9-4FB4-8A30-506B2DA03A1E}" srcOrd="2" destOrd="0" presId="urn:microsoft.com/office/officeart/2011/layout/TabList"/>
    <dgm:cxn modelId="{4872195B-3165-4DC5-A9FF-FF534130F869}" type="presParOf" srcId="{7D81B28C-DC7F-4714-AEAB-3B46B67F4E6F}" destId="{0F773AA2-0CA0-4FD4-AAF5-81BB882868B1}" srcOrd="7" destOrd="0" presId="urn:microsoft.com/office/officeart/2011/layout/TabList"/>
    <dgm:cxn modelId="{472F1F27-373F-45A8-8BC4-C7E75D2F446D}" type="presParOf" srcId="{7D81B28C-DC7F-4714-AEAB-3B46B67F4E6F}" destId="{9861B448-C8DF-47AA-9B18-C79333FD2650}" srcOrd="8" destOrd="0" presId="urn:microsoft.com/office/officeart/2011/layout/TabList"/>
    <dgm:cxn modelId="{22F3D4D4-060A-4D3F-AB79-03945AE1F182}" type="presParOf" srcId="{7D81B28C-DC7F-4714-AEAB-3B46B67F4E6F}" destId="{E41356EB-04AF-44CA-AD41-E95C6773C860}" srcOrd="9" destOrd="0" presId="urn:microsoft.com/office/officeart/2011/layout/TabList"/>
    <dgm:cxn modelId="{579BEDF0-68D6-40D5-8895-7C53B28AA979}" type="presParOf" srcId="{E41356EB-04AF-44CA-AD41-E95C6773C860}" destId="{D8CFF9F8-65F5-45AD-B87B-C462C07034C5}" srcOrd="0" destOrd="0" presId="urn:microsoft.com/office/officeart/2011/layout/TabList"/>
    <dgm:cxn modelId="{CCA438E0-4B61-4D18-87A3-BD296951F49A}" type="presParOf" srcId="{E41356EB-04AF-44CA-AD41-E95C6773C860}" destId="{BB3736E5-C1AF-40C8-9F1D-F1DAB1B2789E}" srcOrd="1" destOrd="0" presId="urn:microsoft.com/office/officeart/2011/layout/TabList"/>
    <dgm:cxn modelId="{519177EB-F23C-4A36-ABA5-E41657675648}" type="presParOf" srcId="{E41356EB-04AF-44CA-AD41-E95C6773C860}" destId="{49EF66A7-F326-42D4-A95B-51799A1EA142}" srcOrd="2" destOrd="0" presId="urn:microsoft.com/office/officeart/2011/layout/TabList"/>
    <dgm:cxn modelId="{547E24F9-BD06-426C-B5FD-C739578EA65A}" type="presParOf" srcId="{7D81B28C-DC7F-4714-AEAB-3B46B67F4E6F}" destId="{0045A51D-35A5-4C04-8469-D0F68A774E15}" srcOrd="10" destOrd="0" presId="urn:microsoft.com/office/officeart/2011/layout/Tab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E306BF-B547-4C96-BB0F-B2731483BD1B}" type="doc">
      <dgm:prSet loTypeId="urn:microsoft.com/office/officeart/2005/8/layout/default#1" loCatId="list" qsTypeId="urn:microsoft.com/office/officeart/2005/8/quickstyle/3d2" qsCatId="3D" csTypeId="urn:microsoft.com/office/officeart/2005/8/colors/accent3_5" csCatId="accent3" phldr="1"/>
      <dgm:spPr/>
      <dgm:t>
        <a:bodyPr/>
        <a:lstStyle/>
        <a:p>
          <a:endParaRPr lang="ru-RU"/>
        </a:p>
      </dgm:t>
    </dgm:pt>
    <dgm:pt modelId="{373A0D6F-C9BA-49B4-9AAA-1E18F29700B0}">
      <dgm:prSet phldrT="[Текст]" custT="1"/>
      <dgm:spPr/>
      <dgm:t>
        <a:bodyPr/>
        <a:lstStyle/>
        <a:p>
          <a:r>
            <a:rPr lang="ru-RU" sz="1600" dirty="0" smtClean="0">
              <a:solidFill>
                <a:schemeClr val="accent2">
                  <a:lumMod val="20000"/>
                  <a:lumOff val="80000"/>
                </a:schemeClr>
              </a:solidFill>
            </a:rPr>
            <a:t>Средства, действующие на центральную нервную систем</a:t>
          </a:r>
          <a:endParaRPr lang="ru-RU" sz="1600" dirty="0">
            <a:solidFill>
              <a:schemeClr val="accent2">
                <a:lumMod val="20000"/>
                <a:lumOff val="80000"/>
              </a:schemeClr>
            </a:solidFill>
          </a:endParaRPr>
        </a:p>
      </dgm:t>
    </dgm:pt>
    <dgm:pt modelId="{B207B280-8FF9-4A5E-991C-338EE2A1D6C4}" type="parTrans" cxnId="{23F390B6-9054-4A36-A74F-757FDC6BABC3}">
      <dgm:prSet/>
      <dgm:spPr/>
      <dgm:t>
        <a:bodyPr/>
        <a:lstStyle/>
        <a:p>
          <a:endParaRPr lang="ru-RU" sz="1800">
            <a:solidFill>
              <a:schemeClr val="accent2">
                <a:lumMod val="20000"/>
                <a:lumOff val="80000"/>
              </a:schemeClr>
            </a:solidFill>
          </a:endParaRPr>
        </a:p>
      </dgm:t>
    </dgm:pt>
    <dgm:pt modelId="{BFEF6D5C-2049-48A8-939F-AFE3B29579E4}" type="sibTrans" cxnId="{23F390B6-9054-4A36-A74F-757FDC6BABC3}">
      <dgm:prSet/>
      <dgm:spPr/>
      <dgm:t>
        <a:bodyPr/>
        <a:lstStyle/>
        <a:p>
          <a:endParaRPr lang="ru-RU" sz="1800">
            <a:solidFill>
              <a:schemeClr val="accent2">
                <a:lumMod val="20000"/>
                <a:lumOff val="80000"/>
              </a:schemeClr>
            </a:solidFill>
          </a:endParaRPr>
        </a:p>
      </dgm:t>
    </dgm:pt>
    <dgm:pt modelId="{C7A1ECD9-861A-4AA6-B82A-A665F30C758D}">
      <dgm:prSet phldrT="[Текст]" custT="1"/>
      <dgm:spPr/>
      <dgm:t>
        <a:bodyPr/>
        <a:lstStyle/>
        <a:p>
          <a:r>
            <a:rPr lang="ru-RU" sz="1600" dirty="0" smtClean="0">
              <a:solidFill>
                <a:schemeClr val="accent2">
                  <a:lumMod val="20000"/>
                  <a:lumOff val="80000"/>
                </a:schemeClr>
              </a:solidFill>
            </a:rPr>
            <a:t>Средства, действующие на периферическую нервную систему</a:t>
          </a:r>
          <a:endParaRPr lang="ru-RU" sz="1600" dirty="0">
            <a:solidFill>
              <a:schemeClr val="accent2">
                <a:lumMod val="20000"/>
                <a:lumOff val="80000"/>
              </a:schemeClr>
            </a:solidFill>
          </a:endParaRPr>
        </a:p>
      </dgm:t>
    </dgm:pt>
    <dgm:pt modelId="{3249E1E1-DD14-40E3-840A-F70473C0ED60}" type="parTrans" cxnId="{B959B15C-4E32-42DB-9E29-110DD5F20F22}">
      <dgm:prSet/>
      <dgm:spPr/>
      <dgm:t>
        <a:bodyPr/>
        <a:lstStyle/>
        <a:p>
          <a:endParaRPr lang="ru-RU" sz="1800">
            <a:solidFill>
              <a:schemeClr val="accent2">
                <a:lumMod val="20000"/>
                <a:lumOff val="80000"/>
              </a:schemeClr>
            </a:solidFill>
          </a:endParaRPr>
        </a:p>
      </dgm:t>
    </dgm:pt>
    <dgm:pt modelId="{9AD79F6E-EB87-42E5-BB60-27A83207332F}" type="sibTrans" cxnId="{B959B15C-4E32-42DB-9E29-110DD5F20F22}">
      <dgm:prSet/>
      <dgm:spPr/>
      <dgm:t>
        <a:bodyPr/>
        <a:lstStyle/>
        <a:p>
          <a:endParaRPr lang="ru-RU" sz="1800">
            <a:solidFill>
              <a:schemeClr val="accent2">
                <a:lumMod val="20000"/>
                <a:lumOff val="80000"/>
              </a:schemeClr>
            </a:solidFill>
          </a:endParaRPr>
        </a:p>
      </dgm:t>
    </dgm:pt>
    <dgm:pt modelId="{FE8FC666-EE3C-4597-B9A3-FE47E0BB6A65}">
      <dgm:prSet phldrT="[Текст]" custT="1"/>
      <dgm:spPr/>
      <dgm:t>
        <a:bodyPr/>
        <a:lstStyle/>
        <a:p>
          <a:r>
            <a:rPr lang="ru-RU" sz="1600" dirty="0" smtClean="0">
              <a:solidFill>
                <a:schemeClr val="accent2">
                  <a:lumMod val="20000"/>
                  <a:lumOff val="80000"/>
                </a:schemeClr>
              </a:solidFill>
            </a:rPr>
            <a:t>Средства, действующие в области чувствительных нервных окончаний</a:t>
          </a:r>
          <a:endParaRPr lang="ru-RU" sz="1600" dirty="0">
            <a:solidFill>
              <a:schemeClr val="accent2">
                <a:lumMod val="20000"/>
                <a:lumOff val="80000"/>
              </a:schemeClr>
            </a:solidFill>
          </a:endParaRPr>
        </a:p>
      </dgm:t>
    </dgm:pt>
    <dgm:pt modelId="{4C2761C9-60B5-46F5-A3D5-9C949C359678}" type="parTrans" cxnId="{4D40EAD3-7CD4-4AA8-BC53-D409F45319D4}">
      <dgm:prSet/>
      <dgm:spPr/>
      <dgm:t>
        <a:bodyPr/>
        <a:lstStyle/>
        <a:p>
          <a:endParaRPr lang="ru-RU" sz="1800">
            <a:solidFill>
              <a:schemeClr val="accent2">
                <a:lumMod val="20000"/>
                <a:lumOff val="80000"/>
              </a:schemeClr>
            </a:solidFill>
          </a:endParaRPr>
        </a:p>
      </dgm:t>
    </dgm:pt>
    <dgm:pt modelId="{401E275D-80E3-4B14-860B-57C3E81BB7BA}" type="sibTrans" cxnId="{4D40EAD3-7CD4-4AA8-BC53-D409F45319D4}">
      <dgm:prSet/>
      <dgm:spPr/>
      <dgm:t>
        <a:bodyPr/>
        <a:lstStyle/>
        <a:p>
          <a:endParaRPr lang="ru-RU" sz="1800">
            <a:solidFill>
              <a:schemeClr val="accent2">
                <a:lumMod val="20000"/>
                <a:lumOff val="80000"/>
              </a:schemeClr>
            </a:solidFill>
          </a:endParaRPr>
        </a:p>
      </dgm:t>
    </dgm:pt>
    <dgm:pt modelId="{DE0F60F6-F969-423B-A64D-937E73BE8B40}">
      <dgm:prSet phldrT="[Текст]" custT="1"/>
      <dgm:spPr/>
      <dgm:t>
        <a:bodyPr/>
        <a:lstStyle/>
        <a:p>
          <a:r>
            <a:rPr lang="ru-RU" sz="1400" dirty="0" smtClean="0">
              <a:solidFill>
                <a:schemeClr val="accent2">
                  <a:lumMod val="20000"/>
                  <a:lumOff val="80000"/>
                </a:schemeClr>
              </a:solidFill>
            </a:rPr>
            <a:t>Средства, усиливающие мочеотделение , и тормозящие образование мочевых камней.</a:t>
          </a:r>
          <a:endParaRPr lang="ru-RU" sz="1400" dirty="0">
            <a:solidFill>
              <a:schemeClr val="accent2">
                <a:lumMod val="20000"/>
                <a:lumOff val="80000"/>
              </a:schemeClr>
            </a:solidFill>
          </a:endParaRPr>
        </a:p>
      </dgm:t>
    </dgm:pt>
    <dgm:pt modelId="{0355C662-DE89-4AC5-8F62-8448739B89E4}" type="parTrans" cxnId="{D09A1D3A-7E58-46CF-8A00-E5BCE2510772}">
      <dgm:prSet/>
      <dgm:spPr/>
      <dgm:t>
        <a:bodyPr/>
        <a:lstStyle/>
        <a:p>
          <a:endParaRPr lang="ru-RU" sz="1800">
            <a:solidFill>
              <a:schemeClr val="accent2">
                <a:lumMod val="20000"/>
                <a:lumOff val="80000"/>
              </a:schemeClr>
            </a:solidFill>
          </a:endParaRPr>
        </a:p>
      </dgm:t>
    </dgm:pt>
    <dgm:pt modelId="{23E4C791-39B7-4B0A-BC70-8503AAE9AED6}" type="sibTrans" cxnId="{D09A1D3A-7E58-46CF-8A00-E5BCE2510772}">
      <dgm:prSet/>
      <dgm:spPr/>
      <dgm:t>
        <a:bodyPr/>
        <a:lstStyle/>
        <a:p>
          <a:endParaRPr lang="ru-RU" sz="1800">
            <a:solidFill>
              <a:schemeClr val="accent2">
                <a:lumMod val="20000"/>
                <a:lumOff val="80000"/>
              </a:schemeClr>
            </a:solidFill>
          </a:endParaRPr>
        </a:p>
      </dgm:t>
    </dgm:pt>
    <dgm:pt modelId="{E461DBA8-7A0E-4B80-A641-0FE87B3C364E}">
      <dgm:prSet phldrT="[Текст]" custT="1"/>
      <dgm:spPr/>
      <dgm:t>
        <a:bodyPr/>
        <a:lstStyle/>
        <a:p>
          <a:r>
            <a:rPr lang="ru-RU" sz="1600" dirty="0" smtClean="0">
              <a:solidFill>
                <a:schemeClr val="accent2">
                  <a:lumMod val="20000"/>
                  <a:lumOff val="80000"/>
                </a:schemeClr>
              </a:solidFill>
            </a:rPr>
            <a:t>Средства, действующие на сердечно-сосудистую систему</a:t>
          </a:r>
          <a:endParaRPr lang="ru-RU" sz="1600" dirty="0">
            <a:solidFill>
              <a:schemeClr val="accent2">
                <a:lumMod val="20000"/>
                <a:lumOff val="80000"/>
              </a:schemeClr>
            </a:solidFill>
          </a:endParaRPr>
        </a:p>
      </dgm:t>
    </dgm:pt>
    <dgm:pt modelId="{A62D8853-1A18-4E3B-AAEB-66E17D7A35E1}" type="parTrans" cxnId="{0D34C443-3C6D-4685-95A3-796C91B08264}">
      <dgm:prSet/>
      <dgm:spPr/>
      <dgm:t>
        <a:bodyPr/>
        <a:lstStyle/>
        <a:p>
          <a:endParaRPr lang="ru-RU" sz="1800">
            <a:solidFill>
              <a:schemeClr val="accent2">
                <a:lumMod val="20000"/>
                <a:lumOff val="80000"/>
              </a:schemeClr>
            </a:solidFill>
          </a:endParaRPr>
        </a:p>
      </dgm:t>
    </dgm:pt>
    <dgm:pt modelId="{5240BC9D-9C61-4F7D-8C36-5B1B4014CB16}" type="sibTrans" cxnId="{0D34C443-3C6D-4685-95A3-796C91B08264}">
      <dgm:prSet/>
      <dgm:spPr/>
      <dgm:t>
        <a:bodyPr/>
        <a:lstStyle/>
        <a:p>
          <a:endParaRPr lang="ru-RU" sz="1800">
            <a:solidFill>
              <a:schemeClr val="accent2">
                <a:lumMod val="20000"/>
                <a:lumOff val="80000"/>
              </a:schemeClr>
            </a:solidFill>
          </a:endParaRPr>
        </a:p>
      </dgm:t>
    </dgm:pt>
    <dgm:pt modelId="{E84D5935-A614-49EA-8CC7-868842E0BB4D}">
      <dgm:prSet phldrT="[Текст]" custT="1"/>
      <dgm:spPr/>
      <dgm:t>
        <a:bodyPr/>
        <a:lstStyle/>
        <a:p>
          <a:r>
            <a:rPr lang="ru-RU" sz="1600" dirty="0" smtClean="0">
              <a:solidFill>
                <a:schemeClr val="accent2">
                  <a:lumMod val="20000"/>
                  <a:lumOff val="80000"/>
                </a:schemeClr>
              </a:solidFill>
            </a:rPr>
            <a:t>Препараты, влияющие на иммунитет</a:t>
          </a:r>
          <a:endParaRPr lang="ru-RU" sz="1600" dirty="0">
            <a:solidFill>
              <a:schemeClr val="accent2">
                <a:lumMod val="20000"/>
                <a:lumOff val="80000"/>
              </a:schemeClr>
            </a:solidFill>
          </a:endParaRPr>
        </a:p>
      </dgm:t>
    </dgm:pt>
    <dgm:pt modelId="{026A484C-86DF-436C-84DC-D60C2E90B893}" type="parTrans" cxnId="{690D6E4D-22B8-44F1-9749-46284881E3BF}">
      <dgm:prSet/>
      <dgm:spPr/>
      <dgm:t>
        <a:bodyPr/>
        <a:lstStyle/>
        <a:p>
          <a:endParaRPr lang="ru-RU" sz="1800">
            <a:solidFill>
              <a:schemeClr val="accent2">
                <a:lumMod val="20000"/>
                <a:lumOff val="80000"/>
              </a:schemeClr>
            </a:solidFill>
          </a:endParaRPr>
        </a:p>
      </dgm:t>
    </dgm:pt>
    <dgm:pt modelId="{55C9E798-8797-4906-B9BA-325908107D52}" type="sibTrans" cxnId="{690D6E4D-22B8-44F1-9749-46284881E3BF}">
      <dgm:prSet/>
      <dgm:spPr/>
      <dgm:t>
        <a:bodyPr/>
        <a:lstStyle/>
        <a:p>
          <a:endParaRPr lang="ru-RU" sz="1800">
            <a:solidFill>
              <a:schemeClr val="accent2">
                <a:lumMod val="20000"/>
                <a:lumOff val="80000"/>
              </a:schemeClr>
            </a:solidFill>
          </a:endParaRPr>
        </a:p>
      </dgm:t>
    </dgm:pt>
    <dgm:pt modelId="{B6B07296-8BB7-46A5-884F-3F7F20158A10}">
      <dgm:prSet phldrT="[Текст]" custT="1"/>
      <dgm:spPr/>
      <dgm:t>
        <a:bodyPr/>
        <a:lstStyle/>
        <a:p>
          <a:r>
            <a:rPr lang="ru-RU" sz="1600" dirty="0" smtClean="0">
              <a:solidFill>
                <a:schemeClr val="accent2">
                  <a:lumMod val="20000"/>
                  <a:lumOff val="80000"/>
                </a:schemeClr>
              </a:solidFill>
            </a:rPr>
            <a:t>Препараты, улучшающие функции печени</a:t>
          </a:r>
          <a:endParaRPr lang="ru-RU" sz="1600" dirty="0">
            <a:solidFill>
              <a:schemeClr val="accent2">
                <a:lumMod val="20000"/>
                <a:lumOff val="80000"/>
              </a:schemeClr>
            </a:solidFill>
          </a:endParaRPr>
        </a:p>
      </dgm:t>
    </dgm:pt>
    <dgm:pt modelId="{92CEF5CC-98B1-4ACD-B710-73899F452F08}" type="parTrans" cxnId="{412DC2F8-DB58-4459-9238-7935EC83FDE8}">
      <dgm:prSet/>
      <dgm:spPr/>
      <dgm:t>
        <a:bodyPr/>
        <a:lstStyle/>
        <a:p>
          <a:endParaRPr lang="ru-RU" sz="1800">
            <a:solidFill>
              <a:schemeClr val="accent2">
                <a:lumMod val="20000"/>
                <a:lumOff val="80000"/>
              </a:schemeClr>
            </a:solidFill>
          </a:endParaRPr>
        </a:p>
      </dgm:t>
    </dgm:pt>
    <dgm:pt modelId="{388D53B9-A71E-4194-A1CD-6EB258AF36E5}" type="sibTrans" cxnId="{412DC2F8-DB58-4459-9238-7935EC83FDE8}">
      <dgm:prSet/>
      <dgm:spPr/>
      <dgm:t>
        <a:bodyPr/>
        <a:lstStyle/>
        <a:p>
          <a:endParaRPr lang="ru-RU" sz="1800">
            <a:solidFill>
              <a:schemeClr val="accent2">
                <a:lumMod val="20000"/>
                <a:lumOff val="80000"/>
              </a:schemeClr>
            </a:solidFill>
          </a:endParaRPr>
        </a:p>
      </dgm:t>
    </dgm:pt>
    <dgm:pt modelId="{CA4677E3-C53A-47F7-B589-A7EB58A954E6}">
      <dgm:prSet phldrT="[Текст]" custT="1"/>
      <dgm:spPr/>
      <dgm:t>
        <a:bodyPr/>
        <a:lstStyle/>
        <a:p>
          <a:r>
            <a:rPr lang="ru-RU" sz="1600" dirty="0" smtClean="0">
              <a:solidFill>
                <a:schemeClr val="accent2">
                  <a:lumMod val="20000"/>
                  <a:lumOff val="80000"/>
                </a:schemeClr>
              </a:solidFill>
            </a:rPr>
            <a:t>Средства, влияющие на мускулатуру матки</a:t>
          </a:r>
          <a:endParaRPr lang="ru-RU" sz="1600" dirty="0">
            <a:solidFill>
              <a:schemeClr val="accent2">
                <a:lumMod val="20000"/>
                <a:lumOff val="80000"/>
              </a:schemeClr>
            </a:solidFill>
          </a:endParaRPr>
        </a:p>
      </dgm:t>
    </dgm:pt>
    <dgm:pt modelId="{5AAF4973-87BF-48DF-B524-424B46D0777C}" type="parTrans" cxnId="{CA111AC4-882C-4D2F-9EA6-8FCC882EA716}">
      <dgm:prSet/>
      <dgm:spPr/>
      <dgm:t>
        <a:bodyPr/>
        <a:lstStyle/>
        <a:p>
          <a:endParaRPr lang="ru-RU" sz="1800">
            <a:solidFill>
              <a:schemeClr val="accent2">
                <a:lumMod val="20000"/>
                <a:lumOff val="80000"/>
              </a:schemeClr>
            </a:solidFill>
          </a:endParaRPr>
        </a:p>
      </dgm:t>
    </dgm:pt>
    <dgm:pt modelId="{4CAB86B6-580C-46FA-95B8-25887CB3A719}" type="sibTrans" cxnId="{CA111AC4-882C-4D2F-9EA6-8FCC882EA716}">
      <dgm:prSet/>
      <dgm:spPr/>
      <dgm:t>
        <a:bodyPr/>
        <a:lstStyle/>
        <a:p>
          <a:endParaRPr lang="ru-RU" sz="1800">
            <a:solidFill>
              <a:schemeClr val="accent2">
                <a:lumMod val="20000"/>
                <a:lumOff val="80000"/>
              </a:schemeClr>
            </a:solidFill>
          </a:endParaRPr>
        </a:p>
      </dgm:t>
    </dgm:pt>
    <dgm:pt modelId="{C43F2504-2EEE-49C9-9323-DF6C396AE2D9}">
      <dgm:prSet phldrT="[Текст]" custT="1"/>
      <dgm:spPr/>
      <dgm:t>
        <a:bodyPr/>
        <a:lstStyle/>
        <a:p>
          <a:r>
            <a:rPr lang="ru-RU" sz="1600" dirty="0" smtClean="0">
              <a:solidFill>
                <a:schemeClr val="accent2">
                  <a:lumMod val="20000"/>
                  <a:lumOff val="80000"/>
                </a:schemeClr>
              </a:solidFill>
            </a:rPr>
            <a:t>Средства, регулирующие процессы обмена веществ</a:t>
          </a:r>
          <a:endParaRPr lang="ru-RU" sz="1600" dirty="0">
            <a:solidFill>
              <a:schemeClr val="accent2">
                <a:lumMod val="20000"/>
                <a:lumOff val="80000"/>
              </a:schemeClr>
            </a:solidFill>
          </a:endParaRPr>
        </a:p>
      </dgm:t>
    </dgm:pt>
    <dgm:pt modelId="{D19BD071-BD66-4C0A-A57B-16ADA941AE2D}" type="parTrans" cxnId="{5F79CB4C-6187-42CB-8FB6-13D95CAA6094}">
      <dgm:prSet/>
      <dgm:spPr/>
      <dgm:t>
        <a:bodyPr/>
        <a:lstStyle/>
        <a:p>
          <a:endParaRPr lang="ru-RU" sz="1800">
            <a:solidFill>
              <a:schemeClr val="accent2">
                <a:lumMod val="20000"/>
                <a:lumOff val="80000"/>
              </a:schemeClr>
            </a:solidFill>
          </a:endParaRPr>
        </a:p>
      </dgm:t>
    </dgm:pt>
    <dgm:pt modelId="{A863DB93-7DFA-447C-B787-936786821921}" type="sibTrans" cxnId="{5F79CB4C-6187-42CB-8FB6-13D95CAA6094}">
      <dgm:prSet/>
      <dgm:spPr/>
      <dgm:t>
        <a:bodyPr/>
        <a:lstStyle/>
        <a:p>
          <a:endParaRPr lang="ru-RU" sz="1800">
            <a:solidFill>
              <a:schemeClr val="accent2">
                <a:lumMod val="20000"/>
                <a:lumOff val="80000"/>
              </a:schemeClr>
            </a:solidFill>
          </a:endParaRPr>
        </a:p>
      </dgm:t>
    </dgm:pt>
    <dgm:pt modelId="{C3CE98F4-1FAA-48A2-93D0-5F13B9CF791A}">
      <dgm:prSet phldrT="[Текст]" custT="1"/>
      <dgm:spPr/>
      <dgm:t>
        <a:bodyPr/>
        <a:lstStyle/>
        <a:p>
          <a:r>
            <a:rPr lang="ru-RU" sz="1600" dirty="0" smtClean="0">
              <a:solidFill>
                <a:schemeClr val="accent2">
                  <a:lumMod val="20000"/>
                  <a:lumOff val="80000"/>
                </a:schemeClr>
              </a:solidFill>
            </a:rPr>
            <a:t>Антиоксиданты</a:t>
          </a:r>
          <a:endParaRPr lang="ru-RU" sz="1600" dirty="0">
            <a:solidFill>
              <a:schemeClr val="accent2">
                <a:lumMod val="20000"/>
                <a:lumOff val="80000"/>
              </a:schemeClr>
            </a:solidFill>
          </a:endParaRPr>
        </a:p>
      </dgm:t>
    </dgm:pt>
    <dgm:pt modelId="{F05ACC20-646B-4966-99C6-E3F8243C3E1B}" type="parTrans" cxnId="{0E045046-2413-46E6-B327-638B5C6A2F1E}">
      <dgm:prSet/>
      <dgm:spPr/>
      <dgm:t>
        <a:bodyPr/>
        <a:lstStyle/>
        <a:p>
          <a:endParaRPr lang="ru-RU" sz="1800">
            <a:solidFill>
              <a:schemeClr val="accent2">
                <a:lumMod val="20000"/>
                <a:lumOff val="80000"/>
              </a:schemeClr>
            </a:solidFill>
          </a:endParaRPr>
        </a:p>
      </dgm:t>
    </dgm:pt>
    <dgm:pt modelId="{6F0A5E94-ABAA-4217-802A-844E5B369C0B}" type="sibTrans" cxnId="{0E045046-2413-46E6-B327-638B5C6A2F1E}">
      <dgm:prSet/>
      <dgm:spPr/>
      <dgm:t>
        <a:bodyPr/>
        <a:lstStyle/>
        <a:p>
          <a:endParaRPr lang="ru-RU" sz="1800">
            <a:solidFill>
              <a:schemeClr val="accent2">
                <a:lumMod val="20000"/>
                <a:lumOff val="80000"/>
              </a:schemeClr>
            </a:solidFill>
          </a:endParaRPr>
        </a:p>
      </dgm:t>
    </dgm:pt>
    <dgm:pt modelId="{637336FA-E548-443F-91BD-FB98955DE270}">
      <dgm:prSet phldrT="[Текст]" custT="1"/>
      <dgm:spPr/>
      <dgm:t>
        <a:bodyPr/>
        <a:lstStyle/>
        <a:p>
          <a:r>
            <a:rPr lang="ru-RU" sz="1600" dirty="0" smtClean="0">
              <a:solidFill>
                <a:schemeClr val="accent2">
                  <a:lumMod val="20000"/>
                  <a:lumOff val="80000"/>
                </a:schemeClr>
              </a:solidFill>
            </a:rPr>
            <a:t>Прочие препараты </a:t>
          </a:r>
          <a:r>
            <a:rPr lang="ru-RU" sz="1800" dirty="0" smtClean="0">
              <a:solidFill>
                <a:schemeClr val="accent2">
                  <a:lumMod val="20000"/>
                  <a:lumOff val="80000"/>
                </a:schemeClr>
              </a:solidFill>
            </a:rPr>
            <a:t>различных</a:t>
          </a:r>
          <a:r>
            <a:rPr lang="ru-RU" sz="1600" dirty="0" smtClean="0">
              <a:solidFill>
                <a:schemeClr val="accent2">
                  <a:lumMod val="20000"/>
                  <a:lumOff val="80000"/>
                </a:schemeClr>
              </a:solidFill>
            </a:rPr>
            <a:t> фармакологических групп </a:t>
          </a:r>
          <a:endParaRPr lang="ru-RU" sz="1600" dirty="0">
            <a:solidFill>
              <a:schemeClr val="accent2">
                <a:lumMod val="20000"/>
                <a:lumOff val="80000"/>
              </a:schemeClr>
            </a:solidFill>
          </a:endParaRPr>
        </a:p>
      </dgm:t>
    </dgm:pt>
    <dgm:pt modelId="{B200243E-CFAE-4C39-B7D0-E6730AD85CF0}" type="parTrans" cxnId="{E194F824-B5E5-4C44-B917-FF74D7A7CF26}">
      <dgm:prSet/>
      <dgm:spPr/>
      <dgm:t>
        <a:bodyPr/>
        <a:lstStyle/>
        <a:p>
          <a:endParaRPr lang="ru-RU" sz="1800">
            <a:solidFill>
              <a:schemeClr val="accent2">
                <a:lumMod val="20000"/>
                <a:lumOff val="80000"/>
              </a:schemeClr>
            </a:solidFill>
          </a:endParaRPr>
        </a:p>
      </dgm:t>
    </dgm:pt>
    <dgm:pt modelId="{40EE767C-A684-4E0F-AC42-475F1B5AA50E}" type="sibTrans" cxnId="{E194F824-B5E5-4C44-B917-FF74D7A7CF26}">
      <dgm:prSet/>
      <dgm:spPr/>
      <dgm:t>
        <a:bodyPr/>
        <a:lstStyle/>
        <a:p>
          <a:endParaRPr lang="ru-RU" sz="1800">
            <a:solidFill>
              <a:schemeClr val="accent2">
                <a:lumMod val="20000"/>
                <a:lumOff val="80000"/>
              </a:schemeClr>
            </a:solidFill>
          </a:endParaRPr>
        </a:p>
      </dgm:t>
    </dgm:pt>
    <dgm:pt modelId="{E6F5F4B2-696D-4950-9849-AA4C5F6E81E5}">
      <dgm:prSet phldrT="[Текст]" custT="1"/>
      <dgm:spPr/>
      <dgm:t>
        <a:bodyPr/>
        <a:lstStyle/>
        <a:p>
          <a:r>
            <a:rPr lang="ru-RU" sz="1600" dirty="0" smtClean="0">
              <a:solidFill>
                <a:schemeClr val="accent2">
                  <a:lumMod val="20000"/>
                  <a:lumOff val="80000"/>
                </a:schemeClr>
              </a:solidFill>
            </a:rPr>
            <a:t>Противомикробные, противовирусные, противогрибковые средства</a:t>
          </a:r>
          <a:endParaRPr lang="ru-RU" sz="1600" dirty="0">
            <a:solidFill>
              <a:schemeClr val="accent2">
                <a:lumMod val="20000"/>
                <a:lumOff val="80000"/>
              </a:schemeClr>
            </a:solidFill>
          </a:endParaRPr>
        </a:p>
      </dgm:t>
    </dgm:pt>
    <dgm:pt modelId="{66A06E3A-6400-4DC1-9FC9-34C6189B828D}" type="parTrans" cxnId="{DDB5CEFD-1207-457A-9FD4-D934F2328722}">
      <dgm:prSet/>
      <dgm:spPr/>
      <dgm:t>
        <a:bodyPr/>
        <a:lstStyle/>
        <a:p>
          <a:endParaRPr lang="ru-RU" sz="1800">
            <a:solidFill>
              <a:schemeClr val="accent2">
                <a:lumMod val="20000"/>
                <a:lumOff val="80000"/>
              </a:schemeClr>
            </a:solidFill>
          </a:endParaRPr>
        </a:p>
      </dgm:t>
    </dgm:pt>
    <dgm:pt modelId="{605D5622-47C5-4949-8ED1-6789EC1B6F3D}" type="sibTrans" cxnId="{DDB5CEFD-1207-457A-9FD4-D934F2328722}">
      <dgm:prSet/>
      <dgm:spPr/>
      <dgm:t>
        <a:bodyPr/>
        <a:lstStyle/>
        <a:p>
          <a:endParaRPr lang="ru-RU" sz="1800">
            <a:solidFill>
              <a:schemeClr val="accent2">
                <a:lumMod val="20000"/>
                <a:lumOff val="80000"/>
              </a:schemeClr>
            </a:solidFill>
          </a:endParaRPr>
        </a:p>
      </dgm:t>
    </dgm:pt>
    <dgm:pt modelId="{1B82FFC3-B55C-44AC-B6E5-3DFD540946BA}">
      <dgm:prSet phldrT="[Текст]" custT="1"/>
      <dgm:spPr/>
      <dgm:t>
        <a:bodyPr/>
        <a:lstStyle/>
        <a:p>
          <a:r>
            <a:rPr lang="ru-RU" sz="1600" dirty="0" smtClean="0">
              <a:solidFill>
                <a:schemeClr val="accent2">
                  <a:lumMod val="20000"/>
                  <a:lumOff val="80000"/>
                </a:schemeClr>
              </a:solidFill>
            </a:rPr>
            <a:t>Препараты, применяемые в лечении онкологических заболеваний</a:t>
          </a:r>
          <a:endParaRPr lang="ru-RU" sz="1600" dirty="0">
            <a:solidFill>
              <a:schemeClr val="accent2">
                <a:lumMod val="20000"/>
                <a:lumOff val="80000"/>
              </a:schemeClr>
            </a:solidFill>
          </a:endParaRPr>
        </a:p>
      </dgm:t>
    </dgm:pt>
    <dgm:pt modelId="{AF4BBDE4-2418-4C5D-8812-4FB0A1587F48}" type="parTrans" cxnId="{90B6C75B-FEAB-40BC-BDC7-E01FFC35F185}">
      <dgm:prSet/>
      <dgm:spPr/>
      <dgm:t>
        <a:bodyPr/>
        <a:lstStyle/>
        <a:p>
          <a:endParaRPr lang="ru-RU" sz="1800">
            <a:solidFill>
              <a:schemeClr val="accent2">
                <a:lumMod val="20000"/>
                <a:lumOff val="80000"/>
              </a:schemeClr>
            </a:solidFill>
          </a:endParaRPr>
        </a:p>
      </dgm:t>
    </dgm:pt>
    <dgm:pt modelId="{D0FEEFE0-975F-4309-86B9-48976A9E5F2F}" type="sibTrans" cxnId="{90B6C75B-FEAB-40BC-BDC7-E01FFC35F185}">
      <dgm:prSet/>
      <dgm:spPr/>
      <dgm:t>
        <a:bodyPr/>
        <a:lstStyle/>
        <a:p>
          <a:endParaRPr lang="ru-RU" sz="1800">
            <a:solidFill>
              <a:schemeClr val="accent2">
                <a:lumMod val="20000"/>
                <a:lumOff val="80000"/>
              </a:schemeClr>
            </a:solidFill>
          </a:endParaRPr>
        </a:p>
      </dgm:t>
    </dgm:pt>
    <dgm:pt modelId="{D386D100-C642-41CC-9B78-152DEEAF4D09}">
      <dgm:prSet phldrT="[Текст]" custT="1"/>
      <dgm:spPr/>
      <dgm:t>
        <a:bodyPr/>
        <a:lstStyle/>
        <a:p>
          <a:r>
            <a:rPr lang="ru-RU" sz="1600" dirty="0" smtClean="0">
              <a:solidFill>
                <a:schemeClr val="accent2">
                  <a:lumMod val="20000"/>
                  <a:lumOff val="80000"/>
                </a:schemeClr>
              </a:solidFill>
            </a:rPr>
            <a:t>Диагностические средства</a:t>
          </a:r>
          <a:endParaRPr lang="ru-RU" sz="1600" dirty="0">
            <a:solidFill>
              <a:schemeClr val="accent2">
                <a:lumMod val="20000"/>
                <a:lumOff val="80000"/>
              </a:schemeClr>
            </a:solidFill>
          </a:endParaRPr>
        </a:p>
      </dgm:t>
    </dgm:pt>
    <dgm:pt modelId="{F72E9C77-8B49-4698-A1BE-45300CFF687D}" type="parTrans" cxnId="{F2DB05D1-E209-4D28-B421-46791A6772A5}">
      <dgm:prSet/>
      <dgm:spPr/>
      <dgm:t>
        <a:bodyPr/>
        <a:lstStyle/>
        <a:p>
          <a:endParaRPr lang="ru-RU" sz="1800">
            <a:solidFill>
              <a:schemeClr val="accent2">
                <a:lumMod val="20000"/>
                <a:lumOff val="80000"/>
              </a:schemeClr>
            </a:solidFill>
          </a:endParaRPr>
        </a:p>
      </dgm:t>
    </dgm:pt>
    <dgm:pt modelId="{4B65E2D8-3BEF-463F-9F5E-048D8681F2DF}" type="sibTrans" cxnId="{F2DB05D1-E209-4D28-B421-46791A6772A5}">
      <dgm:prSet/>
      <dgm:spPr/>
      <dgm:t>
        <a:bodyPr/>
        <a:lstStyle/>
        <a:p>
          <a:endParaRPr lang="ru-RU" sz="1800">
            <a:solidFill>
              <a:schemeClr val="accent2">
                <a:lumMod val="20000"/>
                <a:lumOff val="80000"/>
              </a:schemeClr>
            </a:solidFill>
          </a:endParaRPr>
        </a:p>
      </dgm:t>
    </dgm:pt>
    <dgm:pt modelId="{BF17FE89-B1AD-418A-8B8D-CCE2A615A680}" type="pres">
      <dgm:prSet presAssocID="{75E306BF-B547-4C96-BB0F-B2731483BD1B}" presName="diagram" presStyleCnt="0">
        <dgm:presLayoutVars>
          <dgm:dir/>
          <dgm:resizeHandles val="exact"/>
        </dgm:presLayoutVars>
      </dgm:prSet>
      <dgm:spPr/>
      <dgm:t>
        <a:bodyPr/>
        <a:lstStyle/>
        <a:p>
          <a:endParaRPr lang="ru-RU"/>
        </a:p>
      </dgm:t>
    </dgm:pt>
    <dgm:pt modelId="{C07F80A6-A4F2-433C-AF97-7F362C792C4A}" type="pres">
      <dgm:prSet presAssocID="{373A0D6F-C9BA-49B4-9AAA-1E18F29700B0}" presName="node" presStyleLbl="node1" presStyleIdx="0" presStyleCnt="14">
        <dgm:presLayoutVars>
          <dgm:bulletEnabled val="1"/>
        </dgm:presLayoutVars>
      </dgm:prSet>
      <dgm:spPr/>
      <dgm:t>
        <a:bodyPr/>
        <a:lstStyle/>
        <a:p>
          <a:endParaRPr lang="ru-RU"/>
        </a:p>
      </dgm:t>
    </dgm:pt>
    <dgm:pt modelId="{13C2FB54-DEFE-4A52-9AEA-CEA43D11C8C5}" type="pres">
      <dgm:prSet presAssocID="{BFEF6D5C-2049-48A8-939F-AFE3B29579E4}" presName="sibTrans" presStyleCnt="0"/>
      <dgm:spPr/>
    </dgm:pt>
    <dgm:pt modelId="{E0065B87-5A31-4876-AD19-48D8C872512C}" type="pres">
      <dgm:prSet presAssocID="{C7A1ECD9-861A-4AA6-B82A-A665F30C758D}" presName="node" presStyleLbl="node1" presStyleIdx="1" presStyleCnt="14">
        <dgm:presLayoutVars>
          <dgm:bulletEnabled val="1"/>
        </dgm:presLayoutVars>
      </dgm:prSet>
      <dgm:spPr/>
      <dgm:t>
        <a:bodyPr/>
        <a:lstStyle/>
        <a:p>
          <a:endParaRPr lang="ru-RU"/>
        </a:p>
      </dgm:t>
    </dgm:pt>
    <dgm:pt modelId="{099FAEC6-5F66-4DFE-8459-72A82C5C1072}" type="pres">
      <dgm:prSet presAssocID="{9AD79F6E-EB87-42E5-BB60-27A83207332F}" presName="sibTrans" presStyleCnt="0"/>
      <dgm:spPr/>
    </dgm:pt>
    <dgm:pt modelId="{183CC264-9568-45D6-A07D-E5D42649E219}" type="pres">
      <dgm:prSet presAssocID="{FE8FC666-EE3C-4597-B9A3-FE47E0BB6A65}" presName="node" presStyleLbl="node1" presStyleIdx="2" presStyleCnt="14">
        <dgm:presLayoutVars>
          <dgm:bulletEnabled val="1"/>
        </dgm:presLayoutVars>
      </dgm:prSet>
      <dgm:spPr/>
      <dgm:t>
        <a:bodyPr/>
        <a:lstStyle/>
        <a:p>
          <a:endParaRPr lang="ru-RU"/>
        </a:p>
      </dgm:t>
    </dgm:pt>
    <dgm:pt modelId="{51F118D8-19F0-47EB-970A-B3BFD3EE2359}" type="pres">
      <dgm:prSet presAssocID="{401E275D-80E3-4B14-860B-57C3E81BB7BA}" presName="sibTrans" presStyleCnt="0"/>
      <dgm:spPr/>
    </dgm:pt>
    <dgm:pt modelId="{38016D94-FE4B-4B7F-8A69-33CDC8E7C4CB}" type="pres">
      <dgm:prSet presAssocID="{E461DBA8-7A0E-4B80-A641-0FE87B3C364E}" presName="node" presStyleLbl="node1" presStyleIdx="3" presStyleCnt="14">
        <dgm:presLayoutVars>
          <dgm:bulletEnabled val="1"/>
        </dgm:presLayoutVars>
      </dgm:prSet>
      <dgm:spPr/>
      <dgm:t>
        <a:bodyPr/>
        <a:lstStyle/>
        <a:p>
          <a:endParaRPr lang="ru-RU"/>
        </a:p>
      </dgm:t>
    </dgm:pt>
    <dgm:pt modelId="{44FF5E53-53CC-4130-ADE2-154EFC60494C}" type="pres">
      <dgm:prSet presAssocID="{5240BC9D-9C61-4F7D-8C36-5B1B4014CB16}" presName="sibTrans" presStyleCnt="0"/>
      <dgm:spPr/>
    </dgm:pt>
    <dgm:pt modelId="{6B6345EF-DBEB-42A9-AB77-F267FFCEB7E2}" type="pres">
      <dgm:prSet presAssocID="{DE0F60F6-F969-423B-A64D-937E73BE8B40}" presName="node" presStyleLbl="node1" presStyleIdx="4" presStyleCnt="14">
        <dgm:presLayoutVars>
          <dgm:bulletEnabled val="1"/>
        </dgm:presLayoutVars>
      </dgm:prSet>
      <dgm:spPr/>
      <dgm:t>
        <a:bodyPr/>
        <a:lstStyle/>
        <a:p>
          <a:endParaRPr lang="ru-RU"/>
        </a:p>
      </dgm:t>
    </dgm:pt>
    <dgm:pt modelId="{4C7B1A21-B934-46B9-AE87-303926545480}" type="pres">
      <dgm:prSet presAssocID="{23E4C791-39B7-4B0A-BC70-8503AAE9AED6}" presName="sibTrans" presStyleCnt="0"/>
      <dgm:spPr/>
    </dgm:pt>
    <dgm:pt modelId="{C8404937-1B3C-491F-B561-46DF26A7355D}" type="pres">
      <dgm:prSet presAssocID="{B6B07296-8BB7-46A5-884F-3F7F20158A10}" presName="node" presStyleLbl="node1" presStyleIdx="5" presStyleCnt="14">
        <dgm:presLayoutVars>
          <dgm:bulletEnabled val="1"/>
        </dgm:presLayoutVars>
      </dgm:prSet>
      <dgm:spPr/>
      <dgm:t>
        <a:bodyPr/>
        <a:lstStyle/>
        <a:p>
          <a:endParaRPr lang="ru-RU"/>
        </a:p>
      </dgm:t>
    </dgm:pt>
    <dgm:pt modelId="{85CF0E80-2BDB-46ED-AC25-AF2A3383FA70}" type="pres">
      <dgm:prSet presAssocID="{388D53B9-A71E-4194-A1CD-6EB258AF36E5}" presName="sibTrans" presStyleCnt="0"/>
      <dgm:spPr/>
    </dgm:pt>
    <dgm:pt modelId="{6C807DD1-F799-48D8-BFDE-D97192673ABC}" type="pres">
      <dgm:prSet presAssocID="{CA4677E3-C53A-47F7-B589-A7EB58A954E6}" presName="node" presStyleLbl="node1" presStyleIdx="6" presStyleCnt="14">
        <dgm:presLayoutVars>
          <dgm:bulletEnabled val="1"/>
        </dgm:presLayoutVars>
      </dgm:prSet>
      <dgm:spPr/>
      <dgm:t>
        <a:bodyPr/>
        <a:lstStyle/>
        <a:p>
          <a:endParaRPr lang="ru-RU"/>
        </a:p>
      </dgm:t>
    </dgm:pt>
    <dgm:pt modelId="{E41CF30A-DA34-41B7-94A8-007C5BDF51BD}" type="pres">
      <dgm:prSet presAssocID="{4CAB86B6-580C-46FA-95B8-25887CB3A719}" presName="sibTrans" presStyleCnt="0"/>
      <dgm:spPr/>
    </dgm:pt>
    <dgm:pt modelId="{656B9B4E-57EE-42A8-9163-C9029390DA0B}" type="pres">
      <dgm:prSet presAssocID="{C43F2504-2EEE-49C9-9323-DF6C396AE2D9}" presName="node" presStyleLbl="node1" presStyleIdx="7" presStyleCnt="14">
        <dgm:presLayoutVars>
          <dgm:bulletEnabled val="1"/>
        </dgm:presLayoutVars>
      </dgm:prSet>
      <dgm:spPr/>
      <dgm:t>
        <a:bodyPr/>
        <a:lstStyle/>
        <a:p>
          <a:endParaRPr lang="ru-RU"/>
        </a:p>
      </dgm:t>
    </dgm:pt>
    <dgm:pt modelId="{E913A12E-F077-46B9-A801-50B9B4FE179E}" type="pres">
      <dgm:prSet presAssocID="{A863DB93-7DFA-447C-B787-936786821921}" presName="sibTrans" presStyleCnt="0"/>
      <dgm:spPr/>
    </dgm:pt>
    <dgm:pt modelId="{B574F8BC-0CC8-4DC9-8042-D50B1689097B}" type="pres">
      <dgm:prSet presAssocID="{E84D5935-A614-49EA-8CC7-868842E0BB4D}" presName="node" presStyleLbl="node1" presStyleIdx="8" presStyleCnt="14">
        <dgm:presLayoutVars>
          <dgm:bulletEnabled val="1"/>
        </dgm:presLayoutVars>
      </dgm:prSet>
      <dgm:spPr/>
      <dgm:t>
        <a:bodyPr/>
        <a:lstStyle/>
        <a:p>
          <a:endParaRPr lang="ru-RU"/>
        </a:p>
      </dgm:t>
    </dgm:pt>
    <dgm:pt modelId="{399A28AD-B866-4E75-AE65-A830F475E40A}" type="pres">
      <dgm:prSet presAssocID="{55C9E798-8797-4906-B9BA-325908107D52}" presName="sibTrans" presStyleCnt="0"/>
      <dgm:spPr/>
    </dgm:pt>
    <dgm:pt modelId="{8E6FB47B-B7C7-452F-BCF7-3ECD1872C58F}" type="pres">
      <dgm:prSet presAssocID="{C3CE98F4-1FAA-48A2-93D0-5F13B9CF791A}" presName="node" presStyleLbl="node1" presStyleIdx="9" presStyleCnt="14">
        <dgm:presLayoutVars>
          <dgm:bulletEnabled val="1"/>
        </dgm:presLayoutVars>
      </dgm:prSet>
      <dgm:spPr/>
      <dgm:t>
        <a:bodyPr/>
        <a:lstStyle/>
        <a:p>
          <a:endParaRPr lang="ru-RU"/>
        </a:p>
      </dgm:t>
    </dgm:pt>
    <dgm:pt modelId="{9492907D-1165-4BF7-BB5C-8412479D9FCD}" type="pres">
      <dgm:prSet presAssocID="{6F0A5E94-ABAA-4217-802A-844E5B369C0B}" presName="sibTrans" presStyleCnt="0"/>
      <dgm:spPr/>
    </dgm:pt>
    <dgm:pt modelId="{70EE7F27-8769-4B0E-8245-4F8C8DE56261}" type="pres">
      <dgm:prSet presAssocID="{E6F5F4B2-696D-4950-9849-AA4C5F6E81E5}" presName="node" presStyleLbl="node1" presStyleIdx="10" presStyleCnt="14">
        <dgm:presLayoutVars>
          <dgm:bulletEnabled val="1"/>
        </dgm:presLayoutVars>
      </dgm:prSet>
      <dgm:spPr/>
      <dgm:t>
        <a:bodyPr/>
        <a:lstStyle/>
        <a:p>
          <a:endParaRPr lang="ru-RU"/>
        </a:p>
      </dgm:t>
    </dgm:pt>
    <dgm:pt modelId="{06FE31C4-0C62-48B3-B99D-AE0FB78286E4}" type="pres">
      <dgm:prSet presAssocID="{605D5622-47C5-4949-8ED1-6789EC1B6F3D}" presName="sibTrans" presStyleCnt="0"/>
      <dgm:spPr/>
    </dgm:pt>
    <dgm:pt modelId="{A81A50C1-B8D5-444D-968C-DDB17B0A1620}" type="pres">
      <dgm:prSet presAssocID="{1B82FFC3-B55C-44AC-B6E5-3DFD540946BA}" presName="node" presStyleLbl="node1" presStyleIdx="11" presStyleCnt="14">
        <dgm:presLayoutVars>
          <dgm:bulletEnabled val="1"/>
        </dgm:presLayoutVars>
      </dgm:prSet>
      <dgm:spPr/>
      <dgm:t>
        <a:bodyPr/>
        <a:lstStyle/>
        <a:p>
          <a:endParaRPr lang="ru-RU"/>
        </a:p>
      </dgm:t>
    </dgm:pt>
    <dgm:pt modelId="{D0A00C9E-E576-4666-AB17-5F5F5CC77924}" type="pres">
      <dgm:prSet presAssocID="{D0FEEFE0-975F-4309-86B9-48976A9E5F2F}" presName="sibTrans" presStyleCnt="0"/>
      <dgm:spPr/>
    </dgm:pt>
    <dgm:pt modelId="{A972E9A5-6EF1-47FB-AB97-00F821603E8E}" type="pres">
      <dgm:prSet presAssocID="{D386D100-C642-41CC-9B78-152DEEAF4D09}" presName="node" presStyleLbl="node1" presStyleIdx="12" presStyleCnt="14">
        <dgm:presLayoutVars>
          <dgm:bulletEnabled val="1"/>
        </dgm:presLayoutVars>
      </dgm:prSet>
      <dgm:spPr/>
      <dgm:t>
        <a:bodyPr/>
        <a:lstStyle/>
        <a:p>
          <a:endParaRPr lang="ru-RU"/>
        </a:p>
      </dgm:t>
    </dgm:pt>
    <dgm:pt modelId="{7D1E1103-7769-43DC-82A4-0E672A2805C0}" type="pres">
      <dgm:prSet presAssocID="{4B65E2D8-3BEF-463F-9F5E-048D8681F2DF}" presName="sibTrans" presStyleCnt="0"/>
      <dgm:spPr/>
    </dgm:pt>
    <dgm:pt modelId="{73ABC82D-8B6C-4E1E-8357-F86228A3CE0B}" type="pres">
      <dgm:prSet presAssocID="{637336FA-E548-443F-91BD-FB98955DE270}" presName="node" presStyleLbl="node1" presStyleIdx="13" presStyleCnt="14">
        <dgm:presLayoutVars>
          <dgm:bulletEnabled val="1"/>
        </dgm:presLayoutVars>
      </dgm:prSet>
      <dgm:spPr/>
      <dgm:t>
        <a:bodyPr/>
        <a:lstStyle/>
        <a:p>
          <a:endParaRPr lang="ru-RU"/>
        </a:p>
      </dgm:t>
    </dgm:pt>
  </dgm:ptLst>
  <dgm:cxnLst>
    <dgm:cxn modelId="{690D6E4D-22B8-44F1-9749-46284881E3BF}" srcId="{75E306BF-B547-4C96-BB0F-B2731483BD1B}" destId="{E84D5935-A614-49EA-8CC7-868842E0BB4D}" srcOrd="8" destOrd="0" parTransId="{026A484C-86DF-436C-84DC-D60C2E90B893}" sibTransId="{55C9E798-8797-4906-B9BA-325908107D52}"/>
    <dgm:cxn modelId="{2F750A98-8490-48AE-AF43-54E5E8E40603}" type="presOf" srcId="{C7A1ECD9-861A-4AA6-B82A-A665F30C758D}" destId="{E0065B87-5A31-4876-AD19-48D8C872512C}" srcOrd="0" destOrd="0" presId="urn:microsoft.com/office/officeart/2005/8/layout/default#1"/>
    <dgm:cxn modelId="{23F390B6-9054-4A36-A74F-757FDC6BABC3}" srcId="{75E306BF-B547-4C96-BB0F-B2731483BD1B}" destId="{373A0D6F-C9BA-49B4-9AAA-1E18F29700B0}" srcOrd="0" destOrd="0" parTransId="{B207B280-8FF9-4A5E-991C-338EE2A1D6C4}" sibTransId="{BFEF6D5C-2049-48A8-939F-AFE3B29579E4}"/>
    <dgm:cxn modelId="{4CDC53CA-9DB4-4269-B976-AE6EAE0EB47E}" type="presOf" srcId="{637336FA-E548-443F-91BD-FB98955DE270}" destId="{73ABC82D-8B6C-4E1E-8357-F86228A3CE0B}" srcOrd="0" destOrd="0" presId="urn:microsoft.com/office/officeart/2005/8/layout/default#1"/>
    <dgm:cxn modelId="{CA111AC4-882C-4D2F-9EA6-8FCC882EA716}" srcId="{75E306BF-B547-4C96-BB0F-B2731483BD1B}" destId="{CA4677E3-C53A-47F7-B589-A7EB58A954E6}" srcOrd="6" destOrd="0" parTransId="{5AAF4973-87BF-48DF-B524-424B46D0777C}" sibTransId="{4CAB86B6-580C-46FA-95B8-25887CB3A719}"/>
    <dgm:cxn modelId="{8AAA036B-3823-4537-8059-CCF4521ECD83}" type="presOf" srcId="{E84D5935-A614-49EA-8CC7-868842E0BB4D}" destId="{B574F8BC-0CC8-4DC9-8042-D50B1689097B}" srcOrd="0" destOrd="0" presId="urn:microsoft.com/office/officeart/2005/8/layout/default#1"/>
    <dgm:cxn modelId="{D09A1D3A-7E58-46CF-8A00-E5BCE2510772}" srcId="{75E306BF-B547-4C96-BB0F-B2731483BD1B}" destId="{DE0F60F6-F969-423B-A64D-937E73BE8B40}" srcOrd="4" destOrd="0" parTransId="{0355C662-DE89-4AC5-8F62-8448739B89E4}" sibTransId="{23E4C791-39B7-4B0A-BC70-8503AAE9AED6}"/>
    <dgm:cxn modelId="{90B6C75B-FEAB-40BC-BDC7-E01FFC35F185}" srcId="{75E306BF-B547-4C96-BB0F-B2731483BD1B}" destId="{1B82FFC3-B55C-44AC-B6E5-3DFD540946BA}" srcOrd="11" destOrd="0" parTransId="{AF4BBDE4-2418-4C5D-8812-4FB0A1587F48}" sibTransId="{D0FEEFE0-975F-4309-86B9-48976A9E5F2F}"/>
    <dgm:cxn modelId="{DDB5CEFD-1207-457A-9FD4-D934F2328722}" srcId="{75E306BF-B547-4C96-BB0F-B2731483BD1B}" destId="{E6F5F4B2-696D-4950-9849-AA4C5F6E81E5}" srcOrd="10" destOrd="0" parTransId="{66A06E3A-6400-4DC1-9FC9-34C6189B828D}" sibTransId="{605D5622-47C5-4949-8ED1-6789EC1B6F3D}"/>
    <dgm:cxn modelId="{E30ECFD4-484B-43F1-B35B-4204DFC4AE93}" type="presOf" srcId="{DE0F60F6-F969-423B-A64D-937E73BE8B40}" destId="{6B6345EF-DBEB-42A9-AB77-F267FFCEB7E2}" srcOrd="0" destOrd="0" presId="urn:microsoft.com/office/officeart/2005/8/layout/default#1"/>
    <dgm:cxn modelId="{DA7499A2-4571-4AC1-89F8-DD4C3ADF0CAF}" type="presOf" srcId="{C3CE98F4-1FAA-48A2-93D0-5F13B9CF791A}" destId="{8E6FB47B-B7C7-452F-BCF7-3ECD1872C58F}" srcOrd="0" destOrd="0" presId="urn:microsoft.com/office/officeart/2005/8/layout/default#1"/>
    <dgm:cxn modelId="{352398BA-2857-4E47-8130-A393FE907F2A}" type="presOf" srcId="{373A0D6F-C9BA-49B4-9AAA-1E18F29700B0}" destId="{C07F80A6-A4F2-433C-AF97-7F362C792C4A}" srcOrd="0" destOrd="0" presId="urn:microsoft.com/office/officeart/2005/8/layout/default#1"/>
    <dgm:cxn modelId="{994D6FED-0A26-480B-87FC-0B1D2CDE11BD}" type="presOf" srcId="{E461DBA8-7A0E-4B80-A641-0FE87B3C364E}" destId="{38016D94-FE4B-4B7F-8A69-33CDC8E7C4CB}" srcOrd="0" destOrd="0" presId="urn:microsoft.com/office/officeart/2005/8/layout/default#1"/>
    <dgm:cxn modelId="{EA61F062-5371-459A-8AB0-F4C96AD95FCF}" type="presOf" srcId="{FE8FC666-EE3C-4597-B9A3-FE47E0BB6A65}" destId="{183CC264-9568-45D6-A07D-E5D42649E219}" srcOrd="0" destOrd="0" presId="urn:microsoft.com/office/officeart/2005/8/layout/default#1"/>
    <dgm:cxn modelId="{4D40EAD3-7CD4-4AA8-BC53-D409F45319D4}" srcId="{75E306BF-B547-4C96-BB0F-B2731483BD1B}" destId="{FE8FC666-EE3C-4597-B9A3-FE47E0BB6A65}" srcOrd="2" destOrd="0" parTransId="{4C2761C9-60B5-46F5-A3D5-9C949C359678}" sibTransId="{401E275D-80E3-4B14-860B-57C3E81BB7BA}"/>
    <dgm:cxn modelId="{E194F824-B5E5-4C44-B917-FF74D7A7CF26}" srcId="{75E306BF-B547-4C96-BB0F-B2731483BD1B}" destId="{637336FA-E548-443F-91BD-FB98955DE270}" srcOrd="13" destOrd="0" parTransId="{B200243E-CFAE-4C39-B7D0-E6730AD85CF0}" sibTransId="{40EE767C-A684-4E0F-AC42-475F1B5AA50E}"/>
    <dgm:cxn modelId="{F2DB05D1-E209-4D28-B421-46791A6772A5}" srcId="{75E306BF-B547-4C96-BB0F-B2731483BD1B}" destId="{D386D100-C642-41CC-9B78-152DEEAF4D09}" srcOrd="12" destOrd="0" parTransId="{F72E9C77-8B49-4698-A1BE-45300CFF687D}" sibTransId="{4B65E2D8-3BEF-463F-9F5E-048D8681F2DF}"/>
    <dgm:cxn modelId="{45CBDC69-DEC7-4315-8D7A-F705F87FC8D0}" type="presOf" srcId="{CA4677E3-C53A-47F7-B589-A7EB58A954E6}" destId="{6C807DD1-F799-48D8-BFDE-D97192673ABC}" srcOrd="0" destOrd="0" presId="urn:microsoft.com/office/officeart/2005/8/layout/default#1"/>
    <dgm:cxn modelId="{412DC2F8-DB58-4459-9238-7935EC83FDE8}" srcId="{75E306BF-B547-4C96-BB0F-B2731483BD1B}" destId="{B6B07296-8BB7-46A5-884F-3F7F20158A10}" srcOrd="5" destOrd="0" parTransId="{92CEF5CC-98B1-4ACD-B710-73899F452F08}" sibTransId="{388D53B9-A71E-4194-A1CD-6EB258AF36E5}"/>
    <dgm:cxn modelId="{F813ACC9-D85D-403C-AFBF-DA67D1239FC6}" type="presOf" srcId="{D386D100-C642-41CC-9B78-152DEEAF4D09}" destId="{A972E9A5-6EF1-47FB-AB97-00F821603E8E}" srcOrd="0" destOrd="0" presId="urn:microsoft.com/office/officeart/2005/8/layout/default#1"/>
    <dgm:cxn modelId="{B959B15C-4E32-42DB-9E29-110DD5F20F22}" srcId="{75E306BF-B547-4C96-BB0F-B2731483BD1B}" destId="{C7A1ECD9-861A-4AA6-B82A-A665F30C758D}" srcOrd="1" destOrd="0" parTransId="{3249E1E1-DD14-40E3-840A-F70473C0ED60}" sibTransId="{9AD79F6E-EB87-42E5-BB60-27A83207332F}"/>
    <dgm:cxn modelId="{C10D33DF-6D9A-4BC2-8B5D-8469BD6404DA}" type="presOf" srcId="{E6F5F4B2-696D-4950-9849-AA4C5F6E81E5}" destId="{70EE7F27-8769-4B0E-8245-4F8C8DE56261}" srcOrd="0" destOrd="0" presId="urn:microsoft.com/office/officeart/2005/8/layout/default#1"/>
    <dgm:cxn modelId="{57DC02E6-5467-4754-A140-B1AD04BC0BF0}" type="presOf" srcId="{B6B07296-8BB7-46A5-884F-3F7F20158A10}" destId="{C8404937-1B3C-491F-B561-46DF26A7355D}" srcOrd="0" destOrd="0" presId="urn:microsoft.com/office/officeart/2005/8/layout/default#1"/>
    <dgm:cxn modelId="{0E045046-2413-46E6-B327-638B5C6A2F1E}" srcId="{75E306BF-B547-4C96-BB0F-B2731483BD1B}" destId="{C3CE98F4-1FAA-48A2-93D0-5F13B9CF791A}" srcOrd="9" destOrd="0" parTransId="{F05ACC20-646B-4966-99C6-E3F8243C3E1B}" sibTransId="{6F0A5E94-ABAA-4217-802A-844E5B369C0B}"/>
    <dgm:cxn modelId="{AC491DE9-6C89-4D7E-B08D-5B3972D10C22}" type="presOf" srcId="{75E306BF-B547-4C96-BB0F-B2731483BD1B}" destId="{BF17FE89-B1AD-418A-8B8D-CCE2A615A680}" srcOrd="0" destOrd="0" presId="urn:microsoft.com/office/officeart/2005/8/layout/default#1"/>
    <dgm:cxn modelId="{5F79CB4C-6187-42CB-8FB6-13D95CAA6094}" srcId="{75E306BF-B547-4C96-BB0F-B2731483BD1B}" destId="{C43F2504-2EEE-49C9-9323-DF6C396AE2D9}" srcOrd="7" destOrd="0" parTransId="{D19BD071-BD66-4C0A-A57B-16ADA941AE2D}" sibTransId="{A863DB93-7DFA-447C-B787-936786821921}"/>
    <dgm:cxn modelId="{4EB6A0C9-736A-4108-9424-C6A966DD9F03}" type="presOf" srcId="{C43F2504-2EEE-49C9-9323-DF6C396AE2D9}" destId="{656B9B4E-57EE-42A8-9163-C9029390DA0B}" srcOrd="0" destOrd="0" presId="urn:microsoft.com/office/officeart/2005/8/layout/default#1"/>
    <dgm:cxn modelId="{0D34C443-3C6D-4685-95A3-796C91B08264}" srcId="{75E306BF-B547-4C96-BB0F-B2731483BD1B}" destId="{E461DBA8-7A0E-4B80-A641-0FE87B3C364E}" srcOrd="3" destOrd="0" parTransId="{A62D8853-1A18-4E3B-AAEB-66E17D7A35E1}" sibTransId="{5240BC9D-9C61-4F7D-8C36-5B1B4014CB16}"/>
    <dgm:cxn modelId="{57FA6E3F-2682-4BBC-ABD8-88A95FEB1BFA}" type="presOf" srcId="{1B82FFC3-B55C-44AC-B6E5-3DFD540946BA}" destId="{A81A50C1-B8D5-444D-968C-DDB17B0A1620}" srcOrd="0" destOrd="0" presId="urn:microsoft.com/office/officeart/2005/8/layout/default#1"/>
    <dgm:cxn modelId="{C929E11C-6955-4384-A0D5-EBD33D85280C}" type="presParOf" srcId="{BF17FE89-B1AD-418A-8B8D-CCE2A615A680}" destId="{C07F80A6-A4F2-433C-AF97-7F362C792C4A}" srcOrd="0" destOrd="0" presId="urn:microsoft.com/office/officeart/2005/8/layout/default#1"/>
    <dgm:cxn modelId="{906CBD03-506E-4C13-8A90-FDE49D10BD70}" type="presParOf" srcId="{BF17FE89-B1AD-418A-8B8D-CCE2A615A680}" destId="{13C2FB54-DEFE-4A52-9AEA-CEA43D11C8C5}" srcOrd="1" destOrd="0" presId="urn:microsoft.com/office/officeart/2005/8/layout/default#1"/>
    <dgm:cxn modelId="{C4CFC048-B82F-43BF-9649-A097D3630A23}" type="presParOf" srcId="{BF17FE89-B1AD-418A-8B8D-CCE2A615A680}" destId="{E0065B87-5A31-4876-AD19-48D8C872512C}" srcOrd="2" destOrd="0" presId="urn:microsoft.com/office/officeart/2005/8/layout/default#1"/>
    <dgm:cxn modelId="{10D15CA8-3FF5-493C-B33E-1E6FE8FDB96B}" type="presParOf" srcId="{BF17FE89-B1AD-418A-8B8D-CCE2A615A680}" destId="{099FAEC6-5F66-4DFE-8459-72A82C5C1072}" srcOrd="3" destOrd="0" presId="urn:microsoft.com/office/officeart/2005/8/layout/default#1"/>
    <dgm:cxn modelId="{E9CA81E7-8086-4CC5-8E6B-D682B48F4520}" type="presParOf" srcId="{BF17FE89-B1AD-418A-8B8D-CCE2A615A680}" destId="{183CC264-9568-45D6-A07D-E5D42649E219}" srcOrd="4" destOrd="0" presId="urn:microsoft.com/office/officeart/2005/8/layout/default#1"/>
    <dgm:cxn modelId="{000A7618-607B-4EBC-AB89-08E404BD028C}" type="presParOf" srcId="{BF17FE89-B1AD-418A-8B8D-CCE2A615A680}" destId="{51F118D8-19F0-47EB-970A-B3BFD3EE2359}" srcOrd="5" destOrd="0" presId="urn:microsoft.com/office/officeart/2005/8/layout/default#1"/>
    <dgm:cxn modelId="{5419AD03-765A-46B5-ACF6-E6681144D869}" type="presParOf" srcId="{BF17FE89-B1AD-418A-8B8D-CCE2A615A680}" destId="{38016D94-FE4B-4B7F-8A69-33CDC8E7C4CB}" srcOrd="6" destOrd="0" presId="urn:microsoft.com/office/officeart/2005/8/layout/default#1"/>
    <dgm:cxn modelId="{4CDCA741-4869-4AEE-801F-38C4052A5A8D}" type="presParOf" srcId="{BF17FE89-B1AD-418A-8B8D-CCE2A615A680}" destId="{44FF5E53-53CC-4130-ADE2-154EFC60494C}" srcOrd="7" destOrd="0" presId="urn:microsoft.com/office/officeart/2005/8/layout/default#1"/>
    <dgm:cxn modelId="{F6A2EE28-AA97-46BB-AC34-CE1105494948}" type="presParOf" srcId="{BF17FE89-B1AD-418A-8B8D-CCE2A615A680}" destId="{6B6345EF-DBEB-42A9-AB77-F267FFCEB7E2}" srcOrd="8" destOrd="0" presId="urn:microsoft.com/office/officeart/2005/8/layout/default#1"/>
    <dgm:cxn modelId="{B815E66F-0F5C-4276-B60D-23141D13D5E8}" type="presParOf" srcId="{BF17FE89-B1AD-418A-8B8D-CCE2A615A680}" destId="{4C7B1A21-B934-46B9-AE87-303926545480}" srcOrd="9" destOrd="0" presId="urn:microsoft.com/office/officeart/2005/8/layout/default#1"/>
    <dgm:cxn modelId="{595E26C9-E9CD-4A45-A55E-0C7380B9B7A1}" type="presParOf" srcId="{BF17FE89-B1AD-418A-8B8D-CCE2A615A680}" destId="{C8404937-1B3C-491F-B561-46DF26A7355D}" srcOrd="10" destOrd="0" presId="urn:microsoft.com/office/officeart/2005/8/layout/default#1"/>
    <dgm:cxn modelId="{42E63F1F-2FC5-43FE-AA76-F08F31AEBF51}" type="presParOf" srcId="{BF17FE89-B1AD-418A-8B8D-CCE2A615A680}" destId="{85CF0E80-2BDB-46ED-AC25-AF2A3383FA70}" srcOrd="11" destOrd="0" presId="urn:microsoft.com/office/officeart/2005/8/layout/default#1"/>
    <dgm:cxn modelId="{6A1C00B5-239A-47F1-AA3D-8143416D7215}" type="presParOf" srcId="{BF17FE89-B1AD-418A-8B8D-CCE2A615A680}" destId="{6C807DD1-F799-48D8-BFDE-D97192673ABC}" srcOrd="12" destOrd="0" presId="urn:microsoft.com/office/officeart/2005/8/layout/default#1"/>
    <dgm:cxn modelId="{A432076D-772F-4A2D-A54F-3C5F335E8594}" type="presParOf" srcId="{BF17FE89-B1AD-418A-8B8D-CCE2A615A680}" destId="{E41CF30A-DA34-41B7-94A8-007C5BDF51BD}" srcOrd="13" destOrd="0" presId="urn:microsoft.com/office/officeart/2005/8/layout/default#1"/>
    <dgm:cxn modelId="{F34DF115-ACF8-46D0-8EBF-65C52E116794}" type="presParOf" srcId="{BF17FE89-B1AD-418A-8B8D-CCE2A615A680}" destId="{656B9B4E-57EE-42A8-9163-C9029390DA0B}" srcOrd="14" destOrd="0" presId="urn:microsoft.com/office/officeart/2005/8/layout/default#1"/>
    <dgm:cxn modelId="{7E076A21-C04B-47EE-A9C6-4020599C04AD}" type="presParOf" srcId="{BF17FE89-B1AD-418A-8B8D-CCE2A615A680}" destId="{E913A12E-F077-46B9-A801-50B9B4FE179E}" srcOrd="15" destOrd="0" presId="urn:microsoft.com/office/officeart/2005/8/layout/default#1"/>
    <dgm:cxn modelId="{D737C6FF-27F3-46AA-8D16-D4A57DCA4A6D}" type="presParOf" srcId="{BF17FE89-B1AD-418A-8B8D-CCE2A615A680}" destId="{B574F8BC-0CC8-4DC9-8042-D50B1689097B}" srcOrd="16" destOrd="0" presId="urn:microsoft.com/office/officeart/2005/8/layout/default#1"/>
    <dgm:cxn modelId="{44EBE9D7-C154-4E1F-8641-AC1E7C7396BC}" type="presParOf" srcId="{BF17FE89-B1AD-418A-8B8D-CCE2A615A680}" destId="{399A28AD-B866-4E75-AE65-A830F475E40A}" srcOrd="17" destOrd="0" presId="urn:microsoft.com/office/officeart/2005/8/layout/default#1"/>
    <dgm:cxn modelId="{73643DA5-687D-4BF1-B0A3-CB74BDAD6CB7}" type="presParOf" srcId="{BF17FE89-B1AD-418A-8B8D-CCE2A615A680}" destId="{8E6FB47B-B7C7-452F-BCF7-3ECD1872C58F}" srcOrd="18" destOrd="0" presId="urn:microsoft.com/office/officeart/2005/8/layout/default#1"/>
    <dgm:cxn modelId="{AB77A18D-317C-449F-911A-E91E5C26E1FA}" type="presParOf" srcId="{BF17FE89-B1AD-418A-8B8D-CCE2A615A680}" destId="{9492907D-1165-4BF7-BB5C-8412479D9FCD}" srcOrd="19" destOrd="0" presId="urn:microsoft.com/office/officeart/2005/8/layout/default#1"/>
    <dgm:cxn modelId="{DBFA08D6-0049-449E-91DD-2790197EBFBC}" type="presParOf" srcId="{BF17FE89-B1AD-418A-8B8D-CCE2A615A680}" destId="{70EE7F27-8769-4B0E-8245-4F8C8DE56261}" srcOrd="20" destOrd="0" presId="urn:microsoft.com/office/officeart/2005/8/layout/default#1"/>
    <dgm:cxn modelId="{C377BBF6-F2D8-469B-8962-579040D4E59E}" type="presParOf" srcId="{BF17FE89-B1AD-418A-8B8D-CCE2A615A680}" destId="{06FE31C4-0C62-48B3-B99D-AE0FB78286E4}" srcOrd="21" destOrd="0" presId="urn:microsoft.com/office/officeart/2005/8/layout/default#1"/>
    <dgm:cxn modelId="{9F6E68EE-91B0-4386-AF19-3D09532CFA94}" type="presParOf" srcId="{BF17FE89-B1AD-418A-8B8D-CCE2A615A680}" destId="{A81A50C1-B8D5-444D-968C-DDB17B0A1620}" srcOrd="22" destOrd="0" presId="urn:microsoft.com/office/officeart/2005/8/layout/default#1"/>
    <dgm:cxn modelId="{2B0D2ABB-C09D-49BC-9E09-6DB171584F99}" type="presParOf" srcId="{BF17FE89-B1AD-418A-8B8D-CCE2A615A680}" destId="{D0A00C9E-E576-4666-AB17-5F5F5CC77924}" srcOrd="23" destOrd="0" presId="urn:microsoft.com/office/officeart/2005/8/layout/default#1"/>
    <dgm:cxn modelId="{EB1C4BCC-2962-46C4-8508-6D04BDEEB451}" type="presParOf" srcId="{BF17FE89-B1AD-418A-8B8D-CCE2A615A680}" destId="{A972E9A5-6EF1-47FB-AB97-00F821603E8E}" srcOrd="24" destOrd="0" presId="urn:microsoft.com/office/officeart/2005/8/layout/default#1"/>
    <dgm:cxn modelId="{049CCCF1-3AD0-4C22-B870-B59D00A098C8}" type="presParOf" srcId="{BF17FE89-B1AD-418A-8B8D-CCE2A615A680}" destId="{7D1E1103-7769-43DC-82A4-0E672A2805C0}" srcOrd="25" destOrd="0" presId="urn:microsoft.com/office/officeart/2005/8/layout/default#1"/>
    <dgm:cxn modelId="{D610FAE6-E82F-440A-92FD-69DC30B17117}" type="presParOf" srcId="{BF17FE89-B1AD-418A-8B8D-CCE2A615A680}" destId="{73ABC82D-8B6C-4E1E-8357-F86228A3CE0B}" srcOrd="26" destOrd="0" presId="urn:microsoft.com/office/officeart/2005/8/layout/default#1"/>
  </dgm:cxnLst>
  <dgm:bg/>
  <dgm:whole/>
  <dgm:extLst>
    <a:ext uri="{C62137D5-CB1D-491B-B009-E17868A290BF}">
      <dgm14:recolorImg xmlns:dgm14="http://schemas.microsoft.com/office/drawing/2010/diagram" xmlns="" val="1"/>
    </a:ex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BE69709-98D4-4736-A6F7-E6A069CB5DEE}">
      <dsp:nvSpPr>
        <dsp:cNvPr id="0" name=""/>
        <dsp:cNvSpPr/>
      </dsp:nvSpPr>
      <dsp:spPr>
        <a:xfrm>
          <a:off x="6359585" y="2604964"/>
          <a:ext cx="91440" cy="670358"/>
        </a:xfrm>
        <a:custGeom>
          <a:avLst/>
          <a:gdLst/>
          <a:ahLst/>
          <a:cxnLst/>
          <a:rect l="0" t="0" r="0" b="0"/>
          <a:pathLst>
            <a:path>
              <a:moveTo>
                <a:pt x="45720" y="0"/>
              </a:moveTo>
              <a:lnTo>
                <a:pt x="45720" y="670358"/>
              </a:lnTo>
            </a:path>
          </a:pathLst>
        </a:custGeom>
        <a:noFill/>
        <a:ln w="19050" cap="flat" cmpd="sng"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9165B5-87CE-46B7-84C7-10103ED47B4F}">
      <dsp:nvSpPr>
        <dsp:cNvPr id="0" name=""/>
        <dsp:cNvSpPr/>
      </dsp:nvSpPr>
      <dsp:spPr>
        <a:xfrm>
          <a:off x="4203196" y="1260975"/>
          <a:ext cx="2202108" cy="670358"/>
        </a:xfrm>
        <a:custGeom>
          <a:avLst/>
          <a:gdLst/>
          <a:ahLst/>
          <a:cxnLst/>
          <a:rect l="0" t="0" r="0" b="0"/>
          <a:pathLst>
            <a:path>
              <a:moveTo>
                <a:pt x="0" y="0"/>
              </a:moveTo>
              <a:lnTo>
                <a:pt x="0" y="456830"/>
              </a:lnTo>
              <a:lnTo>
                <a:pt x="2202108" y="456830"/>
              </a:lnTo>
              <a:lnTo>
                <a:pt x="2202108" y="670358"/>
              </a:lnTo>
            </a:path>
          </a:pathLst>
        </a:custGeom>
        <a:noFill/>
        <a:ln w="1905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858B9A-C4F8-4BB4-92D7-34AE52A96073}">
      <dsp:nvSpPr>
        <dsp:cNvPr id="0" name=""/>
        <dsp:cNvSpPr/>
      </dsp:nvSpPr>
      <dsp:spPr>
        <a:xfrm>
          <a:off x="1916356" y="2604964"/>
          <a:ext cx="91440" cy="670358"/>
        </a:xfrm>
        <a:custGeom>
          <a:avLst/>
          <a:gdLst/>
          <a:ahLst/>
          <a:cxnLst/>
          <a:rect l="0" t="0" r="0" b="0"/>
          <a:pathLst>
            <a:path>
              <a:moveTo>
                <a:pt x="45720" y="0"/>
              </a:moveTo>
              <a:lnTo>
                <a:pt x="45720" y="670358"/>
              </a:lnTo>
            </a:path>
          </a:pathLst>
        </a:custGeom>
        <a:noFill/>
        <a:ln w="19050" cap="flat" cmpd="sng"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EB6B51-A706-4A89-B6E1-AF9F5E5F593E}">
      <dsp:nvSpPr>
        <dsp:cNvPr id="0" name=""/>
        <dsp:cNvSpPr/>
      </dsp:nvSpPr>
      <dsp:spPr>
        <a:xfrm>
          <a:off x="1962076" y="1260975"/>
          <a:ext cx="2241120" cy="670358"/>
        </a:xfrm>
        <a:custGeom>
          <a:avLst/>
          <a:gdLst/>
          <a:ahLst/>
          <a:cxnLst/>
          <a:rect l="0" t="0" r="0" b="0"/>
          <a:pathLst>
            <a:path>
              <a:moveTo>
                <a:pt x="2241120" y="0"/>
              </a:moveTo>
              <a:lnTo>
                <a:pt x="2241120" y="456830"/>
              </a:lnTo>
              <a:lnTo>
                <a:pt x="0" y="456830"/>
              </a:lnTo>
              <a:lnTo>
                <a:pt x="0" y="670358"/>
              </a:lnTo>
            </a:path>
          </a:pathLst>
        </a:custGeom>
        <a:noFill/>
        <a:ln w="1905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76CEF1-F4ED-4EE4-BE09-36914F493418}">
      <dsp:nvSpPr>
        <dsp:cNvPr id="0" name=""/>
        <dsp:cNvSpPr/>
      </dsp:nvSpPr>
      <dsp:spPr>
        <a:xfrm>
          <a:off x="2955994" y="23006"/>
          <a:ext cx="2494403" cy="1237969"/>
        </a:xfrm>
        <a:prstGeom prst="roundRect">
          <a:avLst>
            <a:gd name="adj" fmla="val 10000"/>
          </a:avLst>
        </a:prstGeom>
        <a:solidFill>
          <a:schemeClr val="accent1">
            <a:lumMod val="50000"/>
          </a:schemeClr>
        </a:solidFill>
        <a:ln w="1905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7AB1EE-0B82-43F7-9E6B-FEC3F583E9DC}">
      <dsp:nvSpPr>
        <dsp:cNvPr id="0" name=""/>
        <dsp:cNvSpPr/>
      </dsp:nvSpPr>
      <dsp:spPr>
        <a:xfrm>
          <a:off x="3212101" y="266307"/>
          <a:ext cx="2494403" cy="1237969"/>
        </a:xfrm>
        <a:prstGeom prst="roundRect">
          <a:avLst>
            <a:gd name="adj" fmla="val 10000"/>
          </a:avLst>
        </a:prstGeom>
        <a:solidFill>
          <a:schemeClr val="accent4">
            <a:alpha val="90000"/>
            <a:tint val="4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rPr>
            <a:t>Лекарственные </a:t>
          </a:r>
          <a:r>
            <a:rPr lang="ru-RU" sz="2400" b="0" kern="1200" dirty="0" smtClean="0">
              <a:effectLst>
                <a:outerShdw blurRad="38100" dist="38100" dir="2700000" algn="tl">
                  <a:srgbClr val="000000">
                    <a:alpha val="43137"/>
                  </a:srgbClr>
                </a:outerShdw>
              </a:effectLst>
            </a:rPr>
            <a:t>вещества</a:t>
          </a:r>
          <a:endParaRPr lang="ru-RU" sz="2400" b="0" kern="1200" dirty="0">
            <a:effectLst>
              <a:outerShdw blurRad="38100" dist="38100" dir="2700000" algn="tl">
                <a:srgbClr val="000000">
                  <a:alpha val="43137"/>
                </a:srgbClr>
              </a:outerShdw>
            </a:effectLst>
          </a:endParaRPr>
        </a:p>
      </dsp:txBody>
      <dsp:txXfrm>
        <a:off x="3212101" y="266307"/>
        <a:ext cx="2494403" cy="1237969"/>
      </dsp:txXfrm>
    </dsp:sp>
    <dsp:sp modelId="{6AC08161-D090-4E89-82B3-23C147B37C73}">
      <dsp:nvSpPr>
        <dsp:cNvPr id="0" name=""/>
        <dsp:cNvSpPr/>
      </dsp:nvSpPr>
      <dsp:spPr>
        <a:xfrm>
          <a:off x="707832" y="1931334"/>
          <a:ext cx="2508487" cy="673629"/>
        </a:xfrm>
        <a:prstGeom prst="roundRect">
          <a:avLst>
            <a:gd name="adj" fmla="val 10000"/>
          </a:avLst>
        </a:prstGeom>
        <a:solidFill>
          <a:schemeClr val="accent1">
            <a:lumMod val="50000"/>
          </a:schemeClr>
        </a:solidFill>
        <a:ln w="1905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E69299-94F8-434C-B3A8-E57C7A5B1C28}">
      <dsp:nvSpPr>
        <dsp:cNvPr id="0" name=""/>
        <dsp:cNvSpPr/>
      </dsp:nvSpPr>
      <dsp:spPr>
        <a:xfrm>
          <a:off x="963939" y="2174635"/>
          <a:ext cx="2508487" cy="673629"/>
        </a:xfrm>
        <a:prstGeom prst="roundRect">
          <a:avLst>
            <a:gd name="adj" fmla="val 10000"/>
          </a:avLst>
        </a:prstGeom>
        <a:solidFill>
          <a:schemeClr val="accent4">
            <a:alpha val="90000"/>
            <a:tint val="4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Органические</a:t>
          </a:r>
          <a:endParaRPr lang="ru-RU" sz="2400" kern="1200" dirty="0"/>
        </a:p>
      </dsp:txBody>
      <dsp:txXfrm>
        <a:off x="963939" y="2174635"/>
        <a:ext cx="2508487" cy="673629"/>
      </dsp:txXfrm>
    </dsp:sp>
    <dsp:sp modelId="{F9C13288-29AC-462E-902B-EF811873659A}">
      <dsp:nvSpPr>
        <dsp:cNvPr id="0" name=""/>
        <dsp:cNvSpPr/>
      </dsp:nvSpPr>
      <dsp:spPr>
        <a:xfrm>
          <a:off x="5304" y="3275323"/>
          <a:ext cx="3913544" cy="2507040"/>
        </a:xfrm>
        <a:prstGeom prst="roundRect">
          <a:avLst>
            <a:gd name="adj" fmla="val 10000"/>
          </a:avLst>
        </a:prstGeom>
        <a:solidFill>
          <a:schemeClr val="accent1">
            <a:lumMod val="50000"/>
          </a:schemeClr>
        </a:solidFill>
        <a:ln w="1905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A7CF86-36D2-4D29-827C-0AD995C2733F}">
      <dsp:nvSpPr>
        <dsp:cNvPr id="0" name=""/>
        <dsp:cNvSpPr/>
      </dsp:nvSpPr>
      <dsp:spPr>
        <a:xfrm>
          <a:off x="261410" y="3518624"/>
          <a:ext cx="3913544" cy="2507040"/>
        </a:xfrm>
        <a:prstGeom prst="roundRect">
          <a:avLst>
            <a:gd name="adj" fmla="val 10000"/>
          </a:avLst>
        </a:prstGeom>
        <a:solidFill>
          <a:schemeClr val="accent4">
            <a:alpha val="90000"/>
            <a:tint val="4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t>Сырьем для синтеза органических препаратов служат природный газ, нефть, каменный уголь, сланцы и древесина. Нефть и газ являются ценными источником сырья для синтеза углеводородов, являющихся полупродуктами при производстве органических лекарственных препаратов.</a:t>
          </a:r>
          <a:endParaRPr lang="ru-RU" sz="1800" kern="1200" dirty="0"/>
        </a:p>
      </dsp:txBody>
      <dsp:txXfrm>
        <a:off x="261410" y="3518624"/>
        <a:ext cx="3913544" cy="2507040"/>
      </dsp:txXfrm>
    </dsp:sp>
    <dsp:sp modelId="{8CF821AE-C9D5-40D9-B449-6A3A4842610D}">
      <dsp:nvSpPr>
        <dsp:cNvPr id="0" name=""/>
        <dsp:cNvSpPr/>
      </dsp:nvSpPr>
      <dsp:spPr>
        <a:xfrm>
          <a:off x="5112050" y="1931334"/>
          <a:ext cx="2586509" cy="673629"/>
        </a:xfrm>
        <a:prstGeom prst="roundRect">
          <a:avLst>
            <a:gd name="adj" fmla="val 10000"/>
          </a:avLst>
        </a:prstGeom>
        <a:solidFill>
          <a:schemeClr val="accent1">
            <a:lumMod val="50000"/>
          </a:schemeClr>
        </a:solidFill>
        <a:ln w="1905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5895F4-480C-4976-BE34-D3042684DFDD}">
      <dsp:nvSpPr>
        <dsp:cNvPr id="0" name=""/>
        <dsp:cNvSpPr/>
      </dsp:nvSpPr>
      <dsp:spPr>
        <a:xfrm>
          <a:off x="5368156" y="2174635"/>
          <a:ext cx="2586509" cy="673629"/>
        </a:xfrm>
        <a:prstGeom prst="roundRect">
          <a:avLst>
            <a:gd name="adj" fmla="val 10000"/>
          </a:avLst>
        </a:prstGeom>
        <a:solidFill>
          <a:schemeClr val="accent4">
            <a:alpha val="90000"/>
            <a:tint val="4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Неорганические</a:t>
          </a:r>
          <a:endParaRPr lang="ru-RU" sz="2400" kern="1200" dirty="0"/>
        </a:p>
      </dsp:txBody>
      <dsp:txXfrm>
        <a:off x="5368156" y="2174635"/>
        <a:ext cx="2586509" cy="673629"/>
      </dsp:txXfrm>
    </dsp:sp>
    <dsp:sp modelId="{91F6FBA5-658A-4D0B-B103-06BAAC7B9947}">
      <dsp:nvSpPr>
        <dsp:cNvPr id="0" name=""/>
        <dsp:cNvSpPr/>
      </dsp:nvSpPr>
      <dsp:spPr>
        <a:xfrm>
          <a:off x="4431061" y="3275323"/>
          <a:ext cx="3948487" cy="2448201"/>
        </a:xfrm>
        <a:prstGeom prst="roundRect">
          <a:avLst>
            <a:gd name="adj" fmla="val 10000"/>
          </a:avLst>
        </a:prstGeom>
        <a:solidFill>
          <a:schemeClr val="accent1">
            <a:lumMod val="50000"/>
          </a:schemeClr>
        </a:solidFill>
        <a:ln w="1905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A88641-6EF8-4FED-B9F7-3EA4DFD23815}">
      <dsp:nvSpPr>
        <dsp:cNvPr id="0" name=""/>
        <dsp:cNvSpPr/>
      </dsp:nvSpPr>
      <dsp:spPr>
        <a:xfrm>
          <a:off x="4687168" y="3518624"/>
          <a:ext cx="3948487" cy="2448201"/>
        </a:xfrm>
        <a:prstGeom prst="roundRect">
          <a:avLst>
            <a:gd name="adj" fmla="val 10000"/>
          </a:avLst>
        </a:prstGeom>
        <a:solidFill>
          <a:schemeClr val="accent4">
            <a:alpha val="90000"/>
            <a:tint val="4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Сырьем для получения неорганических препаратов являются горные породы</a:t>
          </a:r>
          <a:r>
            <a:rPr lang="ru-RU" sz="2000" kern="1200" smtClean="0"/>
            <a:t>, </a:t>
          </a:r>
          <a:r>
            <a:rPr lang="ru-RU" sz="2000" kern="1200" smtClean="0"/>
            <a:t>руды,газы</a:t>
          </a:r>
          <a:r>
            <a:rPr lang="ru-RU" sz="2000" kern="1200" dirty="0" smtClean="0"/>
            <a:t>, вода озер и морей, отходы химических производств.</a:t>
          </a:r>
          <a:endParaRPr lang="ru-RU" sz="2000" kern="1200" dirty="0"/>
        </a:p>
      </dsp:txBody>
      <dsp:txXfrm>
        <a:off x="4687168" y="3518624"/>
        <a:ext cx="3948487" cy="244820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EF66A7-F326-42D4-A95B-51799A1EA142}">
      <dsp:nvSpPr>
        <dsp:cNvPr id="0" name=""/>
        <dsp:cNvSpPr/>
      </dsp:nvSpPr>
      <dsp:spPr>
        <a:xfrm flipH="1" flipV="1">
          <a:off x="3518368" y="3630726"/>
          <a:ext cx="3548752" cy="218206"/>
        </a:xfrm>
        <a:prstGeom prst="line">
          <a:avLst/>
        </a:prstGeom>
        <a:noFill/>
        <a:ln w="19050" cap="flat" cmpd="sng" algn="ctr">
          <a:noFill/>
          <a:prstDash val="solid"/>
        </a:ln>
        <a:effectLst/>
      </dsp:spPr>
      <dsp:style>
        <a:lnRef idx="2">
          <a:scrgbClr r="0" g="0" b="0"/>
        </a:lnRef>
        <a:fillRef idx="0">
          <a:scrgbClr r="0" g="0" b="0"/>
        </a:fillRef>
        <a:effectRef idx="0">
          <a:scrgbClr r="0" g="0" b="0"/>
        </a:effectRef>
        <a:fontRef idx="minor"/>
      </dsp:style>
    </dsp:sp>
    <dsp:sp modelId="{4BC59477-A8E9-4FB4-8A30-506B2DA03A1E}">
      <dsp:nvSpPr>
        <dsp:cNvPr id="0" name=""/>
        <dsp:cNvSpPr/>
      </dsp:nvSpPr>
      <dsp:spPr>
        <a:xfrm>
          <a:off x="2299384" y="2589129"/>
          <a:ext cx="5631839" cy="45720"/>
        </a:xfrm>
        <a:prstGeom prst="line">
          <a:avLst/>
        </a:prstGeom>
        <a:noFill/>
        <a:ln w="19050" cap="flat" cmpd="sng" algn="ctr">
          <a:noFill/>
          <a:prstDash val="solid"/>
        </a:ln>
        <a:effectLst/>
      </dsp:spPr>
      <dsp:style>
        <a:lnRef idx="2">
          <a:scrgbClr r="0" g="0" b="0"/>
        </a:lnRef>
        <a:fillRef idx="0">
          <a:scrgbClr r="0" g="0" b="0"/>
        </a:fillRef>
        <a:effectRef idx="0">
          <a:scrgbClr r="0" g="0" b="0"/>
        </a:effectRef>
        <a:fontRef idx="minor"/>
      </dsp:style>
    </dsp:sp>
    <dsp:sp modelId="{24CC070D-7399-4150-A8A0-B72D7ECE8FD7}">
      <dsp:nvSpPr>
        <dsp:cNvPr id="0" name=""/>
        <dsp:cNvSpPr/>
      </dsp:nvSpPr>
      <dsp:spPr>
        <a:xfrm flipV="1">
          <a:off x="2221385" y="1614523"/>
          <a:ext cx="5781863" cy="144016"/>
        </a:xfrm>
        <a:prstGeom prst="line">
          <a:avLst/>
        </a:prstGeom>
        <a:noFill/>
        <a:ln w="19050" cap="flat" cmpd="sng" algn="ctr">
          <a:noFill/>
          <a:prstDash val="solid"/>
        </a:ln>
        <a:effectLst/>
      </dsp:spPr>
      <dsp:style>
        <a:lnRef idx="2">
          <a:scrgbClr r="0" g="0" b="0"/>
        </a:lnRef>
        <a:fillRef idx="0">
          <a:scrgbClr r="0" g="0" b="0"/>
        </a:fillRef>
        <a:effectRef idx="0">
          <a:scrgbClr r="0" g="0" b="0"/>
        </a:effectRef>
        <a:fontRef idx="minor"/>
      </dsp:style>
    </dsp:sp>
    <dsp:sp modelId="{6C717309-6570-49E0-AD17-9992C10240C2}">
      <dsp:nvSpPr>
        <dsp:cNvPr id="0" name=""/>
        <dsp:cNvSpPr/>
      </dsp:nvSpPr>
      <dsp:spPr>
        <a:xfrm flipV="1">
          <a:off x="3970782" y="0"/>
          <a:ext cx="1562894" cy="45720"/>
        </a:xfrm>
        <a:prstGeom prst="line">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290EC0-490A-43D4-8E1B-0984B2B2ACF1}">
      <dsp:nvSpPr>
        <dsp:cNvPr id="0" name=""/>
        <dsp:cNvSpPr/>
      </dsp:nvSpPr>
      <dsp:spPr>
        <a:xfrm>
          <a:off x="3322693" y="1677904"/>
          <a:ext cx="5526024" cy="331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l" defTabSz="1066800">
            <a:lnSpc>
              <a:spcPct val="90000"/>
            </a:lnSpc>
            <a:spcBef>
              <a:spcPct val="0"/>
            </a:spcBef>
            <a:spcAft>
              <a:spcPct val="35000"/>
            </a:spcAft>
          </a:pPr>
          <a:endParaRPr lang="ru-RU" sz="2400" kern="1200" dirty="0"/>
        </a:p>
      </dsp:txBody>
      <dsp:txXfrm>
        <a:off x="3322693" y="1677904"/>
        <a:ext cx="5526024" cy="331458"/>
      </dsp:txXfrm>
    </dsp:sp>
    <dsp:sp modelId="{04D8D269-C5DB-4923-9367-B713C9C9C051}">
      <dsp:nvSpPr>
        <dsp:cNvPr id="0" name=""/>
        <dsp:cNvSpPr/>
      </dsp:nvSpPr>
      <dsp:spPr>
        <a:xfrm>
          <a:off x="7" y="25809"/>
          <a:ext cx="7467592" cy="331458"/>
        </a:xfrm>
        <a:prstGeom prst="round2SameRect">
          <a:avLst>
            <a:gd name="adj1" fmla="val 16670"/>
            <a:gd name="adj2" fmla="val 0"/>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w="9525" cap="flat" cmpd="sng" algn="ctr">
          <a:solidFill>
            <a:schemeClr val="accent1">
              <a:hueOff val="0"/>
              <a:satOff val="0"/>
              <a:lumOff val="0"/>
              <a:alphaOff val="0"/>
            </a:schemeClr>
          </a:solidFill>
          <a:prstDash val="solid"/>
        </a:ln>
        <a:effectLst>
          <a:glow rad="63500">
            <a:schemeClr val="accent1">
              <a:hueOff val="0"/>
              <a:satOff val="0"/>
              <a:lumOff val="0"/>
              <a:alphaOff val="0"/>
              <a:tint val="30000"/>
              <a:shade val="95000"/>
              <a:satMod val="300000"/>
              <a:alpha val="50000"/>
            </a:schemeClr>
          </a:glow>
        </a:effectLst>
      </dsp:spPr>
      <dsp:style>
        <a:lnRef idx="1">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ru-RU" sz="2400" kern="1200" dirty="0" smtClean="0"/>
            <a:t>Терапевтические группы</a:t>
          </a:r>
          <a:endParaRPr lang="ru-RU" sz="2400" kern="1200" dirty="0"/>
        </a:p>
      </dsp:txBody>
      <dsp:txXfrm>
        <a:off x="7" y="25809"/>
        <a:ext cx="7467592" cy="331458"/>
      </dsp:txXfrm>
    </dsp:sp>
    <dsp:sp modelId="{4E8EC407-A4C1-4F42-87A9-9152716CEE23}">
      <dsp:nvSpPr>
        <dsp:cNvPr id="0" name=""/>
        <dsp:cNvSpPr/>
      </dsp:nvSpPr>
      <dsp:spPr>
        <a:xfrm>
          <a:off x="0" y="355384"/>
          <a:ext cx="7467600" cy="663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ru-RU" sz="1400" kern="1200" dirty="0" smtClean="0"/>
            <a:t>препараты для лечения воспалений</a:t>
          </a:r>
          <a:endParaRPr lang="ru-RU" sz="1400" kern="1200" dirty="0"/>
        </a:p>
        <a:p>
          <a:pPr marL="114300" lvl="1" indent="-114300" algn="l" defTabSz="622300">
            <a:lnSpc>
              <a:spcPct val="90000"/>
            </a:lnSpc>
            <a:spcBef>
              <a:spcPct val="0"/>
            </a:spcBef>
            <a:spcAft>
              <a:spcPct val="15000"/>
            </a:spcAft>
            <a:buChar char="••"/>
          </a:pPr>
          <a:r>
            <a:rPr lang="ru-RU" sz="1400" kern="1200" dirty="0" smtClean="0"/>
            <a:t>снижения артериального давления</a:t>
          </a:r>
          <a:endParaRPr lang="ru-RU" sz="1400" kern="1200" dirty="0"/>
        </a:p>
        <a:p>
          <a:pPr marL="114300" lvl="1" indent="-114300" algn="l" defTabSz="622300">
            <a:lnSpc>
              <a:spcPct val="90000"/>
            </a:lnSpc>
            <a:spcBef>
              <a:spcPct val="0"/>
            </a:spcBef>
            <a:spcAft>
              <a:spcPct val="15000"/>
            </a:spcAft>
            <a:buChar char="••"/>
          </a:pPr>
          <a:r>
            <a:rPr lang="ru-RU" sz="1400" kern="1200" dirty="0" smtClean="0"/>
            <a:t>противомикробные препараты</a:t>
          </a:r>
          <a:endParaRPr lang="ru-RU" sz="1400" kern="1200" dirty="0"/>
        </a:p>
      </dsp:txBody>
      <dsp:txXfrm>
        <a:off x="0" y="355384"/>
        <a:ext cx="7467600" cy="663016"/>
      </dsp:txXfrm>
    </dsp:sp>
    <dsp:sp modelId="{E0F1FB30-9C75-4E59-B6F2-9DE74E35C016}">
      <dsp:nvSpPr>
        <dsp:cNvPr id="0" name=""/>
        <dsp:cNvSpPr/>
      </dsp:nvSpPr>
      <dsp:spPr>
        <a:xfrm>
          <a:off x="3160780" y="1700765"/>
          <a:ext cx="5526024" cy="331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endParaRPr lang="ru-RU" sz="2000" kern="1200" dirty="0"/>
        </a:p>
      </dsp:txBody>
      <dsp:txXfrm>
        <a:off x="3160780" y="1700765"/>
        <a:ext cx="5526024" cy="331458"/>
      </dsp:txXfrm>
    </dsp:sp>
    <dsp:sp modelId="{78495EF7-AC96-4E67-8A4C-9D00C5173E96}">
      <dsp:nvSpPr>
        <dsp:cNvPr id="0" name=""/>
        <dsp:cNvSpPr/>
      </dsp:nvSpPr>
      <dsp:spPr>
        <a:xfrm>
          <a:off x="7" y="1010203"/>
          <a:ext cx="7467592" cy="565968"/>
        </a:xfrm>
        <a:prstGeom prst="round2SameRect">
          <a:avLst>
            <a:gd name="adj1" fmla="val 16670"/>
            <a:gd name="adj2" fmla="val 0"/>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w="9525" cap="flat" cmpd="sng" algn="ctr">
          <a:solidFill>
            <a:schemeClr val="accent1">
              <a:hueOff val="0"/>
              <a:satOff val="0"/>
              <a:lumOff val="0"/>
              <a:alphaOff val="0"/>
            </a:schemeClr>
          </a:solidFill>
          <a:prstDash val="solid"/>
        </a:ln>
        <a:effectLst>
          <a:glow rad="63500">
            <a:schemeClr val="accent1">
              <a:hueOff val="0"/>
              <a:satOff val="0"/>
              <a:lumOff val="0"/>
              <a:alphaOff val="0"/>
              <a:tint val="30000"/>
              <a:shade val="95000"/>
              <a:satMod val="300000"/>
              <a:alpha val="50000"/>
            </a:schemeClr>
          </a:glow>
        </a:effectLst>
      </dsp:spPr>
      <dsp:style>
        <a:lnRef idx="1">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kern="1200" dirty="0" smtClean="0"/>
            <a:t>Фармакологическому действию, то есть вызываемому эффекту</a:t>
          </a:r>
          <a:endParaRPr lang="ru-RU" sz="2000" kern="1200" dirty="0"/>
        </a:p>
      </dsp:txBody>
      <dsp:txXfrm>
        <a:off x="7" y="1010203"/>
        <a:ext cx="7467592" cy="565968"/>
      </dsp:txXfrm>
    </dsp:sp>
    <dsp:sp modelId="{FE38C89D-BC21-46A4-9593-B52E98BFF562}">
      <dsp:nvSpPr>
        <dsp:cNvPr id="0" name=""/>
        <dsp:cNvSpPr/>
      </dsp:nvSpPr>
      <dsp:spPr>
        <a:xfrm>
          <a:off x="0" y="1600942"/>
          <a:ext cx="7467600" cy="663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ru-RU" sz="1400" kern="1200" dirty="0" smtClean="0"/>
            <a:t>вазодилататоры — </a:t>
          </a:r>
          <a:r>
            <a:rPr lang="ru-RU" sz="1400" kern="1200" dirty="0" smtClean="0"/>
            <a:t>расширяющие </a:t>
          </a:r>
          <a:r>
            <a:rPr lang="ru-RU" sz="1400" kern="1200" dirty="0" smtClean="0"/>
            <a:t>сосуды</a:t>
          </a:r>
          <a:endParaRPr lang="ru-RU" sz="1400" kern="1200" dirty="0"/>
        </a:p>
        <a:p>
          <a:pPr marL="114300" lvl="1" indent="-114300" algn="l" defTabSz="622300">
            <a:lnSpc>
              <a:spcPct val="90000"/>
            </a:lnSpc>
            <a:spcBef>
              <a:spcPct val="0"/>
            </a:spcBef>
            <a:spcAft>
              <a:spcPct val="15000"/>
            </a:spcAft>
            <a:buChar char="••"/>
          </a:pPr>
          <a:r>
            <a:rPr lang="ru-RU" sz="1400" kern="1200" dirty="0" smtClean="0"/>
            <a:t>спазмолитики — устраняющие спазм сосудов</a:t>
          </a:r>
          <a:endParaRPr lang="ru-RU" sz="1400" kern="1200" dirty="0"/>
        </a:p>
        <a:p>
          <a:pPr marL="114300" lvl="1" indent="-114300" algn="l" defTabSz="622300">
            <a:lnSpc>
              <a:spcPct val="90000"/>
            </a:lnSpc>
            <a:spcBef>
              <a:spcPct val="0"/>
            </a:spcBef>
            <a:spcAft>
              <a:spcPct val="15000"/>
            </a:spcAft>
            <a:buChar char="••"/>
          </a:pPr>
          <a:r>
            <a:rPr lang="ru-RU" sz="1400" kern="1200" dirty="0" smtClean="0"/>
            <a:t>анальгетики — снижающие болевое раздражение</a:t>
          </a:r>
          <a:endParaRPr lang="ru-RU" sz="1400" kern="1200" dirty="0"/>
        </a:p>
      </dsp:txBody>
      <dsp:txXfrm>
        <a:off x="0" y="1600942"/>
        <a:ext cx="7467600" cy="663016"/>
      </dsp:txXfrm>
    </dsp:sp>
    <dsp:sp modelId="{A5E95A5C-CCCB-4376-A54B-754552514FD3}">
      <dsp:nvSpPr>
        <dsp:cNvPr id="0" name=""/>
        <dsp:cNvSpPr/>
      </dsp:nvSpPr>
      <dsp:spPr>
        <a:xfrm>
          <a:off x="3323080" y="2280531"/>
          <a:ext cx="5526024" cy="331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endParaRPr lang="ru-RU" sz="2000" kern="1200" dirty="0"/>
        </a:p>
      </dsp:txBody>
      <dsp:txXfrm>
        <a:off x="3323080" y="2280531"/>
        <a:ext cx="5526024" cy="331458"/>
      </dsp:txXfrm>
    </dsp:sp>
    <dsp:sp modelId="{913F0AEF-DEA6-4E26-8622-443A0B6E7E54}">
      <dsp:nvSpPr>
        <dsp:cNvPr id="0" name=""/>
        <dsp:cNvSpPr/>
      </dsp:nvSpPr>
      <dsp:spPr>
        <a:xfrm>
          <a:off x="7" y="2347386"/>
          <a:ext cx="7467592" cy="331458"/>
        </a:xfrm>
        <a:prstGeom prst="round2SameRect">
          <a:avLst>
            <a:gd name="adj1" fmla="val 16670"/>
            <a:gd name="adj2" fmla="val 0"/>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w="9525" cap="flat" cmpd="sng" algn="ctr">
          <a:solidFill>
            <a:schemeClr val="accent1">
              <a:hueOff val="0"/>
              <a:satOff val="0"/>
              <a:lumOff val="0"/>
              <a:alphaOff val="0"/>
            </a:schemeClr>
          </a:solidFill>
          <a:prstDash val="solid"/>
        </a:ln>
        <a:effectLst>
          <a:glow rad="63500">
            <a:schemeClr val="accent1">
              <a:hueOff val="0"/>
              <a:satOff val="0"/>
              <a:lumOff val="0"/>
              <a:alphaOff val="0"/>
              <a:tint val="30000"/>
              <a:shade val="95000"/>
              <a:satMod val="300000"/>
              <a:alpha val="50000"/>
            </a:schemeClr>
          </a:glow>
        </a:effectLst>
      </dsp:spPr>
      <dsp:style>
        <a:lnRef idx="1">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kern="1200" dirty="0" smtClean="0"/>
            <a:t>Химическому строению</a:t>
          </a:r>
          <a:endParaRPr lang="ru-RU" sz="2000" kern="1200" dirty="0"/>
        </a:p>
      </dsp:txBody>
      <dsp:txXfrm>
        <a:off x="7" y="2347386"/>
        <a:ext cx="7467592" cy="331458"/>
      </dsp:txXfrm>
    </dsp:sp>
    <dsp:sp modelId="{0F773AA2-0CA0-4FD4-AAF5-81BB882868B1}">
      <dsp:nvSpPr>
        <dsp:cNvPr id="0" name=""/>
        <dsp:cNvSpPr/>
      </dsp:nvSpPr>
      <dsp:spPr>
        <a:xfrm>
          <a:off x="0" y="2634849"/>
          <a:ext cx="7467600" cy="634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ru-RU" sz="1400" kern="1200" dirty="0" smtClean="0"/>
            <a:t>салицилаты</a:t>
          </a:r>
          <a:endParaRPr lang="ru-RU" sz="1400" kern="1200" dirty="0"/>
        </a:p>
        <a:p>
          <a:pPr marL="114300" lvl="1" indent="-114300" algn="l" defTabSz="622300">
            <a:lnSpc>
              <a:spcPct val="90000"/>
            </a:lnSpc>
            <a:spcBef>
              <a:spcPct val="0"/>
            </a:spcBef>
            <a:spcAft>
              <a:spcPct val="15000"/>
            </a:spcAft>
            <a:buChar char="••"/>
          </a:pPr>
          <a:r>
            <a:rPr lang="ru-RU" sz="1400" kern="1200" dirty="0" err="1" smtClean="0"/>
            <a:t>Фторхинолоны</a:t>
          </a:r>
          <a:endParaRPr lang="ru-RU" sz="1400" kern="1200" dirty="0"/>
        </a:p>
      </dsp:txBody>
      <dsp:txXfrm>
        <a:off x="0" y="2634849"/>
        <a:ext cx="7467600" cy="634897"/>
      </dsp:txXfrm>
    </dsp:sp>
    <dsp:sp modelId="{D8CFF9F8-65F5-45AD-B87B-C462C07034C5}">
      <dsp:nvSpPr>
        <dsp:cNvPr id="0" name=""/>
        <dsp:cNvSpPr/>
      </dsp:nvSpPr>
      <dsp:spPr>
        <a:xfrm>
          <a:off x="3855402" y="3412772"/>
          <a:ext cx="4816261" cy="331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endParaRPr lang="ru-RU" sz="2000" kern="1200" dirty="0"/>
        </a:p>
      </dsp:txBody>
      <dsp:txXfrm>
        <a:off x="3855402" y="3412772"/>
        <a:ext cx="4816261" cy="331458"/>
      </dsp:txXfrm>
    </dsp:sp>
    <dsp:sp modelId="{BB3736E5-C1AF-40C8-9F1D-F1DAB1B2789E}">
      <dsp:nvSpPr>
        <dsp:cNvPr id="0" name=""/>
        <dsp:cNvSpPr/>
      </dsp:nvSpPr>
      <dsp:spPr>
        <a:xfrm>
          <a:off x="7" y="3261500"/>
          <a:ext cx="7467592" cy="575560"/>
        </a:xfrm>
        <a:prstGeom prst="round2SameRect">
          <a:avLst>
            <a:gd name="adj1" fmla="val 16670"/>
            <a:gd name="adj2" fmla="val 0"/>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w="9525" cap="flat" cmpd="sng" algn="ctr">
          <a:solidFill>
            <a:schemeClr val="accent1">
              <a:hueOff val="0"/>
              <a:satOff val="0"/>
              <a:lumOff val="0"/>
              <a:alphaOff val="0"/>
            </a:schemeClr>
          </a:solidFill>
          <a:prstDash val="solid"/>
        </a:ln>
        <a:effectLst>
          <a:glow rad="63500">
            <a:schemeClr val="accent1">
              <a:hueOff val="0"/>
              <a:satOff val="0"/>
              <a:lumOff val="0"/>
              <a:alphaOff val="0"/>
              <a:tint val="30000"/>
              <a:shade val="95000"/>
              <a:satMod val="300000"/>
              <a:alpha val="50000"/>
            </a:schemeClr>
          </a:glow>
        </a:effectLst>
      </dsp:spPr>
      <dsp:style>
        <a:lnRef idx="1">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kern="1200" dirty="0" smtClean="0"/>
            <a:t>Нозологическому принципу, лекарства применяются для лечения строго определенной болезни</a:t>
          </a:r>
          <a:endParaRPr lang="ru-RU" sz="2000" kern="1200" dirty="0"/>
        </a:p>
      </dsp:txBody>
      <dsp:txXfrm>
        <a:off x="7" y="3261500"/>
        <a:ext cx="7467592" cy="575560"/>
      </dsp:txXfrm>
    </dsp:sp>
    <dsp:sp modelId="{0045A51D-35A5-4C04-8469-D0F68A774E15}">
      <dsp:nvSpPr>
        <dsp:cNvPr id="0" name=""/>
        <dsp:cNvSpPr/>
      </dsp:nvSpPr>
      <dsp:spPr>
        <a:xfrm>
          <a:off x="0" y="3861880"/>
          <a:ext cx="7467600" cy="663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ru-RU" sz="1400" kern="1200" dirty="0" smtClean="0"/>
            <a:t>бронхиальной астмы</a:t>
          </a:r>
          <a:endParaRPr lang="ru-RU" sz="1400" kern="1200" dirty="0"/>
        </a:p>
        <a:p>
          <a:pPr marL="114300" lvl="1" indent="-114300" algn="l" defTabSz="622300">
            <a:lnSpc>
              <a:spcPct val="90000"/>
            </a:lnSpc>
            <a:spcBef>
              <a:spcPct val="0"/>
            </a:spcBef>
            <a:spcAft>
              <a:spcPct val="15000"/>
            </a:spcAft>
            <a:buChar char="••"/>
          </a:pPr>
          <a:r>
            <a:rPr lang="ru-RU" sz="1400" kern="1200" dirty="0" smtClean="0"/>
            <a:t>средства для лечения инфаркта миокарда</a:t>
          </a:r>
          <a:endParaRPr lang="ru-RU" sz="1400" kern="1200" dirty="0"/>
        </a:p>
        <a:p>
          <a:pPr marL="114300" lvl="1" indent="-114300" algn="l" defTabSz="622300">
            <a:lnSpc>
              <a:spcPct val="90000"/>
            </a:lnSpc>
            <a:spcBef>
              <a:spcPct val="0"/>
            </a:spcBef>
            <a:spcAft>
              <a:spcPct val="15000"/>
            </a:spcAft>
            <a:buChar char="••"/>
          </a:pPr>
          <a:r>
            <a:rPr lang="ru-RU" sz="1400" kern="1200" dirty="0" smtClean="0"/>
            <a:t>и др.</a:t>
          </a:r>
          <a:endParaRPr lang="ru-RU" sz="1400" kern="1200" dirty="0"/>
        </a:p>
      </dsp:txBody>
      <dsp:txXfrm>
        <a:off x="0" y="3861880"/>
        <a:ext cx="7467600" cy="66301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7F80A6-A4F2-433C-AF97-7F362C792C4A}">
      <dsp:nvSpPr>
        <dsp:cNvPr id="0" name=""/>
        <dsp:cNvSpPr/>
      </dsp:nvSpPr>
      <dsp:spPr>
        <a:xfrm>
          <a:off x="2552" y="218464"/>
          <a:ext cx="2025084" cy="1215050"/>
        </a:xfrm>
        <a:prstGeom prst="rect">
          <a:avLst/>
        </a:prstGeom>
        <a:gradFill rotWithShape="0">
          <a:gsLst>
            <a:gs pos="0">
              <a:schemeClr val="accent3">
                <a:alpha val="90000"/>
                <a:hueOff val="0"/>
                <a:satOff val="0"/>
                <a:lumOff val="0"/>
                <a:alphaOff val="0"/>
                <a:tint val="73000"/>
                <a:satMod val="150000"/>
              </a:schemeClr>
            </a:gs>
            <a:gs pos="25000">
              <a:schemeClr val="accent3">
                <a:alpha val="90000"/>
                <a:hueOff val="0"/>
                <a:satOff val="0"/>
                <a:lumOff val="0"/>
                <a:alphaOff val="0"/>
                <a:tint val="96000"/>
                <a:shade val="80000"/>
                <a:satMod val="105000"/>
              </a:schemeClr>
            </a:gs>
            <a:gs pos="38000">
              <a:schemeClr val="accent3">
                <a:alpha val="90000"/>
                <a:hueOff val="0"/>
                <a:satOff val="0"/>
                <a:lumOff val="0"/>
                <a:alphaOff val="0"/>
                <a:tint val="96000"/>
                <a:shade val="59000"/>
                <a:satMod val="120000"/>
              </a:schemeClr>
            </a:gs>
            <a:gs pos="55000">
              <a:schemeClr val="accent3">
                <a:alpha val="90000"/>
                <a:hueOff val="0"/>
                <a:satOff val="0"/>
                <a:lumOff val="0"/>
                <a:alphaOff val="0"/>
                <a:shade val="57000"/>
                <a:satMod val="120000"/>
              </a:schemeClr>
            </a:gs>
            <a:gs pos="80000">
              <a:schemeClr val="accent3">
                <a:alpha val="90000"/>
                <a:hueOff val="0"/>
                <a:satOff val="0"/>
                <a:lumOff val="0"/>
                <a:alphaOff val="0"/>
                <a:shade val="56000"/>
                <a:satMod val="145000"/>
              </a:schemeClr>
            </a:gs>
            <a:gs pos="88000">
              <a:schemeClr val="accent3">
                <a:alpha val="90000"/>
                <a:hueOff val="0"/>
                <a:satOff val="0"/>
                <a:lumOff val="0"/>
                <a:alphaOff val="0"/>
                <a:shade val="63000"/>
                <a:satMod val="160000"/>
              </a:schemeClr>
            </a:gs>
            <a:gs pos="100000">
              <a:schemeClr val="accent3">
                <a:alpha val="90000"/>
                <a:hueOff val="0"/>
                <a:satOff val="0"/>
                <a:lumOff val="0"/>
                <a:alphaOff val="0"/>
                <a:tint val="99555"/>
                <a:satMod val="155000"/>
              </a:schemeClr>
            </a:gs>
          </a:gsLst>
          <a:lin ang="5400000" scaled="1"/>
        </a:gradFill>
        <a:ln>
          <a:noFill/>
        </a:ln>
        <a:effectLst>
          <a:glow rad="70000">
            <a:schemeClr val="accent3">
              <a:alpha val="90000"/>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Средства, действующие на центральную нервную систем</a:t>
          </a:r>
          <a:endParaRPr lang="ru-RU" sz="1600" kern="1200" dirty="0">
            <a:solidFill>
              <a:schemeClr val="accent2">
                <a:lumMod val="20000"/>
                <a:lumOff val="80000"/>
              </a:schemeClr>
            </a:solidFill>
          </a:endParaRPr>
        </a:p>
      </dsp:txBody>
      <dsp:txXfrm>
        <a:off x="2552" y="218464"/>
        <a:ext cx="2025084" cy="1215050"/>
      </dsp:txXfrm>
    </dsp:sp>
    <dsp:sp modelId="{E0065B87-5A31-4876-AD19-48D8C872512C}">
      <dsp:nvSpPr>
        <dsp:cNvPr id="0" name=""/>
        <dsp:cNvSpPr/>
      </dsp:nvSpPr>
      <dsp:spPr>
        <a:xfrm>
          <a:off x="2230145" y="218464"/>
          <a:ext cx="2025084" cy="1215050"/>
        </a:xfrm>
        <a:prstGeom prst="rect">
          <a:avLst/>
        </a:prstGeom>
        <a:gradFill rotWithShape="0">
          <a:gsLst>
            <a:gs pos="0">
              <a:schemeClr val="accent3">
                <a:alpha val="90000"/>
                <a:hueOff val="0"/>
                <a:satOff val="0"/>
                <a:lumOff val="0"/>
                <a:alphaOff val="-3077"/>
                <a:tint val="73000"/>
                <a:satMod val="150000"/>
              </a:schemeClr>
            </a:gs>
            <a:gs pos="25000">
              <a:schemeClr val="accent3">
                <a:alpha val="90000"/>
                <a:hueOff val="0"/>
                <a:satOff val="0"/>
                <a:lumOff val="0"/>
                <a:alphaOff val="-3077"/>
                <a:tint val="96000"/>
                <a:shade val="80000"/>
                <a:satMod val="105000"/>
              </a:schemeClr>
            </a:gs>
            <a:gs pos="38000">
              <a:schemeClr val="accent3">
                <a:alpha val="90000"/>
                <a:hueOff val="0"/>
                <a:satOff val="0"/>
                <a:lumOff val="0"/>
                <a:alphaOff val="-3077"/>
                <a:tint val="96000"/>
                <a:shade val="59000"/>
                <a:satMod val="120000"/>
              </a:schemeClr>
            </a:gs>
            <a:gs pos="55000">
              <a:schemeClr val="accent3">
                <a:alpha val="90000"/>
                <a:hueOff val="0"/>
                <a:satOff val="0"/>
                <a:lumOff val="0"/>
                <a:alphaOff val="-3077"/>
                <a:shade val="57000"/>
                <a:satMod val="120000"/>
              </a:schemeClr>
            </a:gs>
            <a:gs pos="80000">
              <a:schemeClr val="accent3">
                <a:alpha val="90000"/>
                <a:hueOff val="0"/>
                <a:satOff val="0"/>
                <a:lumOff val="0"/>
                <a:alphaOff val="-3077"/>
                <a:shade val="56000"/>
                <a:satMod val="145000"/>
              </a:schemeClr>
            </a:gs>
            <a:gs pos="88000">
              <a:schemeClr val="accent3">
                <a:alpha val="90000"/>
                <a:hueOff val="0"/>
                <a:satOff val="0"/>
                <a:lumOff val="0"/>
                <a:alphaOff val="-3077"/>
                <a:shade val="63000"/>
                <a:satMod val="160000"/>
              </a:schemeClr>
            </a:gs>
            <a:gs pos="100000">
              <a:schemeClr val="accent3">
                <a:alpha val="90000"/>
                <a:hueOff val="0"/>
                <a:satOff val="0"/>
                <a:lumOff val="0"/>
                <a:alphaOff val="-3077"/>
                <a:tint val="99555"/>
                <a:satMod val="155000"/>
              </a:schemeClr>
            </a:gs>
          </a:gsLst>
          <a:lin ang="5400000" scaled="1"/>
        </a:gradFill>
        <a:ln>
          <a:noFill/>
        </a:ln>
        <a:effectLst>
          <a:glow rad="70000">
            <a:schemeClr val="accent3">
              <a:alpha val="90000"/>
              <a:hueOff val="0"/>
              <a:satOff val="0"/>
              <a:lumOff val="0"/>
              <a:alphaOff val="-3077"/>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Средства, действующие на периферическую нервную систему</a:t>
          </a:r>
          <a:endParaRPr lang="ru-RU" sz="1600" kern="1200" dirty="0">
            <a:solidFill>
              <a:schemeClr val="accent2">
                <a:lumMod val="20000"/>
                <a:lumOff val="80000"/>
              </a:schemeClr>
            </a:solidFill>
          </a:endParaRPr>
        </a:p>
      </dsp:txBody>
      <dsp:txXfrm>
        <a:off x="2230145" y="218464"/>
        <a:ext cx="2025084" cy="1215050"/>
      </dsp:txXfrm>
    </dsp:sp>
    <dsp:sp modelId="{183CC264-9568-45D6-A07D-E5D42649E219}">
      <dsp:nvSpPr>
        <dsp:cNvPr id="0" name=""/>
        <dsp:cNvSpPr/>
      </dsp:nvSpPr>
      <dsp:spPr>
        <a:xfrm>
          <a:off x="4457738" y="218464"/>
          <a:ext cx="2025084" cy="1215050"/>
        </a:xfrm>
        <a:prstGeom prst="rect">
          <a:avLst/>
        </a:prstGeom>
        <a:gradFill rotWithShape="0">
          <a:gsLst>
            <a:gs pos="0">
              <a:schemeClr val="accent3">
                <a:alpha val="90000"/>
                <a:hueOff val="0"/>
                <a:satOff val="0"/>
                <a:lumOff val="0"/>
                <a:alphaOff val="-6154"/>
                <a:tint val="73000"/>
                <a:satMod val="150000"/>
              </a:schemeClr>
            </a:gs>
            <a:gs pos="25000">
              <a:schemeClr val="accent3">
                <a:alpha val="90000"/>
                <a:hueOff val="0"/>
                <a:satOff val="0"/>
                <a:lumOff val="0"/>
                <a:alphaOff val="-6154"/>
                <a:tint val="96000"/>
                <a:shade val="80000"/>
                <a:satMod val="105000"/>
              </a:schemeClr>
            </a:gs>
            <a:gs pos="38000">
              <a:schemeClr val="accent3">
                <a:alpha val="90000"/>
                <a:hueOff val="0"/>
                <a:satOff val="0"/>
                <a:lumOff val="0"/>
                <a:alphaOff val="-6154"/>
                <a:tint val="96000"/>
                <a:shade val="59000"/>
                <a:satMod val="120000"/>
              </a:schemeClr>
            </a:gs>
            <a:gs pos="55000">
              <a:schemeClr val="accent3">
                <a:alpha val="90000"/>
                <a:hueOff val="0"/>
                <a:satOff val="0"/>
                <a:lumOff val="0"/>
                <a:alphaOff val="-6154"/>
                <a:shade val="57000"/>
                <a:satMod val="120000"/>
              </a:schemeClr>
            </a:gs>
            <a:gs pos="80000">
              <a:schemeClr val="accent3">
                <a:alpha val="90000"/>
                <a:hueOff val="0"/>
                <a:satOff val="0"/>
                <a:lumOff val="0"/>
                <a:alphaOff val="-6154"/>
                <a:shade val="56000"/>
                <a:satMod val="145000"/>
              </a:schemeClr>
            </a:gs>
            <a:gs pos="88000">
              <a:schemeClr val="accent3">
                <a:alpha val="90000"/>
                <a:hueOff val="0"/>
                <a:satOff val="0"/>
                <a:lumOff val="0"/>
                <a:alphaOff val="-6154"/>
                <a:shade val="63000"/>
                <a:satMod val="160000"/>
              </a:schemeClr>
            </a:gs>
            <a:gs pos="100000">
              <a:schemeClr val="accent3">
                <a:alpha val="90000"/>
                <a:hueOff val="0"/>
                <a:satOff val="0"/>
                <a:lumOff val="0"/>
                <a:alphaOff val="-6154"/>
                <a:tint val="99555"/>
                <a:satMod val="155000"/>
              </a:schemeClr>
            </a:gs>
          </a:gsLst>
          <a:lin ang="5400000" scaled="1"/>
        </a:gradFill>
        <a:ln>
          <a:noFill/>
        </a:ln>
        <a:effectLst>
          <a:glow rad="70000">
            <a:schemeClr val="accent3">
              <a:alpha val="90000"/>
              <a:hueOff val="0"/>
              <a:satOff val="0"/>
              <a:lumOff val="0"/>
              <a:alphaOff val="-6154"/>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Средства, действующие в области чувствительных нервных окончаний</a:t>
          </a:r>
          <a:endParaRPr lang="ru-RU" sz="1600" kern="1200" dirty="0">
            <a:solidFill>
              <a:schemeClr val="accent2">
                <a:lumMod val="20000"/>
                <a:lumOff val="80000"/>
              </a:schemeClr>
            </a:solidFill>
          </a:endParaRPr>
        </a:p>
      </dsp:txBody>
      <dsp:txXfrm>
        <a:off x="4457738" y="218464"/>
        <a:ext cx="2025084" cy="1215050"/>
      </dsp:txXfrm>
    </dsp:sp>
    <dsp:sp modelId="{38016D94-FE4B-4B7F-8A69-33CDC8E7C4CB}">
      <dsp:nvSpPr>
        <dsp:cNvPr id="0" name=""/>
        <dsp:cNvSpPr/>
      </dsp:nvSpPr>
      <dsp:spPr>
        <a:xfrm>
          <a:off x="6685331" y="218464"/>
          <a:ext cx="2025084" cy="1215050"/>
        </a:xfrm>
        <a:prstGeom prst="rect">
          <a:avLst/>
        </a:prstGeom>
        <a:gradFill rotWithShape="0">
          <a:gsLst>
            <a:gs pos="0">
              <a:schemeClr val="accent3">
                <a:alpha val="90000"/>
                <a:hueOff val="0"/>
                <a:satOff val="0"/>
                <a:lumOff val="0"/>
                <a:alphaOff val="-9231"/>
                <a:tint val="73000"/>
                <a:satMod val="150000"/>
              </a:schemeClr>
            </a:gs>
            <a:gs pos="25000">
              <a:schemeClr val="accent3">
                <a:alpha val="90000"/>
                <a:hueOff val="0"/>
                <a:satOff val="0"/>
                <a:lumOff val="0"/>
                <a:alphaOff val="-9231"/>
                <a:tint val="96000"/>
                <a:shade val="80000"/>
                <a:satMod val="105000"/>
              </a:schemeClr>
            </a:gs>
            <a:gs pos="38000">
              <a:schemeClr val="accent3">
                <a:alpha val="90000"/>
                <a:hueOff val="0"/>
                <a:satOff val="0"/>
                <a:lumOff val="0"/>
                <a:alphaOff val="-9231"/>
                <a:tint val="96000"/>
                <a:shade val="59000"/>
                <a:satMod val="120000"/>
              </a:schemeClr>
            </a:gs>
            <a:gs pos="55000">
              <a:schemeClr val="accent3">
                <a:alpha val="90000"/>
                <a:hueOff val="0"/>
                <a:satOff val="0"/>
                <a:lumOff val="0"/>
                <a:alphaOff val="-9231"/>
                <a:shade val="57000"/>
                <a:satMod val="120000"/>
              </a:schemeClr>
            </a:gs>
            <a:gs pos="80000">
              <a:schemeClr val="accent3">
                <a:alpha val="90000"/>
                <a:hueOff val="0"/>
                <a:satOff val="0"/>
                <a:lumOff val="0"/>
                <a:alphaOff val="-9231"/>
                <a:shade val="56000"/>
                <a:satMod val="145000"/>
              </a:schemeClr>
            </a:gs>
            <a:gs pos="88000">
              <a:schemeClr val="accent3">
                <a:alpha val="90000"/>
                <a:hueOff val="0"/>
                <a:satOff val="0"/>
                <a:lumOff val="0"/>
                <a:alphaOff val="-9231"/>
                <a:shade val="63000"/>
                <a:satMod val="160000"/>
              </a:schemeClr>
            </a:gs>
            <a:gs pos="100000">
              <a:schemeClr val="accent3">
                <a:alpha val="90000"/>
                <a:hueOff val="0"/>
                <a:satOff val="0"/>
                <a:lumOff val="0"/>
                <a:alphaOff val="-9231"/>
                <a:tint val="99555"/>
                <a:satMod val="155000"/>
              </a:schemeClr>
            </a:gs>
          </a:gsLst>
          <a:lin ang="5400000" scaled="1"/>
        </a:gradFill>
        <a:ln>
          <a:noFill/>
        </a:ln>
        <a:effectLst>
          <a:glow rad="70000">
            <a:schemeClr val="accent3">
              <a:alpha val="90000"/>
              <a:hueOff val="0"/>
              <a:satOff val="0"/>
              <a:lumOff val="0"/>
              <a:alphaOff val="-9231"/>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Средства, действующие на сердечно-сосудистую систему</a:t>
          </a:r>
          <a:endParaRPr lang="ru-RU" sz="1600" kern="1200" dirty="0">
            <a:solidFill>
              <a:schemeClr val="accent2">
                <a:lumMod val="20000"/>
                <a:lumOff val="80000"/>
              </a:schemeClr>
            </a:solidFill>
          </a:endParaRPr>
        </a:p>
      </dsp:txBody>
      <dsp:txXfrm>
        <a:off x="6685331" y="218464"/>
        <a:ext cx="2025084" cy="1215050"/>
      </dsp:txXfrm>
    </dsp:sp>
    <dsp:sp modelId="{6B6345EF-DBEB-42A9-AB77-F267FFCEB7E2}">
      <dsp:nvSpPr>
        <dsp:cNvPr id="0" name=""/>
        <dsp:cNvSpPr/>
      </dsp:nvSpPr>
      <dsp:spPr>
        <a:xfrm>
          <a:off x="2552" y="1636023"/>
          <a:ext cx="2025084" cy="1215050"/>
        </a:xfrm>
        <a:prstGeom prst="rect">
          <a:avLst/>
        </a:prstGeom>
        <a:gradFill rotWithShape="0">
          <a:gsLst>
            <a:gs pos="0">
              <a:schemeClr val="accent3">
                <a:alpha val="90000"/>
                <a:hueOff val="0"/>
                <a:satOff val="0"/>
                <a:lumOff val="0"/>
                <a:alphaOff val="-12308"/>
                <a:tint val="73000"/>
                <a:satMod val="150000"/>
              </a:schemeClr>
            </a:gs>
            <a:gs pos="25000">
              <a:schemeClr val="accent3">
                <a:alpha val="90000"/>
                <a:hueOff val="0"/>
                <a:satOff val="0"/>
                <a:lumOff val="0"/>
                <a:alphaOff val="-12308"/>
                <a:tint val="96000"/>
                <a:shade val="80000"/>
                <a:satMod val="105000"/>
              </a:schemeClr>
            </a:gs>
            <a:gs pos="38000">
              <a:schemeClr val="accent3">
                <a:alpha val="90000"/>
                <a:hueOff val="0"/>
                <a:satOff val="0"/>
                <a:lumOff val="0"/>
                <a:alphaOff val="-12308"/>
                <a:tint val="96000"/>
                <a:shade val="59000"/>
                <a:satMod val="120000"/>
              </a:schemeClr>
            </a:gs>
            <a:gs pos="55000">
              <a:schemeClr val="accent3">
                <a:alpha val="90000"/>
                <a:hueOff val="0"/>
                <a:satOff val="0"/>
                <a:lumOff val="0"/>
                <a:alphaOff val="-12308"/>
                <a:shade val="57000"/>
                <a:satMod val="120000"/>
              </a:schemeClr>
            </a:gs>
            <a:gs pos="80000">
              <a:schemeClr val="accent3">
                <a:alpha val="90000"/>
                <a:hueOff val="0"/>
                <a:satOff val="0"/>
                <a:lumOff val="0"/>
                <a:alphaOff val="-12308"/>
                <a:shade val="56000"/>
                <a:satMod val="145000"/>
              </a:schemeClr>
            </a:gs>
            <a:gs pos="88000">
              <a:schemeClr val="accent3">
                <a:alpha val="90000"/>
                <a:hueOff val="0"/>
                <a:satOff val="0"/>
                <a:lumOff val="0"/>
                <a:alphaOff val="-12308"/>
                <a:shade val="63000"/>
                <a:satMod val="160000"/>
              </a:schemeClr>
            </a:gs>
            <a:gs pos="100000">
              <a:schemeClr val="accent3">
                <a:alpha val="90000"/>
                <a:hueOff val="0"/>
                <a:satOff val="0"/>
                <a:lumOff val="0"/>
                <a:alphaOff val="-12308"/>
                <a:tint val="99555"/>
                <a:satMod val="155000"/>
              </a:schemeClr>
            </a:gs>
          </a:gsLst>
          <a:lin ang="5400000" scaled="1"/>
        </a:gradFill>
        <a:ln>
          <a:noFill/>
        </a:ln>
        <a:effectLst>
          <a:glow rad="70000">
            <a:schemeClr val="accent3">
              <a:alpha val="90000"/>
              <a:hueOff val="0"/>
              <a:satOff val="0"/>
              <a:lumOff val="0"/>
              <a:alphaOff val="-12308"/>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smtClean="0">
              <a:solidFill>
                <a:schemeClr val="accent2">
                  <a:lumMod val="20000"/>
                  <a:lumOff val="80000"/>
                </a:schemeClr>
              </a:solidFill>
            </a:rPr>
            <a:t>Средства, усиливающие мочеотделение , и тормозящие образование мочевых камней.</a:t>
          </a:r>
          <a:endParaRPr lang="ru-RU" sz="1400" kern="1200" dirty="0">
            <a:solidFill>
              <a:schemeClr val="accent2">
                <a:lumMod val="20000"/>
                <a:lumOff val="80000"/>
              </a:schemeClr>
            </a:solidFill>
          </a:endParaRPr>
        </a:p>
      </dsp:txBody>
      <dsp:txXfrm>
        <a:off x="2552" y="1636023"/>
        <a:ext cx="2025084" cy="1215050"/>
      </dsp:txXfrm>
    </dsp:sp>
    <dsp:sp modelId="{C8404937-1B3C-491F-B561-46DF26A7355D}">
      <dsp:nvSpPr>
        <dsp:cNvPr id="0" name=""/>
        <dsp:cNvSpPr/>
      </dsp:nvSpPr>
      <dsp:spPr>
        <a:xfrm>
          <a:off x="2230145" y="1636023"/>
          <a:ext cx="2025084" cy="1215050"/>
        </a:xfrm>
        <a:prstGeom prst="rect">
          <a:avLst/>
        </a:prstGeom>
        <a:gradFill rotWithShape="0">
          <a:gsLst>
            <a:gs pos="0">
              <a:schemeClr val="accent3">
                <a:alpha val="90000"/>
                <a:hueOff val="0"/>
                <a:satOff val="0"/>
                <a:lumOff val="0"/>
                <a:alphaOff val="-15385"/>
                <a:tint val="73000"/>
                <a:satMod val="150000"/>
              </a:schemeClr>
            </a:gs>
            <a:gs pos="25000">
              <a:schemeClr val="accent3">
                <a:alpha val="90000"/>
                <a:hueOff val="0"/>
                <a:satOff val="0"/>
                <a:lumOff val="0"/>
                <a:alphaOff val="-15385"/>
                <a:tint val="96000"/>
                <a:shade val="80000"/>
                <a:satMod val="105000"/>
              </a:schemeClr>
            </a:gs>
            <a:gs pos="38000">
              <a:schemeClr val="accent3">
                <a:alpha val="90000"/>
                <a:hueOff val="0"/>
                <a:satOff val="0"/>
                <a:lumOff val="0"/>
                <a:alphaOff val="-15385"/>
                <a:tint val="96000"/>
                <a:shade val="59000"/>
                <a:satMod val="120000"/>
              </a:schemeClr>
            </a:gs>
            <a:gs pos="55000">
              <a:schemeClr val="accent3">
                <a:alpha val="90000"/>
                <a:hueOff val="0"/>
                <a:satOff val="0"/>
                <a:lumOff val="0"/>
                <a:alphaOff val="-15385"/>
                <a:shade val="57000"/>
                <a:satMod val="120000"/>
              </a:schemeClr>
            </a:gs>
            <a:gs pos="80000">
              <a:schemeClr val="accent3">
                <a:alpha val="90000"/>
                <a:hueOff val="0"/>
                <a:satOff val="0"/>
                <a:lumOff val="0"/>
                <a:alphaOff val="-15385"/>
                <a:shade val="56000"/>
                <a:satMod val="145000"/>
              </a:schemeClr>
            </a:gs>
            <a:gs pos="88000">
              <a:schemeClr val="accent3">
                <a:alpha val="90000"/>
                <a:hueOff val="0"/>
                <a:satOff val="0"/>
                <a:lumOff val="0"/>
                <a:alphaOff val="-15385"/>
                <a:shade val="63000"/>
                <a:satMod val="160000"/>
              </a:schemeClr>
            </a:gs>
            <a:gs pos="100000">
              <a:schemeClr val="accent3">
                <a:alpha val="90000"/>
                <a:hueOff val="0"/>
                <a:satOff val="0"/>
                <a:lumOff val="0"/>
                <a:alphaOff val="-15385"/>
                <a:tint val="99555"/>
                <a:satMod val="155000"/>
              </a:schemeClr>
            </a:gs>
          </a:gsLst>
          <a:lin ang="5400000" scaled="1"/>
        </a:gradFill>
        <a:ln>
          <a:noFill/>
        </a:ln>
        <a:effectLst>
          <a:glow rad="70000">
            <a:schemeClr val="accent3">
              <a:alpha val="90000"/>
              <a:hueOff val="0"/>
              <a:satOff val="0"/>
              <a:lumOff val="0"/>
              <a:alphaOff val="-15385"/>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Препараты, улучшающие функции печени</a:t>
          </a:r>
          <a:endParaRPr lang="ru-RU" sz="1600" kern="1200" dirty="0">
            <a:solidFill>
              <a:schemeClr val="accent2">
                <a:lumMod val="20000"/>
                <a:lumOff val="80000"/>
              </a:schemeClr>
            </a:solidFill>
          </a:endParaRPr>
        </a:p>
      </dsp:txBody>
      <dsp:txXfrm>
        <a:off x="2230145" y="1636023"/>
        <a:ext cx="2025084" cy="1215050"/>
      </dsp:txXfrm>
    </dsp:sp>
    <dsp:sp modelId="{6C807DD1-F799-48D8-BFDE-D97192673ABC}">
      <dsp:nvSpPr>
        <dsp:cNvPr id="0" name=""/>
        <dsp:cNvSpPr/>
      </dsp:nvSpPr>
      <dsp:spPr>
        <a:xfrm>
          <a:off x="4457738" y="1636023"/>
          <a:ext cx="2025084" cy="1215050"/>
        </a:xfrm>
        <a:prstGeom prst="rect">
          <a:avLst/>
        </a:prstGeom>
        <a:gradFill rotWithShape="0">
          <a:gsLst>
            <a:gs pos="0">
              <a:schemeClr val="accent3">
                <a:alpha val="90000"/>
                <a:hueOff val="0"/>
                <a:satOff val="0"/>
                <a:lumOff val="0"/>
                <a:alphaOff val="-18462"/>
                <a:tint val="73000"/>
                <a:satMod val="150000"/>
              </a:schemeClr>
            </a:gs>
            <a:gs pos="25000">
              <a:schemeClr val="accent3">
                <a:alpha val="90000"/>
                <a:hueOff val="0"/>
                <a:satOff val="0"/>
                <a:lumOff val="0"/>
                <a:alphaOff val="-18462"/>
                <a:tint val="96000"/>
                <a:shade val="80000"/>
                <a:satMod val="105000"/>
              </a:schemeClr>
            </a:gs>
            <a:gs pos="38000">
              <a:schemeClr val="accent3">
                <a:alpha val="90000"/>
                <a:hueOff val="0"/>
                <a:satOff val="0"/>
                <a:lumOff val="0"/>
                <a:alphaOff val="-18462"/>
                <a:tint val="96000"/>
                <a:shade val="59000"/>
                <a:satMod val="120000"/>
              </a:schemeClr>
            </a:gs>
            <a:gs pos="55000">
              <a:schemeClr val="accent3">
                <a:alpha val="90000"/>
                <a:hueOff val="0"/>
                <a:satOff val="0"/>
                <a:lumOff val="0"/>
                <a:alphaOff val="-18462"/>
                <a:shade val="57000"/>
                <a:satMod val="120000"/>
              </a:schemeClr>
            </a:gs>
            <a:gs pos="80000">
              <a:schemeClr val="accent3">
                <a:alpha val="90000"/>
                <a:hueOff val="0"/>
                <a:satOff val="0"/>
                <a:lumOff val="0"/>
                <a:alphaOff val="-18462"/>
                <a:shade val="56000"/>
                <a:satMod val="145000"/>
              </a:schemeClr>
            </a:gs>
            <a:gs pos="88000">
              <a:schemeClr val="accent3">
                <a:alpha val="90000"/>
                <a:hueOff val="0"/>
                <a:satOff val="0"/>
                <a:lumOff val="0"/>
                <a:alphaOff val="-18462"/>
                <a:shade val="63000"/>
                <a:satMod val="160000"/>
              </a:schemeClr>
            </a:gs>
            <a:gs pos="100000">
              <a:schemeClr val="accent3">
                <a:alpha val="90000"/>
                <a:hueOff val="0"/>
                <a:satOff val="0"/>
                <a:lumOff val="0"/>
                <a:alphaOff val="-18462"/>
                <a:tint val="99555"/>
                <a:satMod val="155000"/>
              </a:schemeClr>
            </a:gs>
          </a:gsLst>
          <a:lin ang="5400000" scaled="1"/>
        </a:gradFill>
        <a:ln>
          <a:noFill/>
        </a:ln>
        <a:effectLst>
          <a:glow rad="70000">
            <a:schemeClr val="accent3">
              <a:alpha val="90000"/>
              <a:hueOff val="0"/>
              <a:satOff val="0"/>
              <a:lumOff val="0"/>
              <a:alphaOff val="-18462"/>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Средства, влияющие на мускулатуру матки</a:t>
          </a:r>
          <a:endParaRPr lang="ru-RU" sz="1600" kern="1200" dirty="0">
            <a:solidFill>
              <a:schemeClr val="accent2">
                <a:lumMod val="20000"/>
                <a:lumOff val="80000"/>
              </a:schemeClr>
            </a:solidFill>
          </a:endParaRPr>
        </a:p>
      </dsp:txBody>
      <dsp:txXfrm>
        <a:off x="4457738" y="1636023"/>
        <a:ext cx="2025084" cy="1215050"/>
      </dsp:txXfrm>
    </dsp:sp>
    <dsp:sp modelId="{656B9B4E-57EE-42A8-9163-C9029390DA0B}">
      <dsp:nvSpPr>
        <dsp:cNvPr id="0" name=""/>
        <dsp:cNvSpPr/>
      </dsp:nvSpPr>
      <dsp:spPr>
        <a:xfrm>
          <a:off x="6685331" y="1636023"/>
          <a:ext cx="2025084" cy="1215050"/>
        </a:xfrm>
        <a:prstGeom prst="rect">
          <a:avLst/>
        </a:prstGeom>
        <a:gradFill rotWithShape="0">
          <a:gsLst>
            <a:gs pos="0">
              <a:schemeClr val="accent3">
                <a:alpha val="90000"/>
                <a:hueOff val="0"/>
                <a:satOff val="0"/>
                <a:lumOff val="0"/>
                <a:alphaOff val="-21538"/>
                <a:tint val="73000"/>
                <a:satMod val="150000"/>
              </a:schemeClr>
            </a:gs>
            <a:gs pos="25000">
              <a:schemeClr val="accent3">
                <a:alpha val="90000"/>
                <a:hueOff val="0"/>
                <a:satOff val="0"/>
                <a:lumOff val="0"/>
                <a:alphaOff val="-21538"/>
                <a:tint val="96000"/>
                <a:shade val="80000"/>
                <a:satMod val="105000"/>
              </a:schemeClr>
            </a:gs>
            <a:gs pos="38000">
              <a:schemeClr val="accent3">
                <a:alpha val="90000"/>
                <a:hueOff val="0"/>
                <a:satOff val="0"/>
                <a:lumOff val="0"/>
                <a:alphaOff val="-21538"/>
                <a:tint val="96000"/>
                <a:shade val="59000"/>
                <a:satMod val="120000"/>
              </a:schemeClr>
            </a:gs>
            <a:gs pos="55000">
              <a:schemeClr val="accent3">
                <a:alpha val="90000"/>
                <a:hueOff val="0"/>
                <a:satOff val="0"/>
                <a:lumOff val="0"/>
                <a:alphaOff val="-21538"/>
                <a:shade val="57000"/>
                <a:satMod val="120000"/>
              </a:schemeClr>
            </a:gs>
            <a:gs pos="80000">
              <a:schemeClr val="accent3">
                <a:alpha val="90000"/>
                <a:hueOff val="0"/>
                <a:satOff val="0"/>
                <a:lumOff val="0"/>
                <a:alphaOff val="-21538"/>
                <a:shade val="56000"/>
                <a:satMod val="145000"/>
              </a:schemeClr>
            </a:gs>
            <a:gs pos="88000">
              <a:schemeClr val="accent3">
                <a:alpha val="90000"/>
                <a:hueOff val="0"/>
                <a:satOff val="0"/>
                <a:lumOff val="0"/>
                <a:alphaOff val="-21538"/>
                <a:shade val="63000"/>
                <a:satMod val="160000"/>
              </a:schemeClr>
            </a:gs>
            <a:gs pos="100000">
              <a:schemeClr val="accent3">
                <a:alpha val="90000"/>
                <a:hueOff val="0"/>
                <a:satOff val="0"/>
                <a:lumOff val="0"/>
                <a:alphaOff val="-21538"/>
                <a:tint val="99555"/>
                <a:satMod val="155000"/>
              </a:schemeClr>
            </a:gs>
          </a:gsLst>
          <a:lin ang="5400000" scaled="1"/>
        </a:gradFill>
        <a:ln>
          <a:noFill/>
        </a:ln>
        <a:effectLst>
          <a:glow rad="70000">
            <a:schemeClr val="accent3">
              <a:alpha val="90000"/>
              <a:hueOff val="0"/>
              <a:satOff val="0"/>
              <a:lumOff val="0"/>
              <a:alphaOff val="-21538"/>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Средства, регулирующие процессы обмена веществ</a:t>
          </a:r>
          <a:endParaRPr lang="ru-RU" sz="1600" kern="1200" dirty="0">
            <a:solidFill>
              <a:schemeClr val="accent2">
                <a:lumMod val="20000"/>
                <a:lumOff val="80000"/>
              </a:schemeClr>
            </a:solidFill>
          </a:endParaRPr>
        </a:p>
      </dsp:txBody>
      <dsp:txXfrm>
        <a:off x="6685331" y="1636023"/>
        <a:ext cx="2025084" cy="1215050"/>
      </dsp:txXfrm>
    </dsp:sp>
    <dsp:sp modelId="{B574F8BC-0CC8-4DC9-8042-D50B1689097B}">
      <dsp:nvSpPr>
        <dsp:cNvPr id="0" name=""/>
        <dsp:cNvSpPr/>
      </dsp:nvSpPr>
      <dsp:spPr>
        <a:xfrm>
          <a:off x="2552" y="3053582"/>
          <a:ext cx="2025084" cy="1215050"/>
        </a:xfrm>
        <a:prstGeom prst="rect">
          <a:avLst/>
        </a:prstGeom>
        <a:gradFill rotWithShape="0">
          <a:gsLst>
            <a:gs pos="0">
              <a:schemeClr val="accent3">
                <a:alpha val="90000"/>
                <a:hueOff val="0"/>
                <a:satOff val="0"/>
                <a:lumOff val="0"/>
                <a:alphaOff val="-24615"/>
                <a:tint val="73000"/>
                <a:satMod val="150000"/>
              </a:schemeClr>
            </a:gs>
            <a:gs pos="25000">
              <a:schemeClr val="accent3">
                <a:alpha val="90000"/>
                <a:hueOff val="0"/>
                <a:satOff val="0"/>
                <a:lumOff val="0"/>
                <a:alphaOff val="-24615"/>
                <a:tint val="96000"/>
                <a:shade val="80000"/>
                <a:satMod val="105000"/>
              </a:schemeClr>
            </a:gs>
            <a:gs pos="38000">
              <a:schemeClr val="accent3">
                <a:alpha val="90000"/>
                <a:hueOff val="0"/>
                <a:satOff val="0"/>
                <a:lumOff val="0"/>
                <a:alphaOff val="-24615"/>
                <a:tint val="96000"/>
                <a:shade val="59000"/>
                <a:satMod val="120000"/>
              </a:schemeClr>
            </a:gs>
            <a:gs pos="55000">
              <a:schemeClr val="accent3">
                <a:alpha val="90000"/>
                <a:hueOff val="0"/>
                <a:satOff val="0"/>
                <a:lumOff val="0"/>
                <a:alphaOff val="-24615"/>
                <a:shade val="57000"/>
                <a:satMod val="120000"/>
              </a:schemeClr>
            </a:gs>
            <a:gs pos="80000">
              <a:schemeClr val="accent3">
                <a:alpha val="90000"/>
                <a:hueOff val="0"/>
                <a:satOff val="0"/>
                <a:lumOff val="0"/>
                <a:alphaOff val="-24615"/>
                <a:shade val="56000"/>
                <a:satMod val="145000"/>
              </a:schemeClr>
            </a:gs>
            <a:gs pos="88000">
              <a:schemeClr val="accent3">
                <a:alpha val="90000"/>
                <a:hueOff val="0"/>
                <a:satOff val="0"/>
                <a:lumOff val="0"/>
                <a:alphaOff val="-24615"/>
                <a:shade val="63000"/>
                <a:satMod val="160000"/>
              </a:schemeClr>
            </a:gs>
            <a:gs pos="100000">
              <a:schemeClr val="accent3">
                <a:alpha val="90000"/>
                <a:hueOff val="0"/>
                <a:satOff val="0"/>
                <a:lumOff val="0"/>
                <a:alphaOff val="-24615"/>
                <a:tint val="99555"/>
                <a:satMod val="155000"/>
              </a:schemeClr>
            </a:gs>
          </a:gsLst>
          <a:lin ang="5400000" scaled="1"/>
        </a:gradFill>
        <a:ln>
          <a:noFill/>
        </a:ln>
        <a:effectLst>
          <a:glow rad="70000">
            <a:schemeClr val="accent3">
              <a:alpha val="90000"/>
              <a:hueOff val="0"/>
              <a:satOff val="0"/>
              <a:lumOff val="0"/>
              <a:alphaOff val="-24615"/>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Препараты, влияющие на иммунитет</a:t>
          </a:r>
          <a:endParaRPr lang="ru-RU" sz="1600" kern="1200" dirty="0">
            <a:solidFill>
              <a:schemeClr val="accent2">
                <a:lumMod val="20000"/>
                <a:lumOff val="80000"/>
              </a:schemeClr>
            </a:solidFill>
          </a:endParaRPr>
        </a:p>
      </dsp:txBody>
      <dsp:txXfrm>
        <a:off x="2552" y="3053582"/>
        <a:ext cx="2025084" cy="1215050"/>
      </dsp:txXfrm>
    </dsp:sp>
    <dsp:sp modelId="{8E6FB47B-B7C7-452F-BCF7-3ECD1872C58F}">
      <dsp:nvSpPr>
        <dsp:cNvPr id="0" name=""/>
        <dsp:cNvSpPr/>
      </dsp:nvSpPr>
      <dsp:spPr>
        <a:xfrm>
          <a:off x="2230145" y="3053582"/>
          <a:ext cx="2025084" cy="1215050"/>
        </a:xfrm>
        <a:prstGeom prst="rect">
          <a:avLst/>
        </a:prstGeom>
        <a:gradFill rotWithShape="0">
          <a:gsLst>
            <a:gs pos="0">
              <a:schemeClr val="accent3">
                <a:alpha val="90000"/>
                <a:hueOff val="0"/>
                <a:satOff val="0"/>
                <a:lumOff val="0"/>
                <a:alphaOff val="-27692"/>
                <a:tint val="73000"/>
                <a:satMod val="150000"/>
              </a:schemeClr>
            </a:gs>
            <a:gs pos="25000">
              <a:schemeClr val="accent3">
                <a:alpha val="90000"/>
                <a:hueOff val="0"/>
                <a:satOff val="0"/>
                <a:lumOff val="0"/>
                <a:alphaOff val="-27692"/>
                <a:tint val="96000"/>
                <a:shade val="80000"/>
                <a:satMod val="105000"/>
              </a:schemeClr>
            </a:gs>
            <a:gs pos="38000">
              <a:schemeClr val="accent3">
                <a:alpha val="90000"/>
                <a:hueOff val="0"/>
                <a:satOff val="0"/>
                <a:lumOff val="0"/>
                <a:alphaOff val="-27692"/>
                <a:tint val="96000"/>
                <a:shade val="59000"/>
                <a:satMod val="120000"/>
              </a:schemeClr>
            </a:gs>
            <a:gs pos="55000">
              <a:schemeClr val="accent3">
                <a:alpha val="90000"/>
                <a:hueOff val="0"/>
                <a:satOff val="0"/>
                <a:lumOff val="0"/>
                <a:alphaOff val="-27692"/>
                <a:shade val="57000"/>
                <a:satMod val="120000"/>
              </a:schemeClr>
            </a:gs>
            <a:gs pos="80000">
              <a:schemeClr val="accent3">
                <a:alpha val="90000"/>
                <a:hueOff val="0"/>
                <a:satOff val="0"/>
                <a:lumOff val="0"/>
                <a:alphaOff val="-27692"/>
                <a:shade val="56000"/>
                <a:satMod val="145000"/>
              </a:schemeClr>
            </a:gs>
            <a:gs pos="88000">
              <a:schemeClr val="accent3">
                <a:alpha val="90000"/>
                <a:hueOff val="0"/>
                <a:satOff val="0"/>
                <a:lumOff val="0"/>
                <a:alphaOff val="-27692"/>
                <a:shade val="63000"/>
                <a:satMod val="160000"/>
              </a:schemeClr>
            </a:gs>
            <a:gs pos="100000">
              <a:schemeClr val="accent3">
                <a:alpha val="90000"/>
                <a:hueOff val="0"/>
                <a:satOff val="0"/>
                <a:lumOff val="0"/>
                <a:alphaOff val="-27692"/>
                <a:tint val="99555"/>
                <a:satMod val="155000"/>
              </a:schemeClr>
            </a:gs>
          </a:gsLst>
          <a:lin ang="5400000" scaled="1"/>
        </a:gradFill>
        <a:ln>
          <a:noFill/>
        </a:ln>
        <a:effectLst>
          <a:glow rad="70000">
            <a:schemeClr val="accent3">
              <a:alpha val="90000"/>
              <a:hueOff val="0"/>
              <a:satOff val="0"/>
              <a:lumOff val="0"/>
              <a:alphaOff val="-27692"/>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Антиоксиданты</a:t>
          </a:r>
          <a:endParaRPr lang="ru-RU" sz="1600" kern="1200" dirty="0">
            <a:solidFill>
              <a:schemeClr val="accent2">
                <a:lumMod val="20000"/>
                <a:lumOff val="80000"/>
              </a:schemeClr>
            </a:solidFill>
          </a:endParaRPr>
        </a:p>
      </dsp:txBody>
      <dsp:txXfrm>
        <a:off x="2230145" y="3053582"/>
        <a:ext cx="2025084" cy="1215050"/>
      </dsp:txXfrm>
    </dsp:sp>
    <dsp:sp modelId="{70EE7F27-8769-4B0E-8245-4F8C8DE56261}">
      <dsp:nvSpPr>
        <dsp:cNvPr id="0" name=""/>
        <dsp:cNvSpPr/>
      </dsp:nvSpPr>
      <dsp:spPr>
        <a:xfrm>
          <a:off x="4457738" y="3053582"/>
          <a:ext cx="2025084" cy="1215050"/>
        </a:xfrm>
        <a:prstGeom prst="rect">
          <a:avLst/>
        </a:prstGeom>
        <a:gradFill rotWithShape="0">
          <a:gsLst>
            <a:gs pos="0">
              <a:schemeClr val="accent3">
                <a:alpha val="90000"/>
                <a:hueOff val="0"/>
                <a:satOff val="0"/>
                <a:lumOff val="0"/>
                <a:alphaOff val="-30769"/>
                <a:tint val="73000"/>
                <a:satMod val="150000"/>
              </a:schemeClr>
            </a:gs>
            <a:gs pos="25000">
              <a:schemeClr val="accent3">
                <a:alpha val="90000"/>
                <a:hueOff val="0"/>
                <a:satOff val="0"/>
                <a:lumOff val="0"/>
                <a:alphaOff val="-30769"/>
                <a:tint val="96000"/>
                <a:shade val="80000"/>
                <a:satMod val="105000"/>
              </a:schemeClr>
            </a:gs>
            <a:gs pos="38000">
              <a:schemeClr val="accent3">
                <a:alpha val="90000"/>
                <a:hueOff val="0"/>
                <a:satOff val="0"/>
                <a:lumOff val="0"/>
                <a:alphaOff val="-30769"/>
                <a:tint val="96000"/>
                <a:shade val="59000"/>
                <a:satMod val="120000"/>
              </a:schemeClr>
            </a:gs>
            <a:gs pos="55000">
              <a:schemeClr val="accent3">
                <a:alpha val="90000"/>
                <a:hueOff val="0"/>
                <a:satOff val="0"/>
                <a:lumOff val="0"/>
                <a:alphaOff val="-30769"/>
                <a:shade val="57000"/>
                <a:satMod val="120000"/>
              </a:schemeClr>
            </a:gs>
            <a:gs pos="80000">
              <a:schemeClr val="accent3">
                <a:alpha val="90000"/>
                <a:hueOff val="0"/>
                <a:satOff val="0"/>
                <a:lumOff val="0"/>
                <a:alphaOff val="-30769"/>
                <a:shade val="56000"/>
                <a:satMod val="145000"/>
              </a:schemeClr>
            </a:gs>
            <a:gs pos="88000">
              <a:schemeClr val="accent3">
                <a:alpha val="90000"/>
                <a:hueOff val="0"/>
                <a:satOff val="0"/>
                <a:lumOff val="0"/>
                <a:alphaOff val="-30769"/>
                <a:shade val="63000"/>
                <a:satMod val="160000"/>
              </a:schemeClr>
            </a:gs>
            <a:gs pos="100000">
              <a:schemeClr val="accent3">
                <a:alpha val="90000"/>
                <a:hueOff val="0"/>
                <a:satOff val="0"/>
                <a:lumOff val="0"/>
                <a:alphaOff val="-30769"/>
                <a:tint val="99555"/>
                <a:satMod val="155000"/>
              </a:schemeClr>
            </a:gs>
          </a:gsLst>
          <a:lin ang="5400000" scaled="1"/>
        </a:gradFill>
        <a:ln>
          <a:noFill/>
        </a:ln>
        <a:effectLst>
          <a:glow rad="70000">
            <a:schemeClr val="accent3">
              <a:alpha val="90000"/>
              <a:hueOff val="0"/>
              <a:satOff val="0"/>
              <a:lumOff val="0"/>
              <a:alphaOff val="-30769"/>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Противомикробные, противовирусные, противогрибковые средства</a:t>
          </a:r>
          <a:endParaRPr lang="ru-RU" sz="1600" kern="1200" dirty="0">
            <a:solidFill>
              <a:schemeClr val="accent2">
                <a:lumMod val="20000"/>
                <a:lumOff val="80000"/>
              </a:schemeClr>
            </a:solidFill>
          </a:endParaRPr>
        </a:p>
      </dsp:txBody>
      <dsp:txXfrm>
        <a:off x="4457738" y="3053582"/>
        <a:ext cx="2025084" cy="1215050"/>
      </dsp:txXfrm>
    </dsp:sp>
    <dsp:sp modelId="{A81A50C1-B8D5-444D-968C-DDB17B0A1620}">
      <dsp:nvSpPr>
        <dsp:cNvPr id="0" name=""/>
        <dsp:cNvSpPr/>
      </dsp:nvSpPr>
      <dsp:spPr>
        <a:xfrm>
          <a:off x="6685331" y="3053582"/>
          <a:ext cx="2025084" cy="1215050"/>
        </a:xfrm>
        <a:prstGeom prst="rect">
          <a:avLst/>
        </a:prstGeom>
        <a:gradFill rotWithShape="0">
          <a:gsLst>
            <a:gs pos="0">
              <a:schemeClr val="accent3">
                <a:alpha val="90000"/>
                <a:hueOff val="0"/>
                <a:satOff val="0"/>
                <a:lumOff val="0"/>
                <a:alphaOff val="-33846"/>
                <a:tint val="73000"/>
                <a:satMod val="150000"/>
              </a:schemeClr>
            </a:gs>
            <a:gs pos="25000">
              <a:schemeClr val="accent3">
                <a:alpha val="90000"/>
                <a:hueOff val="0"/>
                <a:satOff val="0"/>
                <a:lumOff val="0"/>
                <a:alphaOff val="-33846"/>
                <a:tint val="96000"/>
                <a:shade val="80000"/>
                <a:satMod val="105000"/>
              </a:schemeClr>
            </a:gs>
            <a:gs pos="38000">
              <a:schemeClr val="accent3">
                <a:alpha val="90000"/>
                <a:hueOff val="0"/>
                <a:satOff val="0"/>
                <a:lumOff val="0"/>
                <a:alphaOff val="-33846"/>
                <a:tint val="96000"/>
                <a:shade val="59000"/>
                <a:satMod val="120000"/>
              </a:schemeClr>
            </a:gs>
            <a:gs pos="55000">
              <a:schemeClr val="accent3">
                <a:alpha val="90000"/>
                <a:hueOff val="0"/>
                <a:satOff val="0"/>
                <a:lumOff val="0"/>
                <a:alphaOff val="-33846"/>
                <a:shade val="57000"/>
                <a:satMod val="120000"/>
              </a:schemeClr>
            </a:gs>
            <a:gs pos="80000">
              <a:schemeClr val="accent3">
                <a:alpha val="90000"/>
                <a:hueOff val="0"/>
                <a:satOff val="0"/>
                <a:lumOff val="0"/>
                <a:alphaOff val="-33846"/>
                <a:shade val="56000"/>
                <a:satMod val="145000"/>
              </a:schemeClr>
            </a:gs>
            <a:gs pos="88000">
              <a:schemeClr val="accent3">
                <a:alpha val="90000"/>
                <a:hueOff val="0"/>
                <a:satOff val="0"/>
                <a:lumOff val="0"/>
                <a:alphaOff val="-33846"/>
                <a:shade val="63000"/>
                <a:satMod val="160000"/>
              </a:schemeClr>
            </a:gs>
            <a:gs pos="100000">
              <a:schemeClr val="accent3">
                <a:alpha val="90000"/>
                <a:hueOff val="0"/>
                <a:satOff val="0"/>
                <a:lumOff val="0"/>
                <a:alphaOff val="-33846"/>
                <a:tint val="99555"/>
                <a:satMod val="155000"/>
              </a:schemeClr>
            </a:gs>
          </a:gsLst>
          <a:lin ang="5400000" scaled="1"/>
        </a:gradFill>
        <a:ln>
          <a:noFill/>
        </a:ln>
        <a:effectLst>
          <a:glow rad="70000">
            <a:schemeClr val="accent3">
              <a:alpha val="90000"/>
              <a:hueOff val="0"/>
              <a:satOff val="0"/>
              <a:lumOff val="0"/>
              <a:alphaOff val="-33846"/>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Препараты, применяемые в лечении онкологических заболеваний</a:t>
          </a:r>
          <a:endParaRPr lang="ru-RU" sz="1600" kern="1200" dirty="0">
            <a:solidFill>
              <a:schemeClr val="accent2">
                <a:lumMod val="20000"/>
                <a:lumOff val="80000"/>
              </a:schemeClr>
            </a:solidFill>
          </a:endParaRPr>
        </a:p>
      </dsp:txBody>
      <dsp:txXfrm>
        <a:off x="6685331" y="3053582"/>
        <a:ext cx="2025084" cy="1215050"/>
      </dsp:txXfrm>
    </dsp:sp>
    <dsp:sp modelId="{A972E9A5-6EF1-47FB-AB97-00F821603E8E}">
      <dsp:nvSpPr>
        <dsp:cNvPr id="0" name=""/>
        <dsp:cNvSpPr/>
      </dsp:nvSpPr>
      <dsp:spPr>
        <a:xfrm>
          <a:off x="2230145" y="4471141"/>
          <a:ext cx="2025084" cy="1215050"/>
        </a:xfrm>
        <a:prstGeom prst="rect">
          <a:avLst/>
        </a:prstGeom>
        <a:gradFill rotWithShape="0">
          <a:gsLst>
            <a:gs pos="0">
              <a:schemeClr val="accent3">
                <a:alpha val="90000"/>
                <a:hueOff val="0"/>
                <a:satOff val="0"/>
                <a:lumOff val="0"/>
                <a:alphaOff val="-36923"/>
                <a:tint val="73000"/>
                <a:satMod val="150000"/>
              </a:schemeClr>
            </a:gs>
            <a:gs pos="25000">
              <a:schemeClr val="accent3">
                <a:alpha val="90000"/>
                <a:hueOff val="0"/>
                <a:satOff val="0"/>
                <a:lumOff val="0"/>
                <a:alphaOff val="-36923"/>
                <a:tint val="96000"/>
                <a:shade val="80000"/>
                <a:satMod val="105000"/>
              </a:schemeClr>
            </a:gs>
            <a:gs pos="38000">
              <a:schemeClr val="accent3">
                <a:alpha val="90000"/>
                <a:hueOff val="0"/>
                <a:satOff val="0"/>
                <a:lumOff val="0"/>
                <a:alphaOff val="-36923"/>
                <a:tint val="96000"/>
                <a:shade val="59000"/>
                <a:satMod val="120000"/>
              </a:schemeClr>
            </a:gs>
            <a:gs pos="55000">
              <a:schemeClr val="accent3">
                <a:alpha val="90000"/>
                <a:hueOff val="0"/>
                <a:satOff val="0"/>
                <a:lumOff val="0"/>
                <a:alphaOff val="-36923"/>
                <a:shade val="57000"/>
                <a:satMod val="120000"/>
              </a:schemeClr>
            </a:gs>
            <a:gs pos="80000">
              <a:schemeClr val="accent3">
                <a:alpha val="90000"/>
                <a:hueOff val="0"/>
                <a:satOff val="0"/>
                <a:lumOff val="0"/>
                <a:alphaOff val="-36923"/>
                <a:shade val="56000"/>
                <a:satMod val="145000"/>
              </a:schemeClr>
            </a:gs>
            <a:gs pos="88000">
              <a:schemeClr val="accent3">
                <a:alpha val="90000"/>
                <a:hueOff val="0"/>
                <a:satOff val="0"/>
                <a:lumOff val="0"/>
                <a:alphaOff val="-36923"/>
                <a:shade val="63000"/>
                <a:satMod val="160000"/>
              </a:schemeClr>
            </a:gs>
            <a:gs pos="100000">
              <a:schemeClr val="accent3">
                <a:alpha val="90000"/>
                <a:hueOff val="0"/>
                <a:satOff val="0"/>
                <a:lumOff val="0"/>
                <a:alphaOff val="-36923"/>
                <a:tint val="99555"/>
                <a:satMod val="155000"/>
              </a:schemeClr>
            </a:gs>
          </a:gsLst>
          <a:lin ang="5400000" scaled="1"/>
        </a:gradFill>
        <a:ln>
          <a:noFill/>
        </a:ln>
        <a:effectLst>
          <a:glow rad="70000">
            <a:schemeClr val="accent3">
              <a:alpha val="90000"/>
              <a:hueOff val="0"/>
              <a:satOff val="0"/>
              <a:lumOff val="0"/>
              <a:alphaOff val="-36923"/>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Диагностические средства</a:t>
          </a:r>
          <a:endParaRPr lang="ru-RU" sz="1600" kern="1200" dirty="0">
            <a:solidFill>
              <a:schemeClr val="accent2">
                <a:lumMod val="20000"/>
                <a:lumOff val="80000"/>
              </a:schemeClr>
            </a:solidFill>
          </a:endParaRPr>
        </a:p>
      </dsp:txBody>
      <dsp:txXfrm>
        <a:off x="2230145" y="4471141"/>
        <a:ext cx="2025084" cy="1215050"/>
      </dsp:txXfrm>
    </dsp:sp>
    <dsp:sp modelId="{73ABC82D-8B6C-4E1E-8357-F86228A3CE0B}">
      <dsp:nvSpPr>
        <dsp:cNvPr id="0" name=""/>
        <dsp:cNvSpPr/>
      </dsp:nvSpPr>
      <dsp:spPr>
        <a:xfrm>
          <a:off x="4457738" y="4471141"/>
          <a:ext cx="2025084" cy="1215050"/>
        </a:xfrm>
        <a:prstGeom prst="rect">
          <a:avLst/>
        </a:prstGeom>
        <a:gradFill rotWithShape="0">
          <a:gsLst>
            <a:gs pos="0">
              <a:schemeClr val="accent3">
                <a:alpha val="90000"/>
                <a:hueOff val="0"/>
                <a:satOff val="0"/>
                <a:lumOff val="0"/>
                <a:alphaOff val="-40000"/>
                <a:tint val="73000"/>
                <a:satMod val="150000"/>
              </a:schemeClr>
            </a:gs>
            <a:gs pos="25000">
              <a:schemeClr val="accent3">
                <a:alpha val="90000"/>
                <a:hueOff val="0"/>
                <a:satOff val="0"/>
                <a:lumOff val="0"/>
                <a:alphaOff val="-40000"/>
                <a:tint val="96000"/>
                <a:shade val="80000"/>
                <a:satMod val="105000"/>
              </a:schemeClr>
            </a:gs>
            <a:gs pos="38000">
              <a:schemeClr val="accent3">
                <a:alpha val="90000"/>
                <a:hueOff val="0"/>
                <a:satOff val="0"/>
                <a:lumOff val="0"/>
                <a:alphaOff val="-40000"/>
                <a:tint val="96000"/>
                <a:shade val="59000"/>
                <a:satMod val="120000"/>
              </a:schemeClr>
            </a:gs>
            <a:gs pos="55000">
              <a:schemeClr val="accent3">
                <a:alpha val="90000"/>
                <a:hueOff val="0"/>
                <a:satOff val="0"/>
                <a:lumOff val="0"/>
                <a:alphaOff val="-40000"/>
                <a:shade val="57000"/>
                <a:satMod val="120000"/>
              </a:schemeClr>
            </a:gs>
            <a:gs pos="80000">
              <a:schemeClr val="accent3">
                <a:alpha val="90000"/>
                <a:hueOff val="0"/>
                <a:satOff val="0"/>
                <a:lumOff val="0"/>
                <a:alphaOff val="-40000"/>
                <a:shade val="56000"/>
                <a:satMod val="145000"/>
              </a:schemeClr>
            </a:gs>
            <a:gs pos="88000">
              <a:schemeClr val="accent3">
                <a:alpha val="90000"/>
                <a:hueOff val="0"/>
                <a:satOff val="0"/>
                <a:lumOff val="0"/>
                <a:alphaOff val="-40000"/>
                <a:shade val="63000"/>
                <a:satMod val="160000"/>
              </a:schemeClr>
            </a:gs>
            <a:gs pos="100000">
              <a:schemeClr val="accent3">
                <a:alpha val="90000"/>
                <a:hueOff val="0"/>
                <a:satOff val="0"/>
                <a:lumOff val="0"/>
                <a:alphaOff val="-40000"/>
                <a:tint val="99555"/>
                <a:satMod val="155000"/>
              </a:schemeClr>
            </a:gs>
          </a:gsLst>
          <a:lin ang="5400000" scaled="1"/>
        </a:gradFill>
        <a:ln>
          <a:noFill/>
        </a:ln>
        <a:effectLst>
          <a:glow rad="70000">
            <a:schemeClr val="accent3">
              <a:alpha val="90000"/>
              <a:hueOff val="0"/>
              <a:satOff val="0"/>
              <a:lumOff val="0"/>
              <a:alphaOff val="-4000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accent2">
                  <a:lumMod val="20000"/>
                  <a:lumOff val="80000"/>
                </a:schemeClr>
              </a:solidFill>
            </a:rPr>
            <a:t>Прочие препараты </a:t>
          </a:r>
          <a:r>
            <a:rPr lang="ru-RU" sz="1800" kern="1200" dirty="0" smtClean="0">
              <a:solidFill>
                <a:schemeClr val="accent2">
                  <a:lumMod val="20000"/>
                  <a:lumOff val="80000"/>
                </a:schemeClr>
              </a:solidFill>
            </a:rPr>
            <a:t>различных</a:t>
          </a:r>
          <a:r>
            <a:rPr lang="ru-RU" sz="1600" kern="1200" dirty="0" smtClean="0">
              <a:solidFill>
                <a:schemeClr val="accent2">
                  <a:lumMod val="20000"/>
                  <a:lumOff val="80000"/>
                </a:schemeClr>
              </a:solidFill>
            </a:rPr>
            <a:t> фармакологических групп </a:t>
          </a:r>
          <a:endParaRPr lang="ru-RU" sz="1600" kern="1200" dirty="0">
            <a:solidFill>
              <a:schemeClr val="accent2">
                <a:lumMod val="20000"/>
                <a:lumOff val="80000"/>
              </a:schemeClr>
            </a:solidFill>
          </a:endParaRPr>
        </a:p>
      </dsp:txBody>
      <dsp:txXfrm>
        <a:off x="4457738" y="4471141"/>
        <a:ext cx="2025084" cy="12150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Список вкладок"/>
  <dgm:desc val="Служит для отображения непоследовательных или сгруппированных блоков данных. Рекомендуется использовать для списков с текстом уровня 1 небольшого объема. Первый текст уровня 2 отображается рядом с текстом уровня 1, а остальной текст уровня 2 — под текстом уровня 1."/>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205D942D-41A7-4C2B-8C5A-8956611045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5D942D-41A7-4C2B-8C5A-8956611045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5D942D-41A7-4C2B-8C5A-8956611045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5D942D-41A7-4C2B-8C5A-8956611045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5D942D-41A7-4C2B-8C5A-8956611045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5D942D-41A7-4C2B-8C5A-8956611045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05D942D-41A7-4C2B-8C5A-8956611045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8" name="Номер слайда 7"/>
          <p:cNvSpPr>
            <a:spLocks noGrp="1"/>
          </p:cNvSpPr>
          <p:nvPr>
            <p:ph type="sldNum" sz="quarter" idx="11"/>
          </p:nvPr>
        </p:nvSpPr>
        <p:spPr/>
        <p:txBody>
          <a:bodyPr/>
          <a:lstStyle/>
          <a:p>
            <a:fld id="{205D942D-41A7-4C2B-8C5A-8956611045F0}"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05D942D-41A7-4C2B-8C5A-8956611045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A5E629A-5048-48B2-AD33-0101A22E8CE7}" type="datetimeFigureOut">
              <a:rPr lang="ru-RU" smtClean="0"/>
              <a:pPr/>
              <a:t>15.03.2014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205D942D-41A7-4C2B-8C5A-8956611045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3A5E629A-5048-48B2-AD33-0101A22E8CE7}" type="datetimeFigureOut">
              <a:rPr lang="ru-RU" smtClean="0"/>
              <a:pPr/>
              <a:t>15.03.2014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5D942D-41A7-4C2B-8C5A-8956611045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A5E629A-5048-48B2-AD33-0101A22E8CE7}" type="datetimeFigureOut">
              <a:rPr lang="ru-RU" smtClean="0"/>
              <a:pPr/>
              <a:t>15.03.2014</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05D942D-41A7-4C2B-8C5A-8956611045F0}"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5400" dirty="0"/>
              <a:t>Лекарственные препараты</a:t>
            </a:r>
          </a:p>
        </p:txBody>
      </p:sp>
      <p:sp>
        <p:nvSpPr>
          <p:cNvPr id="3" name="Подзаголовок 2"/>
          <p:cNvSpPr>
            <a:spLocks noGrp="1"/>
          </p:cNvSpPr>
          <p:nvPr>
            <p:ph type="subTitle" idx="1"/>
          </p:nvPr>
        </p:nvSpPr>
        <p:spPr>
          <a:xfrm>
            <a:off x="433050" y="1544812"/>
            <a:ext cx="6659230" cy="4188444"/>
          </a:xfrm>
        </p:spPr>
        <p:txBody>
          <a:bodyPr/>
          <a:lstStyle/>
          <a:p>
            <a:endParaRPr lang="ru-RU" dirty="0"/>
          </a:p>
        </p:txBody>
      </p:sp>
    </p:spTree>
    <p:extLst>
      <p:ext uri="{BB962C8B-B14F-4D97-AF65-F5344CB8AC3E}">
        <p14:creationId xmlns:p14="http://schemas.microsoft.com/office/powerpoint/2010/main" xmlns="" val="165444214"/>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07504" y="188640"/>
            <a:ext cx="4320480" cy="6264696"/>
          </a:xfrm>
        </p:spPr>
      </p:pic>
      <p:pic>
        <p:nvPicPr>
          <p:cNvPr id="5" name="Рисунок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572000" y="206865"/>
            <a:ext cx="4123463" cy="6264696"/>
          </a:xfrm>
          <a:prstGeom prst="rect">
            <a:avLst/>
          </a:prstGeom>
        </p:spPr>
      </p:pic>
    </p:spTree>
    <p:extLst>
      <p:ext uri="{BB962C8B-B14F-4D97-AF65-F5344CB8AC3E}">
        <p14:creationId xmlns:p14="http://schemas.microsoft.com/office/powerpoint/2010/main" xmlns="" val="2123615708"/>
      </p:ext>
    </p:extLst>
  </p:cSld>
  <p:clrMapOvr>
    <a:masterClrMapping/>
  </p:clrMapOvr>
  <mc:AlternateContent xmlns:mc="http://schemas.openxmlformats.org/markup-compatibility/2006">
    <mc:Choice xmlns:p14="http://schemas.microsoft.com/office/powerpoint/2010/main" xmlns="" Requires="p14">
      <p:transition spd="slow" p14:dur="1250">
        <p:blinds dir="vert"/>
      </p:transition>
    </mc:Choice>
    <mc:Fallback>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267744" y="188640"/>
            <a:ext cx="4464496" cy="6327543"/>
          </a:xfrm>
        </p:spPr>
      </p:pic>
    </p:spTree>
    <p:extLst>
      <p:ext uri="{BB962C8B-B14F-4D97-AF65-F5344CB8AC3E}">
        <p14:creationId xmlns:p14="http://schemas.microsoft.com/office/powerpoint/2010/main" xmlns="" val="3786059332"/>
      </p:ext>
    </p:extLst>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064896" cy="706090"/>
          </a:xfrm>
        </p:spPr>
        <p:txBody>
          <a:bodyPr>
            <a:noAutofit/>
          </a:bodyPr>
          <a:lstStyle/>
          <a:p>
            <a:r>
              <a:rPr lang="ru-RU" sz="3200" dirty="0">
                <a:effectLst>
                  <a:outerShdw blurRad="38100" dist="38100" dir="2700000" algn="tl">
                    <a:srgbClr val="000000">
                      <a:alpha val="43137"/>
                    </a:srgbClr>
                  </a:outerShdw>
                </a:effectLst>
              </a:rPr>
              <a:t>Правила приема лекарственных препаратов</a:t>
            </a:r>
          </a:p>
        </p:txBody>
      </p:sp>
      <p:sp>
        <p:nvSpPr>
          <p:cNvPr id="3" name="Объект 2"/>
          <p:cNvSpPr>
            <a:spLocks noGrp="1"/>
          </p:cNvSpPr>
          <p:nvPr>
            <p:ph idx="1"/>
          </p:nvPr>
        </p:nvSpPr>
        <p:spPr>
          <a:xfrm>
            <a:off x="179512" y="1052736"/>
            <a:ext cx="7745288" cy="5073427"/>
          </a:xfrm>
        </p:spPr>
        <p:txBody>
          <a:bodyPr>
            <a:normAutofit/>
          </a:bodyPr>
          <a:lstStyle/>
          <a:p>
            <a:pPr marL="36576" indent="0">
              <a:buNone/>
            </a:pPr>
            <a:r>
              <a:rPr lang="ru-RU" sz="2000" dirty="0" smtClean="0"/>
              <a:t>1. </a:t>
            </a:r>
            <a:r>
              <a:rPr lang="ru-RU" sz="2000" b="1" dirty="0" smtClean="0"/>
              <a:t>Нужно </a:t>
            </a:r>
            <a:r>
              <a:rPr lang="ru-RU" sz="2000" b="1" dirty="0"/>
              <a:t>строго следовать инструкции</a:t>
            </a:r>
            <a:r>
              <a:rPr lang="ru-RU" sz="2000" dirty="0"/>
              <a:t>. Особенно это касается соотношения приема лекарств и еды. От строгого соблюдения данного требования будет зависеть не только эффективность лечения, но и состояние пищеварительной и выделительной систем. Ведь лекарств, которые необходимо принимать натощак, практически не существует</a:t>
            </a:r>
            <a:r>
              <a:rPr lang="ru-RU" sz="2000" dirty="0" smtClean="0"/>
              <a:t>.</a:t>
            </a:r>
          </a:p>
          <a:p>
            <a:pPr marL="36576" indent="0">
              <a:buNone/>
            </a:pPr>
            <a:r>
              <a:rPr lang="ru-RU" sz="2000" dirty="0" smtClean="0"/>
              <a:t>2</a:t>
            </a:r>
            <a:r>
              <a:rPr lang="ru-RU" sz="2000" dirty="0"/>
              <a:t>. </a:t>
            </a:r>
            <a:r>
              <a:rPr lang="ru-RU" sz="2000" b="1" dirty="0"/>
              <a:t>Не допускается самолечение</a:t>
            </a:r>
            <a:r>
              <a:rPr lang="ru-RU" sz="2000" dirty="0"/>
              <a:t>. Большинство больных считает себя самым лучшим врачом. А естественно, и лечатся сами, принимая лекарства по рекомендации знакомых.</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95536" y="3966801"/>
            <a:ext cx="3323446" cy="2592288"/>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55976" y="4177035"/>
            <a:ext cx="3699669" cy="2171819"/>
          </a:xfrm>
          <a:prstGeom prst="rect">
            <a:avLst/>
          </a:prstGeom>
        </p:spPr>
      </p:pic>
    </p:spTree>
    <p:extLst>
      <p:ext uri="{BB962C8B-B14F-4D97-AF65-F5344CB8AC3E}">
        <p14:creationId xmlns:p14="http://schemas.microsoft.com/office/powerpoint/2010/main" xmlns="" val="2266815769"/>
      </p:ext>
    </p:extLst>
  </p:cSld>
  <p:clrMapOvr>
    <a:masterClrMapping/>
  </p:clrMapOvr>
  <p:transition spd="med">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84741" y="1196752"/>
            <a:ext cx="2088232" cy="1143000"/>
          </a:xfrm>
        </p:spPr>
        <p:txBody>
          <a:bodyPr/>
          <a:lstStyle/>
          <a:p>
            <a:endParaRPr lang="ru-RU"/>
          </a:p>
        </p:txBody>
      </p:sp>
      <p:sp>
        <p:nvSpPr>
          <p:cNvPr id="3" name="Объект 2"/>
          <p:cNvSpPr>
            <a:spLocks noGrp="1"/>
          </p:cNvSpPr>
          <p:nvPr>
            <p:ph idx="1"/>
          </p:nvPr>
        </p:nvSpPr>
        <p:spPr>
          <a:xfrm>
            <a:off x="467544" y="260648"/>
            <a:ext cx="7859216" cy="4464495"/>
          </a:xfrm>
        </p:spPr>
        <p:txBody>
          <a:bodyPr>
            <a:normAutofit/>
          </a:bodyPr>
          <a:lstStyle/>
          <a:p>
            <a:pPr marL="36576" indent="0">
              <a:buNone/>
            </a:pPr>
            <a:r>
              <a:rPr lang="ru-RU" sz="2400" dirty="0"/>
              <a:t>3. </a:t>
            </a:r>
            <a:r>
              <a:rPr lang="ru-RU" sz="2400" b="1" dirty="0"/>
              <a:t>Принимайте лекарства через равномерные промежутки времени.</a:t>
            </a:r>
            <a:r>
              <a:rPr lang="ru-RU" sz="2400" dirty="0"/>
              <a:t> Известно, что концентрация лекарственных препаратов в крови наибольшая после приема препарата, потом, с каждым часом она постепенно снижается. Если устраивать большие промежутки между приемами лекарств, то наступит такой период, когда в крови концентрация лекарства будет очень низкая. Поэтому их нужно принимать 2, 4, 6 раз в сутки, а промежутки между приемами должны быть равномерными.</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051720" y="4005064"/>
            <a:ext cx="4777735" cy="2852936"/>
          </a:xfrm>
          <a:prstGeom prst="rect">
            <a:avLst/>
          </a:prstGeom>
        </p:spPr>
      </p:pic>
    </p:spTree>
    <p:extLst>
      <p:ext uri="{BB962C8B-B14F-4D97-AF65-F5344CB8AC3E}">
        <p14:creationId xmlns:p14="http://schemas.microsoft.com/office/powerpoint/2010/main" xmlns="" val="3963961476"/>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43408"/>
            <a:ext cx="7467600" cy="243408"/>
          </a:xfrm>
        </p:spPr>
        <p:txBody>
          <a:bodyPr>
            <a:normAutofit fontScale="90000"/>
          </a:bodyPr>
          <a:lstStyle/>
          <a:p>
            <a:endParaRPr lang="ru-RU"/>
          </a:p>
        </p:txBody>
      </p:sp>
      <p:sp>
        <p:nvSpPr>
          <p:cNvPr id="3" name="Объект 2"/>
          <p:cNvSpPr>
            <a:spLocks noGrp="1"/>
          </p:cNvSpPr>
          <p:nvPr>
            <p:ph idx="1"/>
          </p:nvPr>
        </p:nvSpPr>
        <p:spPr>
          <a:xfrm>
            <a:off x="107504" y="332656"/>
            <a:ext cx="7920880" cy="6264696"/>
          </a:xfrm>
        </p:spPr>
        <p:txBody>
          <a:bodyPr>
            <a:normAutofit fontScale="77500" lnSpcReduction="20000"/>
          </a:bodyPr>
          <a:lstStyle/>
          <a:p>
            <a:pPr marL="36576" indent="0">
              <a:buNone/>
            </a:pPr>
            <a:r>
              <a:rPr lang="ru-RU" dirty="0"/>
              <a:t> </a:t>
            </a:r>
            <a:r>
              <a:rPr lang="ru-RU" dirty="0" smtClean="0"/>
              <a:t>4. </a:t>
            </a:r>
            <a:r>
              <a:rPr lang="ru-RU" b="1" dirty="0" smtClean="0"/>
              <a:t>В </a:t>
            </a:r>
            <a:r>
              <a:rPr lang="ru-RU" b="1" dirty="0"/>
              <a:t>какое время суток лучше всего принимать лекарства</a:t>
            </a:r>
            <a:r>
              <a:rPr lang="ru-RU" dirty="0"/>
              <a:t>? Боль сильнее всего чувствуется ночью, поэтому обезболивающие препараты очень важно принимать вечером</a:t>
            </a:r>
            <a:r>
              <a:rPr lang="ru-RU" dirty="0" smtClean="0"/>
              <a:t>.</a:t>
            </a:r>
          </a:p>
          <a:p>
            <a:pPr marL="36576" indent="0">
              <a:buNone/>
            </a:pPr>
            <a:r>
              <a:rPr lang="ru-RU" dirty="0" smtClean="0"/>
              <a:t> </a:t>
            </a:r>
            <a:r>
              <a:rPr lang="ru-RU" i="1" dirty="0"/>
              <a:t>Сосудорасширяющие</a:t>
            </a:r>
            <a:r>
              <a:rPr lang="ru-RU" dirty="0"/>
              <a:t> препараты целесообразно принимать утром. Ведь в этот период опасность инфаркта миокарда достигает пика. А вот вечером, дозы этих лекарств можно уменьшить без последствий для </a:t>
            </a:r>
            <a:r>
              <a:rPr lang="ru-RU" dirty="0" smtClean="0"/>
              <a:t>здоровья.</a:t>
            </a:r>
          </a:p>
          <a:p>
            <a:pPr marL="36576" indent="0">
              <a:buNone/>
            </a:pPr>
            <a:r>
              <a:rPr lang="ru-RU" i="1" dirty="0" smtClean="0"/>
              <a:t>Противоревматические</a:t>
            </a:r>
            <a:r>
              <a:rPr lang="ru-RU" dirty="0" smtClean="0"/>
              <a:t> </a:t>
            </a:r>
            <a:r>
              <a:rPr lang="ru-RU" dirty="0"/>
              <a:t>препараты также необходимо принимать вечером. Это уменьшить боль в суставах и улучшит их подвижность после сна. </a:t>
            </a:r>
            <a:endParaRPr lang="ru-RU" dirty="0" smtClean="0"/>
          </a:p>
          <a:p>
            <a:pPr marL="36576" indent="0">
              <a:buNone/>
            </a:pPr>
            <a:r>
              <a:rPr lang="ru-RU" dirty="0" smtClean="0"/>
              <a:t>Также </a:t>
            </a:r>
            <a:r>
              <a:rPr lang="ru-RU" dirty="0"/>
              <a:t>вечером, но поздним, надо принимать </a:t>
            </a:r>
            <a:r>
              <a:rPr lang="ru-RU" i="1" dirty="0"/>
              <a:t>противоаллергические</a:t>
            </a:r>
            <a:r>
              <a:rPr lang="ru-RU" dirty="0"/>
              <a:t> лекарства, так как именно ночью в организме вырабатывается наименьшее количество гормона, который тормозит аллергические реакции. </a:t>
            </a:r>
            <a:endParaRPr lang="ru-RU" dirty="0" smtClean="0"/>
          </a:p>
          <a:p>
            <a:pPr marL="36576" indent="0">
              <a:buNone/>
            </a:pPr>
            <a:r>
              <a:rPr lang="ru-RU" dirty="0" smtClean="0"/>
              <a:t>Учитывая</a:t>
            </a:r>
            <a:r>
              <a:rPr lang="ru-RU" dirty="0"/>
              <a:t>, что желудочные соки очень агрессивные в ночное время, то лекарства против </a:t>
            </a:r>
            <a:r>
              <a:rPr lang="ru-RU" i="1" dirty="0"/>
              <a:t>язвенной</a:t>
            </a:r>
            <a:r>
              <a:rPr lang="ru-RU" dirty="0"/>
              <a:t> </a:t>
            </a:r>
            <a:r>
              <a:rPr lang="ru-RU" i="1" dirty="0"/>
              <a:t>болезни желудка</a:t>
            </a:r>
            <a:r>
              <a:rPr lang="ru-RU" dirty="0"/>
              <a:t> и </a:t>
            </a:r>
            <a:r>
              <a:rPr lang="ru-RU" i="1" dirty="0"/>
              <a:t>12-перстной кишки </a:t>
            </a:r>
            <a:r>
              <a:rPr lang="ru-RU" dirty="0"/>
              <a:t>наиболее целесообразно принимать в больших дозах незадолго до сна.</a:t>
            </a:r>
          </a:p>
        </p:txBody>
      </p:sp>
    </p:spTree>
    <p:extLst>
      <p:ext uri="{BB962C8B-B14F-4D97-AF65-F5344CB8AC3E}">
        <p14:creationId xmlns:p14="http://schemas.microsoft.com/office/powerpoint/2010/main" xmlns="" val="732406259"/>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404664"/>
            <a:ext cx="7745288" cy="5904656"/>
          </a:xfrm>
        </p:spPr>
        <p:txBody>
          <a:bodyPr>
            <a:normAutofit/>
          </a:bodyPr>
          <a:lstStyle/>
          <a:p>
            <a:pPr marL="36576" indent="0">
              <a:buNone/>
            </a:pPr>
            <a:r>
              <a:rPr lang="ru-RU" sz="2400" dirty="0"/>
              <a:t>5. </a:t>
            </a:r>
            <a:r>
              <a:rPr lang="ru-RU" sz="2400" b="1" dirty="0"/>
              <a:t>Если назначено несколько лечебных препаратов, принимать их необходимо отдельно</a:t>
            </a:r>
            <a:r>
              <a:rPr lang="ru-RU" sz="2400" dirty="0"/>
              <a:t>. Даже самые безвредные для организма лекарства при залповом приеме, т. е. одновременным приемом нескольких препаратов, дадут большую нагрузку на желудок и печень. Значит, прием лекарственных средств нужно развести по времени, чтобы промежуток между приемом составлял не менее 30 минут.</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3955" y="4217183"/>
            <a:ext cx="4045807" cy="2081070"/>
          </a:xfrm>
          <a:prstGeom prst="rect">
            <a:avLst/>
          </a:prstGeom>
        </p:spPr>
      </p:pic>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932040" y="4182465"/>
            <a:ext cx="3441808" cy="1933149"/>
          </a:xfrm>
          <a:prstGeom prst="rect">
            <a:avLst/>
          </a:prstGeom>
        </p:spPr>
      </p:pic>
    </p:spTree>
    <p:extLst>
      <p:ext uri="{BB962C8B-B14F-4D97-AF65-F5344CB8AC3E}">
        <p14:creationId xmlns:p14="http://schemas.microsoft.com/office/powerpoint/2010/main" xmlns="" val="1775987629"/>
      </p:ext>
    </p:extLst>
  </p:cSld>
  <p:clrMapOvr>
    <a:masterClrMapping/>
  </p:clrMapOvr>
  <mc:AlternateContent xmlns:mc="http://schemas.openxmlformats.org/markup-compatibility/2006">
    <mc:Choice xmlns:p14="http://schemas.microsoft.com/office/powerpoint/2010/main" xmlns=""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79512" y="116632"/>
            <a:ext cx="4968552" cy="6336704"/>
          </a:xfrm>
        </p:spPr>
        <p:txBody>
          <a:bodyPr>
            <a:normAutofit lnSpcReduction="10000"/>
          </a:bodyPr>
          <a:lstStyle/>
          <a:p>
            <a:pPr marL="36576" indent="0">
              <a:buNone/>
            </a:pPr>
            <a:r>
              <a:rPr lang="ru-RU" sz="2400" dirty="0"/>
              <a:t> </a:t>
            </a:r>
            <a:r>
              <a:rPr lang="ru-RU" sz="2400" dirty="0" smtClean="0"/>
              <a:t>6. </a:t>
            </a:r>
            <a:r>
              <a:rPr lang="ru-RU" sz="2400" b="1" dirty="0" smtClean="0"/>
              <a:t>Лекарства </a:t>
            </a:r>
            <a:r>
              <a:rPr lang="ru-RU" sz="2400" b="1" dirty="0"/>
              <a:t>необходимо обязательно запивать. </a:t>
            </a:r>
            <a:r>
              <a:rPr lang="ru-RU" sz="2400" dirty="0"/>
              <a:t>Даже миниатюрные таблетки нужно запивать, поскольку высокая концентрация действующего вещества может нанести вред желудку. Лучше всего запивать лекарства теплой кипяченой водой. Не допускается запивать соками, газированной водой, молоком (если только это не предусмотрено инструкцией), кефиром и т. д. Ведь в молоке и кефире, даже обезжиренных, присутствует жир, который обволакивают таблетки, не позволяя полностью и без задержки всасываться.</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96476" y="260648"/>
            <a:ext cx="3343836" cy="3024336"/>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241654" y="3717032"/>
            <a:ext cx="2853480" cy="2805442"/>
          </a:xfrm>
          <a:prstGeom prst="rect">
            <a:avLst/>
          </a:prstGeom>
        </p:spPr>
      </p:pic>
    </p:spTree>
    <p:extLst>
      <p:ext uri="{BB962C8B-B14F-4D97-AF65-F5344CB8AC3E}">
        <p14:creationId xmlns:p14="http://schemas.microsoft.com/office/powerpoint/2010/main" xmlns="" val="699250544"/>
      </p:ext>
    </p:extLst>
  </p:cSld>
  <p:clrMapOvr>
    <a:masterClrMapping/>
  </p:clrMapOvr>
  <p:transition spd="med">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51520" y="332656"/>
            <a:ext cx="7673280" cy="5793507"/>
          </a:xfrm>
        </p:spPr>
        <p:txBody>
          <a:bodyPr>
            <a:normAutofit/>
          </a:bodyPr>
          <a:lstStyle/>
          <a:p>
            <a:pPr marL="36576" indent="0">
              <a:buNone/>
            </a:pPr>
            <a:r>
              <a:rPr lang="ru-RU" sz="2400" dirty="0"/>
              <a:t>7. </a:t>
            </a:r>
            <a:r>
              <a:rPr lang="ru-RU" sz="2400" b="1" dirty="0"/>
              <a:t>Не допускается прием лекарств с истекшим сроком годности</a:t>
            </a:r>
            <a:r>
              <a:rPr lang="ru-RU" sz="2400" dirty="0"/>
              <a:t>. Самое малое, что будет от этого — неэффективность лечения, а самое большое – непоправимый вред здоровью. Это же в ровной мере касается и препаратов, которые хранились неправильно (не соблюдалась температура, влажность, световые предостережения</a:t>
            </a:r>
            <a:r>
              <a:rPr lang="ru-RU" sz="2400" dirty="0" smtClean="0"/>
              <a:t>).</a:t>
            </a:r>
          </a:p>
          <a:p>
            <a:pPr marL="36576" indent="0">
              <a:buNone/>
            </a:pPr>
            <a:r>
              <a:rPr lang="ru-RU" sz="2400" dirty="0" smtClean="0">
                <a:effectLst>
                  <a:outerShdw blurRad="38100" dist="38100" dir="2700000" algn="tl">
                    <a:srgbClr val="000000">
                      <a:alpha val="43137"/>
                    </a:srgbClr>
                  </a:outerShdw>
                </a:effectLst>
              </a:rPr>
              <a:t>8. </a:t>
            </a:r>
            <a:r>
              <a:rPr lang="ru-RU" sz="2400" b="1" dirty="0" smtClean="0"/>
              <a:t>В </a:t>
            </a:r>
            <a:r>
              <a:rPr lang="ru-RU" sz="2400" b="1" dirty="0"/>
              <a:t>связи с тем, что лекарственные препараты чужды и токсичны для организма, очень важна их правильная дозировка!</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788024" y="4270156"/>
            <a:ext cx="3384376" cy="2246268"/>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99592" y="4270156"/>
            <a:ext cx="2857500" cy="2362200"/>
          </a:xfrm>
          <a:prstGeom prst="rect">
            <a:avLst/>
          </a:prstGeom>
        </p:spPr>
      </p:pic>
    </p:spTree>
    <p:extLst>
      <p:ext uri="{BB962C8B-B14F-4D97-AF65-F5344CB8AC3E}">
        <p14:creationId xmlns:p14="http://schemas.microsoft.com/office/powerpoint/2010/main" xmlns="" val="3936611008"/>
      </p:ext>
    </p:extLst>
  </p:cSld>
  <p:clrMapOvr>
    <a:masterClrMapping/>
  </p:clrMapOvr>
  <p:transition spd="med">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0"/>
            <a:ext cx="7467600" cy="274638"/>
          </a:xfrm>
        </p:spPr>
        <p:txBody>
          <a:bodyPr>
            <a:normAutofit fontScale="90000"/>
          </a:bodyPr>
          <a:lstStyle/>
          <a:p>
            <a:endParaRPr lang="ru-RU" dirty="0"/>
          </a:p>
        </p:txBody>
      </p:sp>
      <p:sp>
        <p:nvSpPr>
          <p:cNvPr id="3" name="Объект 2"/>
          <p:cNvSpPr>
            <a:spLocks noGrp="1"/>
          </p:cNvSpPr>
          <p:nvPr>
            <p:ph idx="1"/>
          </p:nvPr>
        </p:nvSpPr>
        <p:spPr>
          <a:xfrm>
            <a:off x="303847" y="521296"/>
            <a:ext cx="8640960" cy="6336704"/>
          </a:xfrm>
        </p:spPr>
        <p:txBody>
          <a:bodyPr>
            <a:normAutofit/>
          </a:bodyPr>
          <a:lstStyle/>
          <a:p>
            <a:pPr marL="36576" indent="0">
              <a:buNone/>
            </a:pPr>
            <a:r>
              <a:rPr lang="ru-RU" i="1" dirty="0"/>
              <a:t> </a:t>
            </a:r>
            <a:r>
              <a:rPr lang="ru-RU" i="1" dirty="0" err="1"/>
              <a:t>Лека́рственные</a:t>
            </a:r>
            <a:r>
              <a:rPr lang="ru-RU" i="1" dirty="0"/>
              <a:t> </a:t>
            </a:r>
            <a:r>
              <a:rPr lang="ru-RU" i="1" dirty="0" err="1"/>
              <a:t>сре́дства</a:t>
            </a:r>
            <a:r>
              <a:rPr lang="ru-RU" i="1" dirty="0"/>
              <a:t> </a:t>
            </a:r>
            <a:r>
              <a:rPr lang="ru-RU" dirty="0" smtClean="0"/>
              <a:t>- химические </a:t>
            </a:r>
            <a:r>
              <a:rPr lang="ru-RU" dirty="0"/>
              <a:t>соединения природного или синтетического происхождения и их сочетания, применяемые для лечения, предупреждения и диагностики заболеваний человека и животных. К лекарственным относят также препараты для предупреждения </a:t>
            </a:r>
            <a:r>
              <a:rPr lang="ru-RU" dirty="0" smtClean="0"/>
              <a:t>беременности.</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95536" y="4161864"/>
            <a:ext cx="3384376" cy="2538282"/>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067944" y="4126159"/>
            <a:ext cx="4452988" cy="2504805"/>
          </a:xfrm>
          <a:prstGeom prst="rect">
            <a:avLst/>
          </a:prstGeom>
        </p:spPr>
      </p:pic>
    </p:spTree>
    <p:extLst>
      <p:ext uri="{BB962C8B-B14F-4D97-AF65-F5344CB8AC3E}">
        <p14:creationId xmlns:p14="http://schemas.microsoft.com/office/powerpoint/2010/main" xmlns="" val="209766351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50106"/>
          </a:xfrm>
        </p:spPr>
        <p:txBody>
          <a:bodyPr/>
          <a:lstStyle/>
          <a:p>
            <a:pPr algn="ct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4056088670"/>
              </p:ext>
            </p:extLst>
          </p:nvPr>
        </p:nvGraphicFramePr>
        <p:xfrm>
          <a:off x="107504" y="260648"/>
          <a:ext cx="864096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74763429"/>
      </p:ext>
    </p:extLst>
  </p:cSld>
  <p:clrMapOvr>
    <a:masterClrMapping/>
  </p:clrMapOvr>
  <p:transition spd="med">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7848872" cy="1296144"/>
          </a:xfrm>
        </p:spPr>
        <p:txBody>
          <a:bodyPr>
            <a:noAutofit/>
          </a:bodyPr>
          <a:lstStyle/>
          <a:p>
            <a:r>
              <a:rPr lang="ru-RU" sz="3200" b="1" dirty="0"/>
              <a:t>Все современные лекарственные средства группируются по следующим основным принципам:</a:t>
            </a:r>
          </a:p>
        </p:txBody>
      </p:sp>
      <p:graphicFrame>
        <p:nvGraphicFramePr>
          <p:cNvPr id="6" name="Объект 5"/>
          <p:cNvGraphicFramePr>
            <a:graphicFrameLocks noGrp="1"/>
          </p:cNvGraphicFramePr>
          <p:nvPr>
            <p:ph idx="1"/>
            <p:extLst>
              <p:ext uri="{D42A27DB-BD31-4B8C-83A1-F6EECF244321}">
                <p14:modId xmlns:p14="http://schemas.microsoft.com/office/powerpoint/2010/main" xmlns="" val="584572278"/>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75064308"/>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836712"/>
          </a:xfrm>
        </p:spPr>
        <p:txBody>
          <a:bodyPr>
            <a:normAutofit/>
          </a:bodyPr>
          <a:lstStyle/>
          <a:p>
            <a:r>
              <a:rPr lang="ru-RU" dirty="0" smtClean="0"/>
              <a:t>Группы:</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xmlns="" val="2162697194"/>
              </p:ext>
            </p:extLst>
          </p:nvPr>
        </p:nvGraphicFramePr>
        <p:xfrm>
          <a:off x="179512" y="836712"/>
          <a:ext cx="8712968"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90974363"/>
      </p:ext>
    </p:extLst>
  </p:cSld>
  <p:clrMapOvr>
    <a:masterClrMapping/>
  </p:clrMapOvr>
  <p:transition>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700808"/>
            <a:ext cx="7467600" cy="1872208"/>
          </a:xfrm>
        </p:spPr>
        <p:txBody>
          <a:bodyPr>
            <a:normAutofit/>
          </a:bodyPr>
          <a:lstStyle/>
          <a:p>
            <a:pPr algn="ctr"/>
            <a:r>
              <a:rPr lang="ru-RU" dirty="0" smtClean="0"/>
              <a:t>Некоторые лекарственные препараты </a:t>
            </a:r>
            <a:endParaRPr lang="ru-RU" dirty="0"/>
          </a:p>
        </p:txBody>
      </p:sp>
      <p:sp>
        <p:nvSpPr>
          <p:cNvPr id="3" name="Объект 2"/>
          <p:cNvSpPr>
            <a:spLocks noGrp="1"/>
          </p:cNvSpPr>
          <p:nvPr>
            <p:ph idx="1"/>
          </p:nvPr>
        </p:nvSpPr>
        <p:spPr/>
        <p:txBody>
          <a:bodyPr/>
          <a:lstStyle/>
          <a:p>
            <a:pPr marL="36576" indent="0">
              <a:buNone/>
            </a:pPr>
            <a:endParaRPr lang="ru-RU" dirty="0"/>
          </a:p>
        </p:txBody>
      </p:sp>
    </p:spTree>
    <p:extLst>
      <p:ext uri="{BB962C8B-B14F-4D97-AF65-F5344CB8AC3E}">
        <p14:creationId xmlns:p14="http://schemas.microsoft.com/office/powerpoint/2010/main" xmlns="" val="37450503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1052736"/>
          </a:xfrm>
        </p:spPr>
        <p:txBody>
          <a:bodyPr/>
          <a:lstStyle/>
          <a:p>
            <a:r>
              <a:rPr lang="ru-RU" i="1" dirty="0" smtClean="0"/>
              <a:t>Аспирин</a:t>
            </a:r>
            <a:endParaRPr lang="ru-RU" i="1"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115950" y="4653136"/>
            <a:ext cx="2765276" cy="2073957"/>
          </a:xfrm>
          <a:prstGeom prst="rect">
            <a:avLst/>
          </a:prstGeom>
        </p:spPr>
      </p:pic>
      <p:sp>
        <p:nvSpPr>
          <p:cNvPr id="7" name="Объект 6"/>
          <p:cNvSpPr>
            <a:spLocks noGrp="1"/>
          </p:cNvSpPr>
          <p:nvPr>
            <p:ph idx="1"/>
          </p:nvPr>
        </p:nvSpPr>
        <p:spPr>
          <a:xfrm>
            <a:off x="395536" y="980728"/>
            <a:ext cx="7529264" cy="4061048"/>
          </a:xfrm>
        </p:spPr>
        <p:txBody>
          <a:bodyPr>
            <a:normAutofit fontScale="85000" lnSpcReduction="20000"/>
          </a:bodyPr>
          <a:lstStyle/>
          <a:p>
            <a:pPr marL="36576" indent="0">
              <a:buNone/>
            </a:pPr>
            <a:r>
              <a:rPr lang="ru-RU" dirty="0"/>
              <a:t>Его нельзя принимать людям с неконтролируемо высоким кровяным давлением, а также при нарушении свертываемости крови. Не рекомендуется он страдающим астмой, язвой и тем, у кого чувствительный желудок или аллергия на </a:t>
            </a:r>
            <a:r>
              <a:rPr lang="ru-RU" dirty="0" err="1"/>
              <a:t>аспириноподобные</a:t>
            </a:r>
            <a:r>
              <a:rPr lang="ru-RU" dirty="0"/>
              <a:t> препараты.</a:t>
            </a:r>
          </a:p>
          <a:p>
            <a:pPr marL="36576" indent="0">
              <a:buNone/>
            </a:pPr>
            <a:r>
              <a:rPr lang="ru-RU" dirty="0"/>
              <a:t> Нельзя принимать аспирин детям до 12 лет: в младшем возрасте аспирин может спровоцировать у ребенка развитие смертельно опасного заболевания, известного как синдром Ре-</a:t>
            </a:r>
            <a:r>
              <a:rPr lang="ru-RU" dirty="0" err="1"/>
              <a:t>йе</a:t>
            </a:r>
            <a:r>
              <a:rPr lang="ru-RU" dirty="0"/>
              <a:t>.</a:t>
            </a:r>
          </a:p>
        </p:txBody>
      </p:sp>
    </p:spTree>
    <p:extLst>
      <p:ext uri="{BB962C8B-B14F-4D97-AF65-F5344CB8AC3E}">
        <p14:creationId xmlns:p14="http://schemas.microsoft.com/office/powerpoint/2010/main" xmlns="" val="1547427864"/>
      </p:ext>
    </p:extLst>
  </p:cSld>
  <p:clrMapOvr>
    <a:masterClrMapping/>
  </p:clrMapOvr>
  <p:transition spd="slow">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467600" cy="1143000"/>
          </a:xfrm>
        </p:spPr>
        <p:txBody>
          <a:bodyPr/>
          <a:lstStyle/>
          <a:p>
            <a:r>
              <a:rPr lang="ru-RU" i="1" dirty="0"/>
              <a:t>Парацетамол</a:t>
            </a:r>
          </a:p>
        </p:txBody>
      </p:sp>
      <p:sp>
        <p:nvSpPr>
          <p:cNvPr id="3" name="Объект 2"/>
          <p:cNvSpPr>
            <a:spLocks noGrp="1"/>
          </p:cNvSpPr>
          <p:nvPr>
            <p:ph idx="1"/>
          </p:nvPr>
        </p:nvSpPr>
        <p:spPr>
          <a:xfrm>
            <a:off x="457200" y="1052736"/>
            <a:ext cx="7467600" cy="5073427"/>
          </a:xfrm>
        </p:spPr>
        <p:txBody>
          <a:bodyPr>
            <a:normAutofit fontScale="77500" lnSpcReduction="20000"/>
          </a:bodyPr>
          <a:lstStyle/>
          <a:p>
            <a:pPr marL="36576" indent="0">
              <a:buNone/>
            </a:pPr>
            <a:r>
              <a:rPr lang="ru-RU" dirty="0"/>
              <a:t>Парацетамол </a:t>
            </a:r>
            <a:r>
              <a:rPr lang="ru-RU" dirty="0" smtClean="0"/>
              <a:t>меньше</a:t>
            </a:r>
            <a:r>
              <a:rPr lang="ru-RU" dirty="0"/>
              <a:t>, чем аспирин, раздражает желудок</a:t>
            </a:r>
            <a:r>
              <a:rPr lang="ru-RU" dirty="0" smtClean="0"/>
              <a:t>.</a:t>
            </a:r>
          </a:p>
          <a:p>
            <a:pPr marL="36576" indent="0">
              <a:buNone/>
            </a:pPr>
            <a:r>
              <a:rPr lang="ru-RU" dirty="0" smtClean="0"/>
              <a:t>Если </a:t>
            </a:r>
            <a:r>
              <a:rPr lang="ru-RU" dirty="0"/>
              <a:t>принимать парацетамол долго и регулярно, пострадают почки и печень. Опасна для печени и передозировка парацетамола, что может привести к смерти. Чтобы вызвать гибель этого важного органа, достаточно выпить 10-15 г (20-30 таблеток) лекарства.</a:t>
            </a:r>
          </a:p>
          <a:p>
            <a:pPr marL="36576" indent="0">
              <a:buNone/>
            </a:pPr>
            <a:r>
              <a:rPr lang="ru-RU" dirty="0"/>
              <a:t> Нельзя принимать парацетамол людям с заболеваниями печени, а также тем, кто постоянно выпивает. Даже небольшие дозы алкоголя в сочетании с парацетамолом представляют </a:t>
            </a:r>
            <a:r>
              <a:rPr lang="ru-RU" dirty="0" smtClean="0"/>
              <a:t>смертельную </a:t>
            </a:r>
            <a:r>
              <a:rPr lang="ru-RU" dirty="0"/>
              <a:t>угрозу.</a:t>
            </a:r>
          </a:p>
          <a:p>
            <a:pPr marL="36576" indent="0">
              <a:buNone/>
            </a:pPr>
            <a:r>
              <a:rPr lang="ru-RU" dirty="0"/>
              <a:t>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499992" y="4612966"/>
            <a:ext cx="2837870" cy="2128402"/>
          </a:xfrm>
          <a:prstGeom prst="rect">
            <a:avLst/>
          </a:prstGeom>
        </p:spPr>
      </p:pic>
    </p:spTree>
    <p:extLst>
      <p:ext uri="{BB962C8B-B14F-4D97-AF65-F5344CB8AC3E}">
        <p14:creationId xmlns:p14="http://schemas.microsoft.com/office/powerpoint/2010/main" xmlns="" val="3579233356"/>
      </p:ext>
    </p:extLst>
  </p:cSld>
  <p:clrMapOvr>
    <a:masterClrMapping/>
  </p:clrMapOvr>
  <p:transition spd="med">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764704"/>
          </a:xfrm>
        </p:spPr>
        <p:txBody>
          <a:bodyPr>
            <a:normAutofit fontScale="90000"/>
          </a:bodyPr>
          <a:lstStyle/>
          <a:p>
            <a:r>
              <a:rPr lang="ru-RU" i="1" dirty="0" smtClean="0"/>
              <a:t>Анальгин</a:t>
            </a:r>
            <a:endParaRPr lang="ru-RU" i="1" dirty="0"/>
          </a:p>
        </p:txBody>
      </p:sp>
      <p:sp>
        <p:nvSpPr>
          <p:cNvPr id="3" name="Объект 2"/>
          <p:cNvSpPr>
            <a:spLocks noGrp="1"/>
          </p:cNvSpPr>
          <p:nvPr>
            <p:ph idx="1"/>
          </p:nvPr>
        </p:nvSpPr>
        <p:spPr>
          <a:xfrm>
            <a:off x="0" y="692696"/>
            <a:ext cx="5220072" cy="5904656"/>
          </a:xfrm>
        </p:spPr>
        <p:txBody>
          <a:bodyPr>
            <a:normAutofit fontScale="92500" lnSpcReduction="10000"/>
          </a:bodyPr>
          <a:lstStyle/>
          <a:p>
            <a:pPr marL="36576" indent="0">
              <a:buNone/>
            </a:pPr>
            <a:r>
              <a:rPr lang="ru-RU" sz="1800" dirty="0"/>
              <a:t>Анальгин </a:t>
            </a:r>
            <a:r>
              <a:rPr lang="ru-RU" sz="1800" dirty="0" smtClean="0"/>
              <a:t>- </a:t>
            </a:r>
            <a:r>
              <a:rPr lang="ru-RU" sz="1800" dirty="0"/>
              <a:t>самое популярное обезболивающее средство, им «лечат» мигрени, больные зубы, менструальные боли, похмельный синдром. А вот в большинстве западных стран анальгин уже давно не используют. В США, Норвегии, Великобритании, Швеции, Голландии его исключили из фармакопеи еще в 1970-х годах. Даже одной таблетки анальгина бывает достаточно, чтобы нанести организму значительный урон. Особенно опасен анальгин для детей, беременных и кормящих матерей. Это лекарство подавляет деятельность костного мозга, что приводит к снижению выработки лейкоцитов, которые защищают организм от инфекций. Передозировка анальгина может привести к смерти</a:t>
            </a:r>
            <a:r>
              <a:rPr lang="ru-RU" sz="1800" dirty="0" smtClean="0"/>
              <a:t>.</a:t>
            </a:r>
          </a:p>
          <a:p>
            <a:pPr marL="36576" indent="0">
              <a:buNone/>
            </a:pPr>
            <a:r>
              <a:rPr lang="ru-RU" sz="1800" dirty="0" smtClean="0"/>
              <a:t> Анальгин </a:t>
            </a:r>
            <a:r>
              <a:rPr lang="ru-RU" sz="1800" dirty="0"/>
              <a:t>дешев и известен каждому, поэтому многие девушки и женщины пьют его горстями, чтобы избавиться от головных болей и неприятных ощущений в «критические дни». Мало кто из них догадывается о том, что эксперты ВОЗ уже давно и настойчиво предлагают всему миру отказаться от этого опасного лекарства.</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245587" y="1988840"/>
            <a:ext cx="3439488" cy="2736304"/>
          </a:xfrm>
          <a:prstGeom prst="rect">
            <a:avLst/>
          </a:prstGeom>
        </p:spPr>
      </p:pic>
    </p:spTree>
    <p:extLst>
      <p:ext uri="{BB962C8B-B14F-4D97-AF65-F5344CB8AC3E}">
        <p14:creationId xmlns:p14="http://schemas.microsoft.com/office/powerpoint/2010/main" xmlns="" val="627660239"/>
      </p:ext>
    </p:extLst>
  </p:cSld>
  <p:clrMapOvr>
    <a:masterClrMapping/>
  </p:clrMapOvr>
  <mc:AlternateContent xmlns:mc="http://schemas.openxmlformats.org/markup-compatibility/2006">
    <mc:Choice xmlns:p14="http://schemas.microsoft.com/office/powerpoint/2010/main" xmlns="" Requires="p14">
      <p:transition spd="slow" p14:dur="2000">
        <p14:glitter pattern="hexago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хническая">
  <a:themeElements>
    <a:clrScheme name="Другая 25">
      <a:dk1>
        <a:sysClr val="windowText" lastClr="000000"/>
      </a:dk1>
      <a:lt1>
        <a:srgbClr val="6E4A01"/>
      </a:lt1>
      <a:dk2>
        <a:srgbClr val="FEEAC2"/>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158</TotalTime>
  <Words>1055</Words>
  <Application>Microsoft Office PowerPoint</Application>
  <PresentationFormat>Экран (4:3)</PresentationFormat>
  <Paragraphs>63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Техническая</vt:lpstr>
      <vt:lpstr>Лекарственные препараты</vt:lpstr>
      <vt:lpstr>Слайд 2</vt:lpstr>
      <vt:lpstr>Слайд 3</vt:lpstr>
      <vt:lpstr>Все современные лекарственные средства группируются по следующим основным принципам:</vt:lpstr>
      <vt:lpstr>Группы:</vt:lpstr>
      <vt:lpstr>Некоторые лекарственные препараты </vt:lpstr>
      <vt:lpstr>Аспирин</vt:lpstr>
      <vt:lpstr>Парацетамол</vt:lpstr>
      <vt:lpstr>Анальгин</vt:lpstr>
      <vt:lpstr>Слайд 10</vt:lpstr>
      <vt:lpstr>Слайд 11</vt:lpstr>
      <vt:lpstr>Правила приема лекарственных препаратов</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SONY</cp:lastModifiedBy>
  <cp:revision>16</cp:revision>
  <dcterms:created xsi:type="dcterms:W3CDTF">2014-03-12T19:42:51Z</dcterms:created>
  <dcterms:modified xsi:type="dcterms:W3CDTF">2014-03-15T10:25:37Z</dcterms:modified>
</cp:coreProperties>
</file>