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6813E6-913B-47A4-BBFD-DDA4A48BE9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1030E-44EE-4C31-A3EB-A7BE5EACA1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52" y="928670"/>
            <a:ext cx="6357982" cy="2500330"/>
          </a:xfrm>
          <a:prstGeom prst="rect">
            <a:avLst/>
          </a:prstGeom>
          <a:noFill/>
          <a:ln w="57150" cap="rnd">
            <a:solidFill>
              <a:srgbClr val="6699FF"/>
            </a:solidFill>
            <a:bevel/>
          </a:ln>
        </p:spPr>
        <p:txBody>
          <a:bodyPr wrap="none" lIns="91440" tIns="45720" rIns="91440" bIns="45720">
            <a:prstTxWarp prst="textCascade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101600" h="44450" prst="coolSlant"/>
              <a:extrusionClr>
                <a:schemeClr val="accent6">
                  <a:lumMod val="50000"/>
                </a:schemeClr>
              </a:extrusionClr>
            </a:sp3d>
          </a:bodyPr>
          <a:lstStyle/>
          <a:p>
            <a:pPr algn="ctr"/>
            <a:r>
              <a:rPr lang="ru-RU" sz="5400" b="1" dirty="0" smtClean="0">
                <a:ln w="1905"/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81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Полимеры</a:t>
            </a:r>
            <a:endParaRPr lang="ru-RU" sz="5400" b="1" dirty="0">
              <a:ln w="1905"/>
              <a:gradFill flip="none" rotWithShape="1"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81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2857496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lumMod val="5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135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Органическое стекло</a:t>
            </a:r>
            <a:endParaRPr lang="ru-RU" sz="2800" b="1" dirty="0">
              <a:ln w="1905"/>
              <a:gradFill flip="none" rotWithShape="1"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lumMod val="5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7686" y="500042"/>
            <a:ext cx="45005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Полимеры – это высокомолекулярные соединения, состоящие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множества повторяющихся различных или одинаковых по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строению атомных групп – звеньев.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polyprope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16" cy="685801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71480"/>
            <a:ext cx="82868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Полимеры бывают синтетическими, искусственными и органическими.</a:t>
            </a:r>
          </a:p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Органические полимеры в природе образуются в животных и растительных организмах. </a:t>
            </a:r>
          </a:p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Самые важные из них – это белки, полисахариды, нуклеиновые кислоты, каучук и другие природные соединения.</a:t>
            </a:r>
          </a:p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Человек давно и широко применяет органические полимеры в своей повседневной жизни.</a:t>
            </a:r>
          </a:p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Кожа, шерсть, хлопок, шелк, меха – все это используется для производства одежды. </a:t>
            </a:r>
          </a:p>
          <a:p>
            <a:pPr algn="ctr">
              <a:buClr>
                <a:schemeClr val="bg1">
                  <a:lumMod val="95000"/>
                  <a:lumOff val="5000"/>
                </a:schemeClr>
              </a:buClr>
              <a:buSzPct val="126000"/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Известь, цемент, глина, органическое стекло (плексиглас) – в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строительстве.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m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256"/>
            <a:ext cx="8143932" cy="2000264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642918"/>
            <a:ext cx="4214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всех органических полимеров есть особые механические свойства:</a:t>
            </a:r>
          </a:p>
          <a:p>
            <a:pPr>
              <a:buClr>
                <a:srgbClr val="7030A0"/>
              </a:buClr>
              <a:buSzPct val="121000"/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малая хрупкость кристаллических и стеклообразных полимеров  (органическое стекло, пластмассы);</a:t>
            </a:r>
          </a:p>
          <a:p>
            <a:pPr>
              <a:buClr>
                <a:srgbClr val="7030A0"/>
              </a:buClr>
              <a:buSzPct val="121000"/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эластичность, то есть высокая обратимая деформация при небольших нагрузках (каучук); </a:t>
            </a:r>
          </a:p>
          <a:p>
            <a:pPr>
              <a:buClr>
                <a:srgbClr val="7030A0"/>
              </a:buClr>
              <a:buSzPct val="121000"/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малой концентрации большая вязкость растворов (полимеры вначале набухают, а потом растворяются);</a:t>
            </a:r>
          </a:p>
          <a:p>
            <a:pPr>
              <a:buClr>
                <a:srgbClr val="7030A0"/>
              </a:buClr>
              <a:buSzPct val="121000"/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действием небольшого количества реагента способны быстро изменить свои физико-механические характеристики (например, дубление кожи, вулканизация каучука).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-orgsteklo-tsena-dnepropetrovs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2000240"/>
            <a:ext cx="3617596" cy="27146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8286808" cy="98488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Органическое стекло (оргстекло),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или полиметилметакрилат (ПММА)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628" y="2214554"/>
            <a:ext cx="3786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это синтетический полимер метилметакрилата, термопластичный прозрачный пластик.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14554"/>
            <a:ext cx="3333750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11256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643314"/>
            <a:ext cx="271464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31432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Оргстекло получают двумя способами: экструзией и литьём.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Экструзионное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оргстекло получают методом непрерывной экструзии (выдавливания) расплавленной массы гранулированного ПММА с последующим охлаждением и резкой по заданным размерам.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7686" y="302359"/>
            <a:ext cx="450059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преимущества оргстекла:</a:t>
            </a:r>
          </a:p>
          <a:p>
            <a:pPr>
              <a:buClr>
                <a:srgbClr val="CC3399"/>
              </a:buClr>
              <a:buSzPct val="122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светопропускаемость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92 %, которая не изменяется с течением времени, сохраняя свой оригинальный цвет</a:t>
            </a:r>
          </a:p>
          <a:p>
            <a:pPr>
              <a:buClr>
                <a:srgbClr val="CC3399"/>
              </a:buClr>
              <a:buSzPct val="122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сопротивляемость удару в 5 раз больше, чем у стекла </a:t>
            </a:r>
          </a:p>
          <a:p>
            <a:pPr>
              <a:buClr>
                <a:srgbClr val="CC3399"/>
              </a:buClr>
              <a:buSzPct val="122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одинаковой толщине оргстекло весит почти в 2,5 раза меньше, чем стекло, поэтому конструкция не требует дополнительных опор, что создает иллюзию открытого пространства</a:t>
            </a:r>
          </a:p>
          <a:p>
            <a:pPr>
              <a:buClr>
                <a:srgbClr val="CC3399"/>
              </a:buClr>
              <a:buSzPct val="122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устойчиво к действию влаги, бактерий и микроорганизмов, поэтому может использоваться для остекления яхт, производства аквариумов</a:t>
            </a:r>
          </a:p>
          <a:p>
            <a:pPr>
              <a:buClr>
                <a:srgbClr val="CC3399"/>
              </a:buClr>
              <a:buSzPct val="122000"/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экологически чистое, при горении не выделяет никаких ядовитых газов.</a:t>
            </a:r>
          </a:p>
        </p:txBody>
      </p:sp>
      <p:pic>
        <p:nvPicPr>
          <p:cNvPr id="5" name="Рисунок 4" descr="1288605339_pvcs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786190"/>
            <a:ext cx="3929058" cy="26562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41434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</a:rPr>
              <a:t>ПММА нашёл широкое применение в офтальмологии: из него уже несколько десятилетий изготавливаются жёсткие газонепроницаемые контактные линзы и жёсткие интраокулярные линзы (ИОЛ), которых в настоящее время имплантируется в мире до нескольких миллионов штук в год.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Brille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857232"/>
            <a:ext cx="3302023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800px-Contactlenzen_Confortissim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714752"/>
            <a:ext cx="3238491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929190" y="3929066"/>
            <a:ext cx="3786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Интраокулярные (то есть внутриглазные) линзы известны под названием искусственного хрусталика, и ими заменяют капсулу, помутневшую в результате возрастных изменений и других причин.</a:t>
            </a:r>
            <a:endParaRPr lang="ru-RU" dirty="0"/>
          </a:p>
        </p:txBody>
      </p:sp>
      <p:sp>
        <p:nvSpPr>
          <p:cNvPr id="6" name="Стрелка влево 5"/>
          <p:cNvSpPr/>
          <p:nvPr/>
        </p:nvSpPr>
        <p:spPr>
          <a:xfrm>
            <a:off x="3929058" y="4643446"/>
            <a:ext cx="785818" cy="500066"/>
          </a:xfrm>
          <a:prstGeom prst="leftArrow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 flipH="1">
            <a:off x="4143372" y="1571612"/>
            <a:ext cx="785818" cy="500066"/>
          </a:xfrm>
          <a:prstGeom prst="leftArrow">
            <a:avLst/>
          </a:prstGeom>
          <a:noFill/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52149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Органические стекла как биоматериалы именно из-за таких качеств, как пластичность, позволили заменить стёкла неорганические: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осветительная техника (свет в оргстекле распространяется прямо и равномерно, за счет чего получаются очень яркие и красивые иллюминации, которые эффектно смотрятся в темное время суток);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Led_Display_box_Retail_light_cube_exhibition_stand_showcase_shop_acrylic_plexiglas_perspex_lightbox_Visual_merchandis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57166"/>
            <a:ext cx="2977782" cy="2470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857752" y="3786190"/>
            <a:ext cx="3643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наружная реклама (лицевые стёкла для коробов, световых букв, формованные объёмные изделия), </a:t>
            </a:r>
            <a:endParaRPr lang="ru-RU" sz="2000" dirty="0"/>
          </a:p>
        </p:txBody>
      </p:sp>
      <p:pic>
        <p:nvPicPr>
          <p:cNvPr id="5" name="Рисунок 4" descr="131572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643314"/>
            <a:ext cx="3571900" cy="22491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356"/>
            <a:ext cx="42148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торговое оборудование (подставки, витрины, ценники),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сантехника (оборудование ванных комнат ),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строительство и архитектура (остекление проёмов,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танц-пол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объёмные формованные изделия, аквариумы),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транспорт (остекление самолётов, катеров, обтекатели),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приборостроение (циферблаты, смотровые окна, корпуса, диэлектрические детали.</a:t>
            </a:r>
            <a:endParaRPr lang="ru-RU" sz="2000" dirty="0"/>
          </a:p>
        </p:txBody>
      </p:sp>
      <p:pic>
        <p:nvPicPr>
          <p:cNvPr id="5" name="Рисунок 4" descr="arbre_moy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857496"/>
            <a:ext cx="157163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suvenir-magn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786321"/>
            <a:ext cx="2928958" cy="1650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1-izdeliya-iz-orgstekl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285728"/>
            <a:ext cx="3013195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бар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4357694"/>
            <a:ext cx="2360194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501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10</cp:revision>
  <dcterms:created xsi:type="dcterms:W3CDTF">2014-01-23T19:44:41Z</dcterms:created>
  <dcterms:modified xsi:type="dcterms:W3CDTF">2014-06-02T15:54:15Z</dcterms:modified>
</cp:coreProperties>
</file>