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75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71" r:id="rId14"/>
    <p:sldId id="268" r:id="rId15"/>
    <p:sldId id="269" r:id="rId16"/>
    <p:sldId id="270" r:id="rId17"/>
    <p:sldId id="272" r:id="rId18"/>
    <p:sldId id="273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image" Target="../media/image26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image" Target="../media/image26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62BC1-28F3-4807-A490-9BFA24313F2B}" type="doc">
      <dgm:prSet loTypeId="urn:microsoft.com/office/officeart/2005/8/layout/hList7" loCatId="picture" qsTypeId="urn:microsoft.com/office/officeart/2005/8/quickstyle/simple2" qsCatId="simple" csTypeId="urn:microsoft.com/office/officeart/2005/8/colors/colorful5" csCatId="colorful" phldr="1"/>
      <dgm:spPr/>
    </dgm:pt>
    <dgm:pt modelId="{29F269D3-8426-4139-8E1C-578353A779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Пальмитиновая кислота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658B7C-EEB7-400A-8A84-51A589C21084}" type="parTrans" cxnId="{8BF5F5F0-6B64-4E9B-9BA1-84E9814E5CD3}">
      <dgm:prSet/>
      <dgm:spPr/>
      <dgm:t>
        <a:bodyPr/>
        <a:lstStyle/>
        <a:p>
          <a:endParaRPr lang="ru-RU"/>
        </a:p>
      </dgm:t>
    </dgm:pt>
    <dgm:pt modelId="{31C97AAC-DF2C-4842-A886-25784C33E81B}" type="sibTrans" cxnId="{8BF5F5F0-6B64-4E9B-9BA1-84E9814E5CD3}">
      <dgm:prSet/>
      <dgm:spPr/>
      <dgm:t>
        <a:bodyPr/>
        <a:lstStyle/>
        <a:p>
          <a:endParaRPr lang="ru-RU"/>
        </a:p>
      </dgm:t>
    </dgm:pt>
    <dgm:pt modelId="{41BEDD60-D959-475D-9583-C1049CD1BBB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Стеариновая кислота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8D665E-E174-45FE-BF5B-5083C4CF6A64}" type="parTrans" cxnId="{2ADC0F46-0981-4E39-9C19-550BBE3DF0F6}">
      <dgm:prSet/>
      <dgm:spPr/>
      <dgm:t>
        <a:bodyPr/>
        <a:lstStyle/>
        <a:p>
          <a:endParaRPr lang="ru-RU"/>
        </a:p>
      </dgm:t>
    </dgm:pt>
    <dgm:pt modelId="{991FA1E8-B4CC-4C6A-9DA7-BB2F5D30DAFA}" type="sibTrans" cxnId="{2ADC0F46-0981-4E39-9C19-550BBE3DF0F6}">
      <dgm:prSet/>
      <dgm:spPr/>
      <dgm:t>
        <a:bodyPr/>
        <a:lstStyle/>
        <a:p>
          <a:endParaRPr lang="ru-RU"/>
        </a:p>
      </dgm:t>
    </dgm:pt>
    <dgm:pt modelId="{78FA47EE-50B0-4048-86BC-61EFE4A041C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Лауриновая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кислота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450AEE-5D35-44EA-82CF-938C8A6455FA}" type="parTrans" cxnId="{C09868AA-647F-453F-B9C1-2F5333D89FF1}">
      <dgm:prSet/>
      <dgm:spPr/>
      <dgm:t>
        <a:bodyPr/>
        <a:lstStyle/>
        <a:p>
          <a:endParaRPr lang="ru-RU"/>
        </a:p>
      </dgm:t>
    </dgm:pt>
    <dgm:pt modelId="{65DB61B5-79EC-495D-9125-EC8FB5B098B3}" type="sibTrans" cxnId="{C09868AA-647F-453F-B9C1-2F5333D89FF1}">
      <dgm:prSet/>
      <dgm:spPr/>
      <dgm:t>
        <a:bodyPr/>
        <a:lstStyle/>
        <a:p>
          <a:endParaRPr lang="ru-RU"/>
        </a:p>
      </dgm:t>
    </dgm:pt>
    <dgm:pt modelId="{42115F47-67F8-4751-867E-D4F14E875BA9}" type="pres">
      <dgm:prSet presAssocID="{27562BC1-28F3-4807-A490-9BFA24313F2B}" presName="Name0" presStyleCnt="0">
        <dgm:presLayoutVars>
          <dgm:dir/>
          <dgm:resizeHandles val="exact"/>
        </dgm:presLayoutVars>
      </dgm:prSet>
      <dgm:spPr/>
    </dgm:pt>
    <dgm:pt modelId="{DFCB9F7E-E5A6-41FD-BB62-ABCAC6444DAD}" type="pres">
      <dgm:prSet presAssocID="{27562BC1-28F3-4807-A490-9BFA24313F2B}" presName="fgShape" presStyleLbl="fgShp" presStyleIdx="0" presStyleCnt="1"/>
      <dgm:spPr/>
    </dgm:pt>
    <dgm:pt modelId="{F894CE3D-419E-4162-9657-813CC3CDE676}" type="pres">
      <dgm:prSet presAssocID="{27562BC1-28F3-4807-A490-9BFA24313F2B}" presName="linComp" presStyleCnt="0"/>
      <dgm:spPr/>
    </dgm:pt>
    <dgm:pt modelId="{9979BD09-62E9-4F47-A7AF-E4C56B5E57BE}" type="pres">
      <dgm:prSet presAssocID="{29F269D3-8426-4139-8E1C-578353A77971}" presName="compNode" presStyleCnt="0"/>
      <dgm:spPr/>
    </dgm:pt>
    <dgm:pt modelId="{24FC395E-B019-4B47-92CA-3B6554F2D33E}" type="pres">
      <dgm:prSet presAssocID="{29F269D3-8426-4139-8E1C-578353A77971}" presName="bkgdShape" presStyleLbl="node1" presStyleIdx="0" presStyleCnt="3"/>
      <dgm:spPr/>
      <dgm:t>
        <a:bodyPr/>
        <a:lstStyle/>
        <a:p>
          <a:endParaRPr lang="ru-RU"/>
        </a:p>
      </dgm:t>
    </dgm:pt>
    <dgm:pt modelId="{46D74851-D9F9-4A68-8809-C167658D56B4}" type="pres">
      <dgm:prSet presAssocID="{29F269D3-8426-4139-8E1C-578353A7797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2A41E-A9B0-4577-90A5-5269778BA6C7}" type="pres">
      <dgm:prSet presAssocID="{29F269D3-8426-4139-8E1C-578353A77971}" presName="invisiNode" presStyleLbl="node1" presStyleIdx="0" presStyleCnt="3"/>
      <dgm:spPr/>
    </dgm:pt>
    <dgm:pt modelId="{BDA1153A-973A-4400-BC6B-7B9B5C5C3401}" type="pres">
      <dgm:prSet presAssocID="{29F269D3-8426-4139-8E1C-578353A7797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67304BC-B9C3-458E-A3A8-0CA2A6AC9ACE}" type="pres">
      <dgm:prSet presAssocID="{31C97AAC-DF2C-4842-A886-25784C33E8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C4B965-568D-4DCA-91A9-7B68D70473AE}" type="pres">
      <dgm:prSet presAssocID="{41BEDD60-D959-475D-9583-C1049CD1BBBD}" presName="compNode" presStyleCnt="0"/>
      <dgm:spPr/>
    </dgm:pt>
    <dgm:pt modelId="{C1B94B5E-D178-497E-92D7-0EA727F56606}" type="pres">
      <dgm:prSet presAssocID="{41BEDD60-D959-475D-9583-C1049CD1BBBD}" presName="bkgdShape" presStyleLbl="node1" presStyleIdx="1" presStyleCnt="3"/>
      <dgm:spPr/>
      <dgm:t>
        <a:bodyPr/>
        <a:lstStyle/>
        <a:p>
          <a:endParaRPr lang="ru-RU"/>
        </a:p>
      </dgm:t>
    </dgm:pt>
    <dgm:pt modelId="{9F845899-2119-44F2-A127-AF6D8D5CDDC0}" type="pres">
      <dgm:prSet presAssocID="{41BEDD60-D959-475D-9583-C1049CD1BB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0CB4E-D269-47D6-A562-848C03998730}" type="pres">
      <dgm:prSet presAssocID="{41BEDD60-D959-475D-9583-C1049CD1BBBD}" presName="invisiNode" presStyleLbl="node1" presStyleIdx="1" presStyleCnt="3"/>
      <dgm:spPr/>
    </dgm:pt>
    <dgm:pt modelId="{29C230D4-277B-409C-A044-72CF6D086F81}" type="pres">
      <dgm:prSet presAssocID="{41BEDD60-D959-475D-9583-C1049CD1BBB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8C18EA8-9C82-4CA9-96B7-3EDF960B284D}" type="pres">
      <dgm:prSet presAssocID="{991FA1E8-B4CC-4C6A-9DA7-BB2F5D30DA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41B3D8-8172-4090-9E39-F94C635EB9D8}" type="pres">
      <dgm:prSet presAssocID="{78FA47EE-50B0-4048-86BC-61EFE4A041C6}" presName="compNode" presStyleCnt="0"/>
      <dgm:spPr/>
    </dgm:pt>
    <dgm:pt modelId="{F7EC651B-1C95-470A-A8B4-24E735887168}" type="pres">
      <dgm:prSet presAssocID="{78FA47EE-50B0-4048-86BC-61EFE4A041C6}" presName="bkgdShape" presStyleLbl="node1" presStyleIdx="2" presStyleCnt="3"/>
      <dgm:spPr/>
      <dgm:t>
        <a:bodyPr/>
        <a:lstStyle/>
        <a:p>
          <a:endParaRPr lang="ru-RU"/>
        </a:p>
      </dgm:t>
    </dgm:pt>
    <dgm:pt modelId="{3134E0F5-92A3-4C9E-8001-DE37863F2B03}" type="pres">
      <dgm:prSet presAssocID="{78FA47EE-50B0-4048-86BC-61EFE4A041C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85FC8-1273-4B3F-B2CF-6D3A06C37972}" type="pres">
      <dgm:prSet presAssocID="{78FA47EE-50B0-4048-86BC-61EFE4A041C6}" presName="invisiNode" presStyleLbl="node1" presStyleIdx="2" presStyleCnt="3"/>
      <dgm:spPr/>
    </dgm:pt>
    <dgm:pt modelId="{B7774179-667E-45E7-83DF-65A823862165}" type="pres">
      <dgm:prSet presAssocID="{78FA47EE-50B0-4048-86BC-61EFE4A041C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182088B-65D3-44C1-8D4F-E6389FC9207D}" type="presOf" srcId="{78FA47EE-50B0-4048-86BC-61EFE4A041C6}" destId="{3134E0F5-92A3-4C9E-8001-DE37863F2B03}" srcOrd="1" destOrd="0" presId="urn:microsoft.com/office/officeart/2005/8/layout/hList7"/>
    <dgm:cxn modelId="{58547658-34EA-48F8-980C-143BEC4663B7}" type="presOf" srcId="{991FA1E8-B4CC-4C6A-9DA7-BB2F5D30DAFA}" destId="{78C18EA8-9C82-4CA9-96B7-3EDF960B284D}" srcOrd="0" destOrd="0" presId="urn:microsoft.com/office/officeart/2005/8/layout/hList7"/>
    <dgm:cxn modelId="{E1407667-FE34-4EB5-974C-ED19FD9A51C2}" type="presOf" srcId="{41BEDD60-D959-475D-9583-C1049CD1BBBD}" destId="{9F845899-2119-44F2-A127-AF6D8D5CDDC0}" srcOrd="1" destOrd="0" presId="urn:microsoft.com/office/officeart/2005/8/layout/hList7"/>
    <dgm:cxn modelId="{8BF5F5F0-6B64-4E9B-9BA1-84E9814E5CD3}" srcId="{27562BC1-28F3-4807-A490-9BFA24313F2B}" destId="{29F269D3-8426-4139-8E1C-578353A77971}" srcOrd="0" destOrd="0" parTransId="{53658B7C-EEB7-400A-8A84-51A589C21084}" sibTransId="{31C97AAC-DF2C-4842-A886-25784C33E81B}"/>
    <dgm:cxn modelId="{DD079396-A330-4A7E-A0F2-4B7ED82CE6E3}" type="presOf" srcId="{31C97AAC-DF2C-4842-A886-25784C33E81B}" destId="{267304BC-B9C3-458E-A3A8-0CA2A6AC9ACE}" srcOrd="0" destOrd="0" presId="urn:microsoft.com/office/officeart/2005/8/layout/hList7"/>
    <dgm:cxn modelId="{224DD9C6-960C-4959-A0D4-57BCE5ED1449}" type="presOf" srcId="{27562BC1-28F3-4807-A490-9BFA24313F2B}" destId="{42115F47-67F8-4751-867E-D4F14E875BA9}" srcOrd="0" destOrd="0" presId="urn:microsoft.com/office/officeart/2005/8/layout/hList7"/>
    <dgm:cxn modelId="{C09868AA-647F-453F-B9C1-2F5333D89FF1}" srcId="{27562BC1-28F3-4807-A490-9BFA24313F2B}" destId="{78FA47EE-50B0-4048-86BC-61EFE4A041C6}" srcOrd="2" destOrd="0" parTransId="{5E450AEE-5D35-44EA-82CF-938C8A6455FA}" sibTransId="{65DB61B5-79EC-495D-9125-EC8FB5B098B3}"/>
    <dgm:cxn modelId="{436D1D8C-7B20-4DEA-BEFF-F8B7190A245B}" type="presOf" srcId="{41BEDD60-D959-475D-9583-C1049CD1BBBD}" destId="{C1B94B5E-D178-497E-92D7-0EA727F56606}" srcOrd="0" destOrd="0" presId="urn:microsoft.com/office/officeart/2005/8/layout/hList7"/>
    <dgm:cxn modelId="{2ADC0F46-0981-4E39-9C19-550BBE3DF0F6}" srcId="{27562BC1-28F3-4807-A490-9BFA24313F2B}" destId="{41BEDD60-D959-475D-9583-C1049CD1BBBD}" srcOrd="1" destOrd="0" parTransId="{538D665E-E174-45FE-BF5B-5083C4CF6A64}" sibTransId="{991FA1E8-B4CC-4C6A-9DA7-BB2F5D30DAFA}"/>
    <dgm:cxn modelId="{3FFEDE83-EB33-463F-AACB-C659AF296506}" type="presOf" srcId="{29F269D3-8426-4139-8E1C-578353A77971}" destId="{24FC395E-B019-4B47-92CA-3B6554F2D33E}" srcOrd="0" destOrd="0" presId="urn:microsoft.com/office/officeart/2005/8/layout/hList7"/>
    <dgm:cxn modelId="{1D37FD20-C86B-4EC1-95CA-3ED1A66F4F83}" type="presOf" srcId="{78FA47EE-50B0-4048-86BC-61EFE4A041C6}" destId="{F7EC651B-1C95-470A-A8B4-24E735887168}" srcOrd="0" destOrd="0" presId="urn:microsoft.com/office/officeart/2005/8/layout/hList7"/>
    <dgm:cxn modelId="{DAD15A89-8A7A-4E3E-A8E4-99CA2D47CEF3}" type="presOf" srcId="{29F269D3-8426-4139-8E1C-578353A77971}" destId="{46D74851-D9F9-4A68-8809-C167658D56B4}" srcOrd="1" destOrd="0" presId="urn:microsoft.com/office/officeart/2005/8/layout/hList7"/>
    <dgm:cxn modelId="{53A50780-94F2-43E2-9ECC-DBAB52A348E9}" type="presParOf" srcId="{42115F47-67F8-4751-867E-D4F14E875BA9}" destId="{DFCB9F7E-E5A6-41FD-BB62-ABCAC6444DAD}" srcOrd="0" destOrd="0" presId="urn:microsoft.com/office/officeart/2005/8/layout/hList7"/>
    <dgm:cxn modelId="{616F6867-DCD9-43F0-ABE1-CCF4E1A0DD7E}" type="presParOf" srcId="{42115F47-67F8-4751-867E-D4F14E875BA9}" destId="{F894CE3D-419E-4162-9657-813CC3CDE676}" srcOrd="1" destOrd="0" presId="urn:microsoft.com/office/officeart/2005/8/layout/hList7"/>
    <dgm:cxn modelId="{3A0AC417-917F-4FDE-AD49-2C103E13DD77}" type="presParOf" srcId="{F894CE3D-419E-4162-9657-813CC3CDE676}" destId="{9979BD09-62E9-4F47-A7AF-E4C56B5E57BE}" srcOrd="0" destOrd="0" presId="urn:microsoft.com/office/officeart/2005/8/layout/hList7"/>
    <dgm:cxn modelId="{EAA348DD-4256-41DE-B5B1-7BEF6B3C074C}" type="presParOf" srcId="{9979BD09-62E9-4F47-A7AF-E4C56B5E57BE}" destId="{24FC395E-B019-4B47-92CA-3B6554F2D33E}" srcOrd="0" destOrd="0" presId="urn:microsoft.com/office/officeart/2005/8/layout/hList7"/>
    <dgm:cxn modelId="{AD6EF466-910A-4017-B8A6-EB4384097EB8}" type="presParOf" srcId="{9979BD09-62E9-4F47-A7AF-E4C56B5E57BE}" destId="{46D74851-D9F9-4A68-8809-C167658D56B4}" srcOrd="1" destOrd="0" presId="urn:microsoft.com/office/officeart/2005/8/layout/hList7"/>
    <dgm:cxn modelId="{A6340256-DA1C-4BA9-A1B8-A4D75085752A}" type="presParOf" srcId="{9979BD09-62E9-4F47-A7AF-E4C56B5E57BE}" destId="{AB52A41E-A9B0-4577-90A5-5269778BA6C7}" srcOrd="2" destOrd="0" presId="urn:microsoft.com/office/officeart/2005/8/layout/hList7"/>
    <dgm:cxn modelId="{E43D50B8-DB8B-4643-90E3-C6C36C5990AC}" type="presParOf" srcId="{9979BD09-62E9-4F47-A7AF-E4C56B5E57BE}" destId="{BDA1153A-973A-4400-BC6B-7B9B5C5C3401}" srcOrd="3" destOrd="0" presId="urn:microsoft.com/office/officeart/2005/8/layout/hList7"/>
    <dgm:cxn modelId="{140B7499-6AA2-464B-A0B7-0E887FF0A2DF}" type="presParOf" srcId="{F894CE3D-419E-4162-9657-813CC3CDE676}" destId="{267304BC-B9C3-458E-A3A8-0CA2A6AC9ACE}" srcOrd="1" destOrd="0" presId="urn:microsoft.com/office/officeart/2005/8/layout/hList7"/>
    <dgm:cxn modelId="{B8E8D65E-D9AA-4D35-8DBC-C3DF32B7A1E0}" type="presParOf" srcId="{F894CE3D-419E-4162-9657-813CC3CDE676}" destId="{3CC4B965-568D-4DCA-91A9-7B68D70473AE}" srcOrd="2" destOrd="0" presId="urn:microsoft.com/office/officeart/2005/8/layout/hList7"/>
    <dgm:cxn modelId="{8D2AC3D0-4A14-4848-A4C3-50518EE0408F}" type="presParOf" srcId="{3CC4B965-568D-4DCA-91A9-7B68D70473AE}" destId="{C1B94B5E-D178-497E-92D7-0EA727F56606}" srcOrd="0" destOrd="0" presId="urn:microsoft.com/office/officeart/2005/8/layout/hList7"/>
    <dgm:cxn modelId="{9FD7A292-BB46-4E0F-B2CF-45263728D2BA}" type="presParOf" srcId="{3CC4B965-568D-4DCA-91A9-7B68D70473AE}" destId="{9F845899-2119-44F2-A127-AF6D8D5CDDC0}" srcOrd="1" destOrd="0" presId="urn:microsoft.com/office/officeart/2005/8/layout/hList7"/>
    <dgm:cxn modelId="{81E758C8-EF1E-449C-A51F-74ACBDBA4A8B}" type="presParOf" srcId="{3CC4B965-568D-4DCA-91A9-7B68D70473AE}" destId="{8370CB4E-D269-47D6-A562-848C03998730}" srcOrd="2" destOrd="0" presId="urn:microsoft.com/office/officeart/2005/8/layout/hList7"/>
    <dgm:cxn modelId="{DEF29854-FF8F-4667-BAC1-85E364DD7A01}" type="presParOf" srcId="{3CC4B965-568D-4DCA-91A9-7B68D70473AE}" destId="{29C230D4-277B-409C-A044-72CF6D086F81}" srcOrd="3" destOrd="0" presId="urn:microsoft.com/office/officeart/2005/8/layout/hList7"/>
    <dgm:cxn modelId="{A179D67C-9544-42A7-BEEC-EB2115F8F870}" type="presParOf" srcId="{F894CE3D-419E-4162-9657-813CC3CDE676}" destId="{78C18EA8-9C82-4CA9-96B7-3EDF960B284D}" srcOrd="3" destOrd="0" presId="urn:microsoft.com/office/officeart/2005/8/layout/hList7"/>
    <dgm:cxn modelId="{6FC48429-77DF-463C-A846-68F2ACF1A0CC}" type="presParOf" srcId="{F894CE3D-419E-4162-9657-813CC3CDE676}" destId="{4241B3D8-8172-4090-9E39-F94C635EB9D8}" srcOrd="4" destOrd="0" presId="urn:microsoft.com/office/officeart/2005/8/layout/hList7"/>
    <dgm:cxn modelId="{348A683F-C06E-4DC5-9E83-9235FE0B20D1}" type="presParOf" srcId="{4241B3D8-8172-4090-9E39-F94C635EB9D8}" destId="{F7EC651B-1C95-470A-A8B4-24E735887168}" srcOrd="0" destOrd="0" presId="urn:microsoft.com/office/officeart/2005/8/layout/hList7"/>
    <dgm:cxn modelId="{C89713AD-E16E-4912-84E9-1353DB6F552A}" type="presParOf" srcId="{4241B3D8-8172-4090-9E39-F94C635EB9D8}" destId="{3134E0F5-92A3-4C9E-8001-DE37863F2B03}" srcOrd="1" destOrd="0" presId="urn:microsoft.com/office/officeart/2005/8/layout/hList7"/>
    <dgm:cxn modelId="{62AA4898-606F-4F30-9D1D-C5F749705D14}" type="presParOf" srcId="{4241B3D8-8172-4090-9E39-F94C635EB9D8}" destId="{E0A85FC8-1273-4B3F-B2CF-6D3A06C37972}" srcOrd="2" destOrd="0" presId="urn:microsoft.com/office/officeart/2005/8/layout/hList7"/>
    <dgm:cxn modelId="{CF44AEDC-A907-4AA3-85B2-6114DA03EE50}" type="presParOf" srcId="{4241B3D8-8172-4090-9E39-F94C635EB9D8}" destId="{B7774179-667E-45E7-83DF-65A8238621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59947-6669-4B3C-A6ED-C7CE7DB2CB8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AED921-42FC-410C-98AF-15A3C4DF3D2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Краски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9CB06A-646B-48A1-BD2F-B3AF48FCAFBF}" type="parTrans" cxnId="{B4A76B01-DD29-4233-8E43-D0216247F3EA}">
      <dgm:prSet/>
      <dgm:spPr/>
      <dgm:t>
        <a:bodyPr/>
        <a:lstStyle/>
        <a:p>
          <a:endParaRPr lang="ru-RU"/>
        </a:p>
      </dgm:t>
    </dgm:pt>
    <dgm:pt modelId="{13328AE7-537C-46DC-80A1-810B42361C14}" type="sibTrans" cxnId="{B4A76B01-DD29-4233-8E43-D0216247F3EA}">
      <dgm:prSet/>
      <dgm:spPr/>
      <dgm:t>
        <a:bodyPr/>
        <a:lstStyle/>
        <a:p>
          <a:endParaRPr lang="ru-RU"/>
        </a:p>
      </dgm:t>
    </dgm:pt>
    <dgm:pt modelId="{7EFD643D-77C4-4865-AE30-211795F7C44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Клея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B972DC5-581E-40E7-8B1A-2FC4349E286F}" type="parTrans" cxnId="{5DF6C3D5-0BA3-4BA1-BB79-947203ADA719}">
      <dgm:prSet/>
      <dgm:spPr/>
      <dgm:t>
        <a:bodyPr/>
        <a:lstStyle/>
        <a:p>
          <a:endParaRPr lang="ru-RU"/>
        </a:p>
      </dgm:t>
    </dgm:pt>
    <dgm:pt modelId="{323BD4F0-AF04-4EF7-9E78-565FD4EC7155}" type="sibTrans" cxnId="{5DF6C3D5-0BA3-4BA1-BB79-947203ADA719}">
      <dgm:prSet/>
      <dgm:spPr/>
      <dgm:t>
        <a:bodyPr/>
        <a:lstStyle/>
        <a:p>
          <a:endParaRPr lang="ru-RU"/>
        </a:p>
      </dgm:t>
    </dgm:pt>
    <dgm:pt modelId="{11E82BF0-C90D-495A-BEF9-21C4E17CCD9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Герметики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9208505-0921-4A3C-93D3-19A83256F6DD}" type="parTrans" cxnId="{85004C38-93BE-4A2A-9168-9CC7485BA18A}">
      <dgm:prSet/>
      <dgm:spPr/>
      <dgm:t>
        <a:bodyPr/>
        <a:lstStyle/>
        <a:p>
          <a:endParaRPr lang="ru-RU"/>
        </a:p>
      </dgm:t>
    </dgm:pt>
    <dgm:pt modelId="{88FABB72-666A-4744-9D52-76237B84220A}" type="sibTrans" cxnId="{85004C38-93BE-4A2A-9168-9CC7485BA18A}">
      <dgm:prSet/>
      <dgm:spPr/>
      <dgm:t>
        <a:bodyPr/>
        <a:lstStyle/>
        <a:p>
          <a:endParaRPr lang="ru-RU"/>
        </a:p>
      </dgm:t>
    </dgm:pt>
    <dgm:pt modelId="{FC379F71-2E55-4DC0-9AFF-79ABB3FB3A29}" type="pres">
      <dgm:prSet presAssocID="{FDA59947-6669-4B3C-A6ED-C7CE7DB2CB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9EC92-81C4-401B-945E-1B5098CFAC98}" type="pres">
      <dgm:prSet presAssocID="{97AED921-42FC-410C-98AF-15A3C4DF3D23}" presName="composite" presStyleCnt="0"/>
      <dgm:spPr/>
    </dgm:pt>
    <dgm:pt modelId="{3D2B27BE-18EE-4197-8077-3CFB3F45CF08}" type="pres">
      <dgm:prSet presAssocID="{97AED921-42FC-410C-98AF-15A3C4DF3D23}" presName="rect1" presStyleLbl="b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82" t="-4658" r="3482" b="-4658"/>
          </a:stretch>
        </a:blipFill>
      </dgm:spPr>
    </dgm:pt>
    <dgm:pt modelId="{FEA4265F-446B-45E3-B79A-E098F2A57A0B}" type="pres">
      <dgm:prSet presAssocID="{97AED921-42FC-410C-98AF-15A3C4DF3D23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A687A-199B-4F11-A46A-49D94E556330}" type="pres">
      <dgm:prSet presAssocID="{13328AE7-537C-46DC-80A1-810B42361C14}" presName="sibTrans" presStyleCnt="0"/>
      <dgm:spPr/>
    </dgm:pt>
    <dgm:pt modelId="{68F3C261-4271-411C-AC82-E26689C9029C}" type="pres">
      <dgm:prSet presAssocID="{7EFD643D-77C4-4865-AE30-211795F7C445}" presName="composite" presStyleCnt="0"/>
      <dgm:spPr/>
    </dgm:pt>
    <dgm:pt modelId="{D9C63373-21B2-4FA3-831E-D53FE20813B1}" type="pres">
      <dgm:prSet presAssocID="{7EFD643D-77C4-4865-AE30-211795F7C445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EDD99A5-0567-4A07-8B86-C4D7F8959EE3}" type="pres">
      <dgm:prSet presAssocID="{7EFD643D-77C4-4865-AE30-211795F7C445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64FC2-882E-4A59-88A9-211305DC1B36}" type="pres">
      <dgm:prSet presAssocID="{323BD4F0-AF04-4EF7-9E78-565FD4EC7155}" presName="sibTrans" presStyleCnt="0"/>
      <dgm:spPr/>
    </dgm:pt>
    <dgm:pt modelId="{34967F03-AEE7-4EFA-8AEF-1FCC63C39EC8}" type="pres">
      <dgm:prSet presAssocID="{11E82BF0-C90D-495A-BEF9-21C4E17CCD98}" presName="composite" presStyleCnt="0"/>
      <dgm:spPr/>
    </dgm:pt>
    <dgm:pt modelId="{3FFD7EA4-881A-4004-BA87-70FF47B797E4}" type="pres">
      <dgm:prSet presAssocID="{11E82BF0-C90D-495A-BEF9-21C4E17CCD98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C302E01-B8D6-45FB-A235-20838DFACF15}" type="pres">
      <dgm:prSet presAssocID="{11E82BF0-C90D-495A-BEF9-21C4E17CCD98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A44FA-2D50-46AE-9439-96ED99F4CA00}" type="presOf" srcId="{11E82BF0-C90D-495A-BEF9-21C4E17CCD98}" destId="{1C302E01-B8D6-45FB-A235-20838DFACF15}" srcOrd="0" destOrd="0" presId="urn:microsoft.com/office/officeart/2008/layout/BendingPictureCaptionList"/>
    <dgm:cxn modelId="{E02608BE-764D-48DD-8FE3-BBB520DEF474}" type="presOf" srcId="{7EFD643D-77C4-4865-AE30-211795F7C445}" destId="{4EDD99A5-0567-4A07-8B86-C4D7F8959EE3}" srcOrd="0" destOrd="0" presId="urn:microsoft.com/office/officeart/2008/layout/BendingPictureCaptionList"/>
    <dgm:cxn modelId="{5C99BB63-3152-4B68-9874-69215401551B}" type="presOf" srcId="{FDA59947-6669-4B3C-A6ED-C7CE7DB2CB80}" destId="{FC379F71-2E55-4DC0-9AFF-79ABB3FB3A29}" srcOrd="0" destOrd="0" presId="urn:microsoft.com/office/officeart/2008/layout/BendingPictureCaptionList"/>
    <dgm:cxn modelId="{85004C38-93BE-4A2A-9168-9CC7485BA18A}" srcId="{FDA59947-6669-4B3C-A6ED-C7CE7DB2CB80}" destId="{11E82BF0-C90D-495A-BEF9-21C4E17CCD98}" srcOrd="2" destOrd="0" parTransId="{E9208505-0921-4A3C-93D3-19A83256F6DD}" sibTransId="{88FABB72-666A-4744-9D52-76237B84220A}"/>
    <dgm:cxn modelId="{B4A76B01-DD29-4233-8E43-D0216247F3EA}" srcId="{FDA59947-6669-4B3C-A6ED-C7CE7DB2CB80}" destId="{97AED921-42FC-410C-98AF-15A3C4DF3D23}" srcOrd="0" destOrd="0" parTransId="{719CB06A-646B-48A1-BD2F-B3AF48FCAFBF}" sibTransId="{13328AE7-537C-46DC-80A1-810B42361C14}"/>
    <dgm:cxn modelId="{288B31CA-9EFF-4A67-BBE1-C89321519B9F}" type="presOf" srcId="{97AED921-42FC-410C-98AF-15A3C4DF3D23}" destId="{FEA4265F-446B-45E3-B79A-E098F2A57A0B}" srcOrd="0" destOrd="0" presId="urn:microsoft.com/office/officeart/2008/layout/BendingPictureCaptionList"/>
    <dgm:cxn modelId="{5DF6C3D5-0BA3-4BA1-BB79-947203ADA719}" srcId="{FDA59947-6669-4B3C-A6ED-C7CE7DB2CB80}" destId="{7EFD643D-77C4-4865-AE30-211795F7C445}" srcOrd="1" destOrd="0" parTransId="{5B972DC5-581E-40E7-8B1A-2FC4349E286F}" sibTransId="{323BD4F0-AF04-4EF7-9E78-565FD4EC7155}"/>
    <dgm:cxn modelId="{F5CCBD42-DD80-4FC6-927D-A1CFDBC7A1A1}" type="presParOf" srcId="{FC379F71-2E55-4DC0-9AFF-79ABB3FB3A29}" destId="{8369EC92-81C4-401B-945E-1B5098CFAC98}" srcOrd="0" destOrd="0" presId="urn:microsoft.com/office/officeart/2008/layout/BendingPictureCaptionList"/>
    <dgm:cxn modelId="{A368D0EE-5B7C-48B9-B69B-415C3F6D8CAE}" type="presParOf" srcId="{8369EC92-81C4-401B-945E-1B5098CFAC98}" destId="{3D2B27BE-18EE-4197-8077-3CFB3F45CF08}" srcOrd="0" destOrd="0" presId="urn:microsoft.com/office/officeart/2008/layout/BendingPictureCaptionList"/>
    <dgm:cxn modelId="{75135808-8263-467C-97E3-09A8691A0D81}" type="presParOf" srcId="{8369EC92-81C4-401B-945E-1B5098CFAC98}" destId="{FEA4265F-446B-45E3-B79A-E098F2A57A0B}" srcOrd="1" destOrd="0" presId="urn:microsoft.com/office/officeart/2008/layout/BendingPictureCaptionList"/>
    <dgm:cxn modelId="{052BFD16-7A2C-4C33-B189-F0B028030C35}" type="presParOf" srcId="{FC379F71-2E55-4DC0-9AFF-79ABB3FB3A29}" destId="{06DA687A-199B-4F11-A46A-49D94E556330}" srcOrd="1" destOrd="0" presId="urn:microsoft.com/office/officeart/2008/layout/BendingPictureCaptionList"/>
    <dgm:cxn modelId="{B8554042-D4E1-4681-962A-C6786AAE5FA0}" type="presParOf" srcId="{FC379F71-2E55-4DC0-9AFF-79ABB3FB3A29}" destId="{68F3C261-4271-411C-AC82-E26689C9029C}" srcOrd="2" destOrd="0" presId="urn:microsoft.com/office/officeart/2008/layout/BendingPictureCaptionList"/>
    <dgm:cxn modelId="{87A20E73-05C3-4163-8EFA-338A34AB15BE}" type="presParOf" srcId="{68F3C261-4271-411C-AC82-E26689C9029C}" destId="{D9C63373-21B2-4FA3-831E-D53FE20813B1}" srcOrd="0" destOrd="0" presId="urn:microsoft.com/office/officeart/2008/layout/BendingPictureCaptionList"/>
    <dgm:cxn modelId="{A1448BAE-75E2-40C0-878E-0C88424605B2}" type="presParOf" srcId="{68F3C261-4271-411C-AC82-E26689C9029C}" destId="{4EDD99A5-0567-4A07-8B86-C4D7F8959EE3}" srcOrd="1" destOrd="0" presId="urn:microsoft.com/office/officeart/2008/layout/BendingPictureCaptionList"/>
    <dgm:cxn modelId="{F2E09413-D1A9-4B4B-A7B4-4EE8E0E1C857}" type="presParOf" srcId="{FC379F71-2E55-4DC0-9AFF-79ABB3FB3A29}" destId="{68564FC2-882E-4A59-88A9-211305DC1B36}" srcOrd="3" destOrd="0" presId="urn:microsoft.com/office/officeart/2008/layout/BendingPictureCaptionList"/>
    <dgm:cxn modelId="{512857E9-D0CD-4A32-9046-234B54BC9A53}" type="presParOf" srcId="{FC379F71-2E55-4DC0-9AFF-79ABB3FB3A29}" destId="{34967F03-AEE7-4EFA-8AEF-1FCC63C39EC8}" srcOrd="4" destOrd="0" presId="urn:microsoft.com/office/officeart/2008/layout/BendingPictureCaptionList"/>
    <dgm:cxn modelId="{FADB4BEF-7409-4BBE-BB69-99D7723B3507}" type="presParOf" srcId="{34967F03-AEE7-4EFA-8AEF-1FCC63C39EC8}" destId="{3FFD7EA4-881A-4004-BA87-70FF47B797E4}" srcOrd="0" destOrd="0" presId="urn:microsoft.com/office/officeart/2008/layout/BendingPictureCaptionList"/>
    <dgm:cxn modelId="{CA87499F-C5A6-44A8-907B-08C467321197}" type="presParOf" srcId="{34967F03-AEE7-4EFA-8AEF-1FCC63C39EC8}" destId="{1C302E01-B8D6-45FB-A235-20838DFACF1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33B1B-A0F8-464E-99DB-36F03A09DC0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730B5-1647-4F94-8E6C-02854B21A739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,8 кг в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92F2F6E-941A-4603-A5DA-A32286040F5C}" type="parTrans" cxnId="{54E5E5DB-BF2E-41FB-8406-D11A005532B6}">
      <dgm:prSet/>
      <dgm:spPr/>
      <dgm:t>
        <a:bodyPr/>
        <a:lstStyle/>
        <a:p>
          <a:endParaRPr lang="ru-RU"/>
        </a:p>
      </dgm:t>
    </dgm:pt>
    <dgm:pt modelId="{CD146C1A-B3E8-4791-9874-C76A58ECB628}" type="sibTrans" cxnId="{54E5E5DB-BF2E-41FB-8406-D11A005532B6}">
      <dgm:prSet/>
      <dgm:spPr/>
      <dgm:t>
        <a:bodyPr/>
        <a:lstStyle/>
        <a:p>
          <a:endParaRPr lang="ru-RU"/>
        </a:p>
      </dgm:t>
    </dgm:pt>
    <dgm:pt modelId="{BA567F05-6751-42D7-BAE1-07F988DA08C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15,6 кг в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CF24EF5-1873-48F6-BA3D-AFD8149B5246}" type="parTrans" cxnId="{8182DF5A-A8A0-429E-9EA4-8CEDD2479236}">
      <dgm:prSet/>
      <dgm:spPr/>
      <dgm:t>
        <a:bodyPr/>
        <a:lstStyle/>
        <a:p>
          <a:endParaRPr lang="ru-RU"/>
        </a:p>
      </dgm:t>
    </dgm:pt>
    <dgm:pt modelId="{49B92623-BE5A-4B74-AEE1-1F3C5CD5D77E}" type="sibTrans" cxnId="{8182DF5A-A8A0-429E-9EA4-8CEDD2479236}">
      <dgm:prSet/>
      <dgm:spPr/>
      <dgm:t>
        <a:bodyPr/>
        <a:lstStyle/>
        <a:p>
          <a:endParaRPr lang="ru-RU"/>
        </a:p>
      </dgm:t>
    </dgm:pt>
    <dgm:pt modelId="{986BE115-F127-4DAA-943D-68CB6DAECCF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14,2 кг в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284E11C-0C9B-41D6-A790-1499888C9406}" type="parTrans" cxnId="{7C307463-41DB-45A8-BC4F-323AD6C9C1FA}">
      <dgm:prSet/>
      <dgm:spPr/>
      <dgm:t>
        <a:bodyPr/>
        <a:lstStyle/>
        <a:p>
          <a:endParaRPr lang="ru-RU"/>
        </a:p>
      </dgm:t>
    </dgm:pt>
    <dgm:pt modelId="{A6ACDC94-DCC3-4D1C-8E14-342C3D29D844}" type="sibTrans" cxnId="{7C307463-41DB-45A8-BC4F-323AD6C9C1FA}">
      <dgm:prSet/>
      <dgm:spPr/>
      <dgm:t>
        <a:bodyPr/>
        <a:lstStyle/>
        <a:p>
          <a:endParaRPr lang="ru-RU"/>
        </a:p>
      </dgm:t>
    </dgm:pt>
    <dgm:pt modelId="{B5EB6E49-8484-4D49-B609-920B36033B7E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28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кг в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AEEF68-ED19-446B-B2B1-BB3848820BA5}" type="parTrans" cxnId="{47B87296-6D30-44DA-AD49-F40D90E1F433}">
      <dgm:prSet/>
      <dgm:spPr/>
      <dgm:t>
        <a:bodyPr/>
        <a:lstStyle/>
        <a:p>
          <a:endParaRPr lang="ru-RU"/>
        </a:p>
      </dgm:t>
    </dgm:pt>
    <dgm:pt modelId="{FF5ACD9F-5EAD-4D0B-81FB-493E58376C8A}" type="sibTrans" cxnId="{47B87296-6D30-44DA-AD49-F40D90E1F433}">
      <dgm:prSet/>
      <dgm:spPr/>
      <dgm:t>
        <a:bodyPr/>
        <a:lstStyle/>
        <a:p>
          <a:endParaRPr lang="ru-RU"/>
        </a:p>
      </dgm:t>
    </dgm:pt>
    <dgm:pt modelId="{6E5F6C60-D22F-47AE-91F3-43C3D19B6876}">
      <dgm:prSet phldrT="[Текст]" custT="1"/>
      <dgm:spPr>
        <a:blipFill rotWithShape="0">
          <a:blip xmlns:r="http://schemas.openxmlformats.org/officeDocument/2006/relationships" r:embed="rId1"/>
          <a:stretch>
            <a:fillRect l="-50000" r="-50000"/>
          </a:stretch>
        </a:blip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кг в год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DE6573-CAE3-4D86-879A-FE36C8A5B5E7}" type="sibTrans" cxnId="{2AA2164F-D6ED-4203-9E86-5185CAA2C13B}">
      <dgm:prSet/>
      <dgm:spPr/>
      <dgm:t>
        <a:bodyPr/>
        <a:lstStyle/>
        <a:p>
          <a:endParaRPr lang="ru-RU"/>
        </a:p>
      </dgm:t>
    </dgm:pt>
    <dgm:pt modelId="{E2824BCA-4D6F-4274-AF19-DF70C57A1C97}" type="parTrans" cxnId="{2AA2164F-D6ED-4203-9E86-5185CAA2C13B}">
      <dgm:prSet/>
      <dgm:spPr/>
      <dgm:t>
        <a:bodyPr/>
        <a:lstStyle/>
        <a:p>
          <a:endParaRPr lang="ru-RU"/>
        </a:p>
      </dgm:t>
    </dgm:pt>
    <dgm:pt modelId="{730D90C2-52E1-468F-B959-9502EF71CB75}" type="pres">
      <dgm:prSet presAssocID="{CCF33B1B-A0F8-464E-99DB-36F03A09DC0A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44B178A-57C2-43B3-8C2F-0B8AFBB17682}" type="pres">
      <dgm:prSet presAssocID="{6E5F6C60-D22F-47AE-91F3-43C3D19B6876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521F61BA-6B08-4E94-B377-908CB6074DFA}" type="pres">
      <dgm:prSet presAssocID="{CC3730B5-1647-4F94-8E6C-02854B21A739}" presName="Accent" presStyleLbl="node1" presStyleIdx="1" presStyleCnt="2"/>
      <dgm:spPr/>
    </dgm:pt>
    <dgm:pt modelId="{211BEF1F-0EE3-4868-9CDC-11941A08CB62}" type="pres">
      <dgm:prSet presAssocID="{CC3730B5-1647-4F94-8E6C-02854B21A739}" presName="Image1" presStyleLbl="fgImgPlace1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A94DBE6-EFE0-463C-90C4-5BA43A165786}" type="pres">
      <dgm:prSet presAssocID="{CC3730B5-1647-4F94-8E6C-02854B21A739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5DE3F-E3B7-400B-B4CE-8941B79EB82A}" type="pres">
      <dgm:prSet presAssocID="{BA567F05-6751-42D7-BAE1-07F988DA08C7}" presName="Image2" presStyleCnt="0"/>
      <dgm:spPr/>
    </dgm:pt>
    <dgm:pt modelId="{A57F60D6-C6D9-49F2-8917-52BF40FEEC15}" type="pres">
      <dgm:prSet presAssocID="{BA567F05-6751-42D7-BAE1-07F988DA08C7}" presName="Imag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E36D4105-FDF4-4D6C-9E4A-7359503775EE}" type="pres">
      <dgm:prSet presAssocID="{BA567F05-6751-42D7-BAE1-07F988DA08C7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29B88-76E6-4381-99B5-13199D17B4E9}" type="pres">
      <dgm:prSet presAssocID="{986BE115-F127-4DAA-943D-68CB6DAECCF1}" presName="Image3" presStyleCnt="0"/>
      <dgm:spPr/>
    </dgm:pt>
    <dgm:pt modelId="{7643F39E-A651-451F-A905-377F51FAB28C}" type="pres">
      <dgm:prSet presAssocID="{986BE115-F127-4DAA-943D-68CB6DAECCF1}" presName="Image" presStyleLbl="fgImgPlace1" presStyleIdx="2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62" t="892" r="-4762" b="892"/>
          </a:stretch>
        </a:blipFill>
      </dgm:spPr>
      <dgm:t>
        <a:bodyPr/>
        <a:lstStyle/>
        <a:p>
          <a:endParaRPr lang="ru-RU"/>
        </a:p>
      </dgm:t>
    </dgm:pt>
    <dgm:pt modelId="{05D4B69A-8554-4CD7-B269-6BA2CA322E13}" type="pres">
      <dgm:prSet presAssocID="{986BE115-F127-4DAA-943D-68CB6DAECCF1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E3EAB-73CC-4352-A431-A95CDCD7F3D6}" type="pres">
      <dgm:prSet presAssocID="{B5EB6E49-8484-4D49-B609-920B36033B7E}" presName="Image4" presStyleCnt="0"/>
      <dgm:spPr/>
    </dgm:pt>
    <dgm:pt modelId="{C2759001-B747-4F5A-AB5E-365C99DD9365}" type="pres">
      <dgm:prSet presAssocID="{B5EB6E49-8484-4D49-B609-920B36033B7E}" presName="Image" presStyleLbl="fgImgPlace1" presStyleIdx="3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535" t="4670" r="-25535" b="4670"/>
          </a:stretch>
        </a:blipFill>
      </dgm:spPr>
    </dgm:pt>
    <dgm:pt modelId="{42CAB7AE-459B-40D2-89BC-8DA10CCB85D7}" type="pres">
      <dgm:prSet presAssocID="{B5EB6E49-8484-4D49-B609-920B36033B7E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7D6E3-C165-4979-8D29-03A43D9FFF84}" type="presOf" srcId="{CC3730B5-1647-4F94-8E6C-02854B21A739}" destId="{BA94DBE6-EFE0-463C-90C4-5BA43A165786}" srcOrd="0" destOrd="0" presId="urn:microsoft.com/office/officeart/2011/layout/RadialPictureList"/>
    <dgm:cxn modelId="{2AA2164F-D6ED-4203-9E86-5185CAA2C13B}" srcId="{CCF33B1B-A0F8-464E-99DB-36F03A09DC0A}" destId="{6E5F6C60-D22F-47AE-91F3-43C3D19B6876}" srcOrd="0" destOrd="0" parTransId="{E2824BCA-4D6F-4274-AF19-DF70C57A1C97}" sibTransId="{0FDE6573-CAE3-4D86-879A-FE36C8A5B5E7}"/>
    <dgm:cxn modelId="{47B87296-6D30-44DA-AD49-F40D90E1F433}" srcId="{6E5F6C60-D22F-47AE-91F3-43C3D19B6876}" destId="{B5EB6E49-8484-4D49-B609-920B36033B7E}" srcOrd="3" destOrd="0" parTransId="{6DAEEF68-ED19-446B-B2B1-BB3848820BA5}" sibTransId="{FF5ACD9F-5EAD-4D0B-81FB-493E58376C8A}"/>
    <dgm:cxn modelId="{54E5E5DB-BF2E-41FB-8406-D11A005532B6}" srcId="{6E5F6C60-D22F-47AE-91F3-43C3D19B6876}" destId="{CC3730B5-1647-4F94-8E6C-02854B21A739}" srcOrd="0" destOrd="0" parTransId="{E92F2F6E-941A-4603-A5DA-A32286040F5C}" sibTransId="{CD146C1A-B3E8-4791-9874-C76A58ECB628}"/>
    <dgm:cxn modelId="{7C307463-41DB-45A8-BC4F-323AD6C9C1FA}" srcId="{6E5F6C60-D22F-47AE-91F3-43C3D19B6876}" destId="{986BE115-F127-4DAA-943D-68CB6DAECCF1}" srcOrd="2" destOrd="0" parTransId="{2284E11C-0C9B-41D6-A790-1499888C9406}" sibTransId="{A6ACDC94-DCC3-4D1C-8E14-342C3D29D844}"/>
    <dgm:cxn modelId="{D98A8B41-3234-4ADE-B522-DB9C58B313A2}" type="presOf" srcId="{BA567F05-6751-42D7-BAE1-07F988DA08C7}" destId="{E36D4105-FDF4-4D6C-9E4A-7359503775EE}" srcOrd="0" destOrd="0" presId="urn:microsoft.com/office/officeart/2011/layout/RadialPictureList"/>
    <dgm:cxn modelId="{AE5F9F6A-96D6-4BDF-96B6-B03CA6AAB11F}" type="presOf" srcId="{CCF33B1B-A0F8-464E-99DB-36F03A09DC0A}" destId="{730D90C2-52E1-468F-B959-9502EF71CB75}" srcOrd="0" destOrd="0" presId="urn:microsoft.com/office/officeart/2011/layout/RadialPictureList"/>
    <dgm:cxn modelId="{5520F802-AB62-4DE9-9F85-B24DE6675F9D}" type="presOf" srcId="{B5EB6E49-8484-4D49-B609-920B36033B7E}" destId="{42CAB7AE-459B-40D2-89BC-8DA10CCB85D7}" srcOrd="0" destOrd="0" presId="urn:microsoft.com/office/officeart/2011/layout/RadialPictureList"/>
    <dgm:cxn modelId="{8182DF5A-A8A0-429E-9EA4-8CEDD2479236}" srcId="{6E5F6C60-D22F-47AE-91F3-43C3D19B6876}" destId="{BA567F05-6751-42D7-BAE1-07F988DA08C7}" srcOrd="1" destOrd="0" parTransId="{DCF24EF5-1873-48F6-BA3D-AFD8149B5246}" sibTransId="{49B92623-BE5A-4B74-AEE1-1F3C5CD5D77E}"/>
    <dgm:cxn modelId="{44B42DFA-B0BE-4CD0-BE93-8CB274A21D02}" type="presOf" srcId="{986BE115-F127-4DAA-943D-68CB6DAECCF1}" destId="{05D4B69A-8554-4CD7-B269-6BA2CA322E13}" srcOrd="0" destOrd="0" presId="urn:microsoft.com/office/officeart/2011/layout/RadialPictureList"/>
    <dgm:cxn modelId="{D0A893D0-D8C8-441A-B422-4ED538FBD00F}" type="presOf" srcId="{6E5F6C60-D22F-47AE-91F3-43C3D19B6876}" destId="{A44B178A-57C2-43B3-8C2F-0B8AFBB17682}" srcOrd="0" destOrd="0" presId="urn:microsoft.com/office/officeart/2011/layout/RadialPictureList"/>
    <dgm:cxn modelId="{E537A945-E6B9-4B84-AFD9-8CAA5D6649EE}" type="presParOf" srcId="{730D90C2-52E1-468F-B959-9502EF71CB75}" destId="{A44B178A-57C2-43B3-8C2F-0B8AFBB17682}" srcOrd="0" destOrd="0" presId="urn:microsoft.com/office/officeart/2011/layout/RadialPictureList"/>
    <dgm:cxn modelId="{6A2C5E66-EBFA-4415-89E4-441DF0DBADF0}" type="presParOf" srcId="{730D90C2-52E1-468F-B959-9502EF71CB75}" destId="{521F61BA-6B08-4E94-B377-908CB6074DFA}" srcOrd="1" destOrd="0" presId="urn:microsoft.com/office/officeart/2011/layout/RadialPictureList"/>
    <dgm:cxn modelId="{53307929-BCFA-4513-AF33-C7633D937E86}" type="presParOf" srcId="{730D90C2-52E1-468F-B959-9502EF71CB75}" destId="{211BEF1F-0EE3-4868-9CDC-11941A08CB62}" srcOrd="2" destOrd="0" presId="urn:microsoft.com/office/officeart/2011/layout/RadialPictureList"/>
    <dgm:cxn modelId="{C44F8C28-BAE7-4BDA-8529-D5A0DDC1E039}" type="presParOf" srcId="{730D90C2-52E1-468F-B959-9502EF71CB75}" destId="{BA94DBE6-EFE0-463C-90C4-5BA43A165786}" srcOrd="3" destOrd="0" presId="urn:microsoft.com/office/officeart/2011/layout/RadialPictureList"/>
    <dgm:cxn modelId="{937BA96E-AB6D-4C1B-80BB-59E1B20A4CEE}" type="presParOf" srcId="{730D90C2-52E1-468F-B959-9502EF71CB75}" destId="{C5C5DE3F-E3B7-400B-B4CE-8941B79EB82A}" srcOrd="4" destOrd="0" presId="urn:microsoft.com/office/officeart/2011/layout/RadialPictureList"/>
    <dgm:cxn modelId="{55D27AC3-BE86-4EF2-887E-A26C744BF3CA}" type="presParOf" srcId="{C5C5DE3F-E3B7-400B-B4CE-8941B79EB82A}" destId="{A57F60D6-C6D9-49F2-8917-52BF40FEEC15}" srcOrd="0" destOrd="0" presId="urn:microsoft.com/office/officeart/2011/layout/RadialPictureList"/>
    <dgm:cxn modelId="{4C0988DF-F440-45BB-9ED6-A1B489B3709C}" type="presParOf" srcId="{730D90C2-52E1-468F-B959-9502EF71CB75}" destId="{E36D4105-FDF4-4D6C-9E4A-7359503775EE}" srcOrd="5" destOrd="0" presId="urn:microsoft.com/office/officeart/2011/layout/RadialPictureList"/>
    <dgm:cxn modelId="{BBEBEBB3-B7AC-4537-A550-DE14BA277129}" type="presParOf" srcId="{730D90C2-52E1-468F-B959-9502EF71CB75}" destId="{29429B88-76E6-4381-99B5-13199D17B4E9}" srcOrd="6" destOrd="0" presId="urn:microsoft.com/office/officeart/2011/layout/RadialPictureList"/>
    <dgm:cxn modelId="{EFE9F896-195F-49F1-A333-BA2F9E4DB3EE}" type="presParOf" srcId="{29429B88-76E6-4381-99B5-13199D17B4E9}" destId="{7643F39E-A651-451F-A905-377F51FAB28C}" srcOrd="0" destOrd="0" presId="urn:microsoft.com/office/officeart/2011/layout/RadialPictureList"/>
    <dgm:cxn modelId="{3D7FEEDE-F9F6-4AA1-99DE-CA11F44B6738}" type="presParOf" srcId="{730D90C2-52E1-468F-B959-9502EF71CB75}" destId="{05D4B69A-8554-4CD7-B269-6BA2CA322E13}" srcOrd="7" destOrd="0" presId="urn:microsoft.com/office/officeart/2011/layout/RadialPictureList"/>
    <dgm:cxn modelId="{37430264-D96D-4E66-AFA5-744A35B69D42}" type="presParOf" srcId="{730D90C2-52E1-468F-B959-9502EF71CB75}" destId="{201E3EAB-73CC-4352-A431-A95CDCD7F3D6}" srcOrd="8" destOrd="0" presId="urn:microsoft.com/office/officeart/2011/layout/RadialPictureList"/>
    <dgm:cxn modelId="{F2F338F5-AD4B-4959-BD2A-4BE4C0285B48}" type="presParOf" srcId="{201E3EAB-73CC-4352-A431-A95CDCD7F3D6}" destId="{C2759001-B747-4F5A-AB5E-365C99DD9365}" srcOrd="0" destOrd="0" presId="urn:microsoft.com/office/officeart/2011/layout/RadialPictureList"/>
    <dgm:cxn modelId="{CE7563EA-8998-4B45-84ED-8ED98AA27ABC}" type="presParOf" srcId="{730D90C2-52E1-468F-B959-9502EF71CB75}" destId="{42CAB7AE-459B-40D2-89BC-8DA10CCB85D7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395E-B019-4B47-92CA-3B6554F2D33E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Пальмитиновая кислота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9" y="1625600"/>
        <a:ext cx="1991320" cy="1625600"/>
      </dsp:txXfrm>
    </dsp:sp>
    <dsp:sp modelId="{BDA1153A-973A-4400-BC6B-7B9B5C5C3401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B94B5E-D178-497E-92D7-0EA727F56606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Стеариновая кислота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339" y="1625600"/>
        <a:ext cx="1991320" cy="1625600"/>
      </dsp:txXfrm>
    </dsp:sp>
    <dsp:sp modelId="{29C230D4-277B-409C-A044-72CF6D086F81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EC651B-1C95-470A-A8B4-24E735887168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Лауриновая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кислота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3399" y="1625600"/>
        <a:ext cx="1991320" cy="1625600"/>
      </dsp:txXfrm>
    </dsp:sp>
    <dsp:sp modelId="{B7774179-667E-45E7-83DF-65A823862165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CB9F7E-E5A6-41FD-BB62-ABCAC6444DAD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B27BE-18EE-4197-8077-3CFB3F45CF08}">
      <dsp:nvSpPr>
        <dsp:cNvPr id="0" name=""/>
        <dsp:cNvSpPr/>
      </dsp:nvSpPr>
      <dsp:spPr>
        <a:xfrm>
          <a:off x="1016496" y="496"/>
          <a:ext cx="1934765" cy="154781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82" t="-4658" r="3482" b="-465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4265F-446B-45E3-B79A-E098F2A57A0B}">
      <dsp:nvSpPr>
        <dsp:cNvPr id="0" name=""/>
        <dsp:cNvSpPr/>
      </dsp:nvSpPr>
      <dsp:spPr>
        <a:xfrm>
          <a:off x="1190625" y="1393527"/>
          <a:ext cx="1721941" cy="5417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Краски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0625" y="1393527"/>
        <a:ext cx="1721941" cy="541734"/>
      </dsp:txXfrm>
    </dsp:sp>
    <dsp:sp modelId="{D9C63373-21B2-4FA3-831E-D53FE20813B1}">
      <dsp:nvSpPr>
        <dsp:cNvPr id="0" name=""/>
        <dsp:cNvSpPr/>
      </dsp:nvSpPr>
      <dsp:spPr>
        <a:xfrm>
          <a:off x="3144738" y="496"/>
          <a:ext cx="1934765" cy="154781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D99A5-0567-4A07-8B86-C4D7F8959EE3}">
      <dsp:nvSpPr>
        <dsp:cNvPr id="0" name=""/>
        <dsp:cNvSpPr/>
      </dsp:nvSpPr>
      <dsp:spPr>
        <a:xfrm>
          <a:off x="3318867" y="1393527"/>
          <a:ext cx="1721941" cy="5417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Клея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8867" y="1393527"/>
        <a:ext cx="1721941" cy="541734"/>
      </dsp:txXfrm>
    </dsp:sp>
    <dsp:sp modelId="{3FFD7EA4-881A-4004-BA87-70FF47B797E4}">
      <dsp:nvSpPr>
        <dsp:cNvPr id="0" name=""/>
        <dsp:cNvSpPr/>
      </dsp:nvSpPr>
      <dsp:spPr>
        <a:xfrm>
          <a:off x="2080617" y="2128738"/>
          <a:ext cx="1934765" cy="1547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02E01-B8D6-45FB-A235-20838DFACF15}">
      <dsp:nvSpPr>
        <dsp:cNvPr id="0" name=""/>
        <dsp:cNvSpPr/>
      </dsp:nvSpPr>
      <dsp:spPr>
        <a:xfrm>
          <a:off x="2254746" y="3521769"/>
          <a:ext cx="1721941" cy="5417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Герметики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4746" y="3521769"/>
        <a:ext cx="1721941" cy="541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B178A-57C2-43B3-8C2F-0B8AFBB17682}">
      <dsp:nvSpPr>
        <dsp:cNvPr id="0" name=""/>
        <dsp:cNvSpPr/>
      </dsp:nvSpPr>
      <dsp:spPr>
        <a:xfrm>
          <a:off x="1353641" y="1135887"/>
          <a:ext cx="1778971" cy="17788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кг в год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4165" y="1396388"/>
        <a:ext cx="1257923" cy="1257810"/>
      </dsp:txXfrm>
    </dsp:sp>
    <dsp:sp modelId="{521F61BA-6B08-4E94-B377-908CB6074DFA}">
      <dsp:nvSpPr>
        <dsp:cNvPr id="0" name=""/>
        <dsp:cNvSpPr/>
      </dsp:nvSpPr>
      <dsp:spPr>
        <a:xfrm>
          <a:off x="436473" y="146710"/>
          <a:ext cx="3585625" cy="3737660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BEF1F-0EE3-4868-9CDC-11941A08CB62}">
      <dsp:nvSpPr>
        <dsp:cNvPr id="0" name=""/>
        <dsp:cNvSpPr/>
      </dsp:nvSpPr>
      <dsp:spPr>
        <a:xfrm>
          <a:off x="2656271" y="0"/>
          <a:ext cx="953207" cy="9530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4DBE6-EFE0-463C-90C4-5BA43A165786}">
      <dsp:nvSpPr>
        <dsp:cNvPr id="0" name=""/>
        <dsp:cNvSpPr/>
      </dsp:nvSpPr>
      <dsp:spPr>
        <a:xfrm>
          <a:off x="3682078" y="12191"/>
          <a:ext cx="1275991" cy="92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,8 кг в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2078" y="12191"/>
        <a:ext cx="1275991" cy="922528"/>
      </dsp:txXfrm>
    </dsp:sp>
    <dsp:sp modelId="{A57F60D6-C6D9-49F2-8917-52BF40FEEC15}">
      <dsp:nvSpPr>
        <dsp:cNvPr id="0" name=""/>
        <dsp:cNvSpPr/>
      </dsp:nvSpPr>
      <dsp:spPr>
        <a:xfrm>
          <a:off x="3360338" y="887577"/>
          <a:ext cx="953207" cy="9530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D4105-FDF4-4D6C-9E4A-7359503775EE}">
      <dsp:nvSpPr>
        <dsp:cNvPr id="0" name=""/>
        <dsp:cNvSpPr/>
      </dsp:nvSpPr>
      <dsp:spPr>
        <a:xfrm>
          <a:off x="4383534" y="904239"/>
          <a:ext cx="1275991" cy="92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15,6 кг в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3534" y="904239"/>
        <a:ext cx="1275991" cy="922528"/>
      </dsp:txXfrm>
    </dsp:sp>
    <dsp:sp modelId="{7643F39E-A651-451F-A905-377F51FAB28C}">
      <dsp:nvSpPr>
        <dsp:cNvPr id="0" name=""/>
        <dsp:cNvSpPr/>
      </dsp:nvSpPr>
      <dsp:spPr>
        <a:xfrm>
          <a:off x="3356682" y="2192527"/>
          <a:ext cx="953207" cy="953008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62" t="892" r="-4762" b="8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4B69A-8554-4CD7-B269-6BA2CA322E13}">
      <dsp:nvSpPr>
        <dsp:cNvPr id="0" name=""/>
        <dsp:cNvSpPr/>
      </dsp:nvSpPr>
      <dsp:spPr>
        <a:xfrm>
          <a:off x="4383534" y="2207971"/>
          <a:ext cx="1275991" cy="92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14,2 кг в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3534" y="2207971"/>
        <a:ext cx="1275991" cy="922528"/>
      </dsp:txXfrm>
    </dsp:sp>
    <dsp:sp modelId="{C2759001-B747-4F5A-AB5E-365C99DD9365}">
      <dsp:nvSpPr>
        <dsp:cNvPr id="0" name=""/>
        <dsp:cNvSpPr/>
      </dsp:nvSpPr>
      <dsp:spPr>
        <a:xfrm>
          <a:off x="2656271" y="3110991"/>
          <a:ext cx="953207" cy="953008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535" t="4670" r="-25535" b="467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AB7AE-459B-40D2-89BC-8DA10CCB85D7}">
      <dsp:nvSpPr>
        <dsp:cNvPr id="0" name=""/>
        <dsp:cNvSpPr/>
      </dsp:nvSpPr>
      <dsp:spPr>
        <a:xfrm>
          <a:off x="3682078" y="3130499"/>
          <a:ext cx="1275991" cy="92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28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кг в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2078" y="3130499"/>
        <a:ext cx="1275991" cy="922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2046-AFAD-4D62-845C-2A733CBF8941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0CB1-2CB9-4FED-AAFE-E1D7E6E57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9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3E646-F1DE-4301-AD71-2AFE8FED41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3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C27F59-FB9B-4B3E-9D11-E3F5AC9C3A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5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состав и моющее действие.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Синтетические моющие средства.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315816"/>
            <a:ext cx="2572127" cy="2633464"/>
          </a:xfrm>
          <a:prstGeom prst="rect">
            <a:avLst/>
          </a:prstGeom>
        </p:spPr>
      </p:pic>
      <p:pic>
        <p:nvPicPr>
          <p:cNvPr id="5" name="Rihanna - Drunk On Love (Instrumenta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7"/>
            <a:ext cx="7200800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Омыление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гидролиз сложного эфира с образованием спирта и кислоты (или её соли, когда для омыления берут раствор щёлочи). При омылении жиров, представляющих собой эфиры высших жирных кислот и глицерина, щелочами образуются соли жирных кислот, называемые мылами (отсюда и происхождение термина «омыление»). Омыление имеет большое значение в биологическом обмене веществ (расщепление и усвоение организмом жиров), происходит под действием соответствующих ферментов-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эстераз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5796136" cy="20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7"/>
            <a:ext cx="785818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Гидрогенизация жиров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 так называют процесс, присоединения водорода к остатком непредельных кислот, входящих в состав жиров. В результате из жидких жиров, молекулы которых содержат ненасыщенные углеводородные радикалы, получают твердые жиры, содержащие остатки придельных (насыщенных) жирных кислот. Гидрирование проводят под давлением в присутствии катализатора: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7596336" cy="1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Моющее действие мыла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4317" y="5013176"/>
            <a:ext cx="7920038" cy="863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воду мыло погружается гидрофильной частью, а гидрофобная выталкивается наружу.</a:t>
            </a:r>
          </a:p>
        </p:txBody>
      </p:sp>
      <p:pic>
        <p:nvPicPr>
          <p:cNvPr id="45066" name="Picture 10" descr="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4461" y="1612930"/>
            <a:ext cx="3449638" cy="212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213769" y="1412875"/>
            <a:ext cx="47164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Молекула мыла состоит из двух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37871" y="3739740"/>
            <a:ext cx="3474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гидрофобной(враждебной к воде)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977481" y="4201432"/>
            <a:ext cx="439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 гидрофильной(дружественной к воде).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2037333" y="2809779"/>
            <a:ext cx="482401" cy="720725"/>
          </a:xfrm>
          <a:prstGeom prst="line">
            <a:avLst/>
          </a:prstGeom>
          <a:ln w="28575">
            <a:solidFill>
              <a:schemeClr val="accent2"/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027629" y="3321050"/>
            <a:ext cx="3336460" cy="20945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 flipV="1">
            <a:off x="5094084" y="2832932"/>
            <a:ext cx="1278139" cy="1243768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6372225" y="2565400"/>
            <a:ext cx="1944688" cy="151130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637871" y="1946180"/>
            <a:ext cx="38163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4554335" y="1946180"/>
            <a:ext cx="1079500" cy="863600"/>
          </a:xfrm>
          <a:prstGeom prst="roundRect">
            <a:avLst>
              <a:gd name="adj" fmla="val 16667"/>
            </a:avLst>
          </a:prstGeom>
          <a:ln>
            <a:solidFill>
              <a:schemeClr val="accent5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45067" name="Picture 11" descr="03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5"/>
          <a:stretch/>
        </p:blipFill>
        <p:spPr bwMode="auto">
          <a:xfrm>
            <a:off x="926845" y="2024272"/>
            <a:ext cx="3185778" cy="7451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03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2"/>
          <a:stretch/>
        </p:blipFill>
        <p:spPr bwMode="auto">
          <a:xfrm>
            <a:off x="4698896" y="1970197"/>
            <a:ext cx="790378" cy="8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/>
      <p:bldP spid="45072" grpId="0" animBg="1"/>
      <p:bldP spid="45073" grpId="0" animBg="1"/>
      <p:bldP spid="45074" grpId="0" animBg="1"/>
      <p:bldP spid="45076" grpId="0" animBg="1"/>
      <p:bldP spid="45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1" y="274638"/>
            <a:ext cx="7929618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моющие средства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Синтетические моющие средства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детергенты (англ.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deterge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очищать) – это композиции различных органических и неорганических химических соединений.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95"/>
          <a:stretch/>
        </p:blipFill>
        <p:spPr>
          <a:xfrm>
            <a:off x="2253145" y="2564904"/>
            <a:ext cx="463771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9"/>
            <a:ext cx="785818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бытовым химическим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товарам помимо синтетических моющих средств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(СМС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относятся: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5476468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9618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ингредиенты синтетических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моющих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61401"/>
              </p:ext>
            </p:extLst>
          </p:nvPr>
        </p:nvGraphicFramePr>
        <p:xfrm>
          <a:off x="899592" y="1484784"/>
          <a:ext cx="7560840" cy="481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469"/>
                <a:gridCol w="5141371"/>
              </a:tblGrid>
              <a:tr h="21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Ингредиенты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Назначение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51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Основные компоненты: поверхностно-активные вещества (ПАВ)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Моющее действие. Анионактивные ПАВ лучше моют в щелочной среде.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</a:rPr>
                        <a:t>Катионактивные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 ПАВ используют так же как ингибиторы коррозии (для защиты стиральных машин), антистатики, эмульгаторы; обладают дезинфицирующим действием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36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Вспомогательные вещества: щелочные соли — карбонат и силикат натрия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Замедляет коррозию металлических частей стиральных машин, усиливает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</a:rPr>
                        <a:t>антирезорбционную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 способность и уменьшает гигроскопичность порошкообразных СМС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665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Нейтральные соли — сульфат и фосфат натрия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улучшения сыпучести порошка и растворимости его в воде, увеличивает моющую способность СМС. Фосфорные соли используют для снижения щелочности моющих растворов до рН " 7. Полифосфаты устраняют налет на тканях, образованный малорастворимыми соединениями, снижают зольность тканей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Карбоксиметилцеллюлоза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предотвращения резорбции грязи в составах СМС для льняных и хлопчатобумажных тканей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Поливинилпирролидон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предотвращения резорбции грязи в составах СМС для шерстяных и шелковых тканей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36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Химические отбеливатели (персоли)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отбеливания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</a:rPr>
                        <a:t>хлопчато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-бумажных и льняных тканей. При нагревании выделяется атомарный кислород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36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Химические отбеливатели (перекись водорода)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отбеливания шерстяных и шелковых тканей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36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Физические (оптические) </a:t>
                      </a:r>
                      <a:r>
                        <a:rPr lang="ru-RU" sz="900" b="1" dirty="0" err="1">
                          <a:effectLst/>
                        </a:rPr>
                        <a:t>отбелива-тели</a:t>
                      </a:r>
                      <a:r>
                        <a:rPr lang="ru-RU" sz="900" b="1" dirty="0">
                          <a:effectLst/>
                        </a:rPr>
                        <a:t> — </a:t>
                      </a:r>
                      <a:r>
                        <a:rPr lang="ru-RU" sz="900" b="1" dirty="0" err="1">
                          <a:effectLst/>
                        </a:rPr>
                        <a:t>флуоресци-рующие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соедине-ния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придания эффекта белизны за счет преобразования падающего света и отражение от ткани в голубой области спектра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51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Адсорбционные красители (ультрамарин, индиго, синтетические органические пигменты)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Действие основано на оптическом эффекте — адсорбция на поверхности тканей без химического воздействия. Ткань приобретает яркость за счет голубого или розового оттенков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36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Биодобавки — ферменты (липазы, протеазы и др.)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удаления загрязнений и пятен жирового происхождения (липиды) и белковых веществ (протеины): следы крови и др.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21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Отдушки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ароматизации белья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  <a:tr h="21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Антистатики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Для снятия статического электричества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49" marR="66849" marT="33425" marB="33425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85818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Синтетические моющие средства, предназначенные для стирки изделий, подразделяются по следующим признакам: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агрегатному состоянию: твердые (в виде кусков — мыло хозяйственное), порошкообразные, разновидность — гранулированные; жидкие; пастообразные;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назначению: для разных видов волокон — универсальные; для хлопчатобумажных, льняных тканей и изделий из них; для изделий из шелка, шерсти, искусственных и синтетических тканей; для замачивания белья и хозяйственно-бытовых нужд; специального назначения. Синтетические моющие средства подлежат обязательной сертификации;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синтетические моющие средства комплексного действия (с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подсиниванием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подкрахмаливанием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антистатической обработкой и т. п.);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способу применения: с высоким (ненормируемым) пенообразованием для ручной стирки и в стиральных машинах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активаторного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типа; с пониженным пенообразованием — для стирки в автоматических и полуавтоматических стиральных машинах.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7161000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85818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на последок, интересный опыт, показывающий, что будет, если смешать молоко, пищевой краситель и жидкое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мыло: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что будет, если смешать молоко, пищевой краситель и жидкое мыло [360p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49" y="1124744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9" y="2276872"/>
            <a:ext cx="4514802" cy="2821750"/>
          </a:xfrm>
          <a:prstGeom prst="rect">
            <a:avLst/>
          </a:prstGeom>
        </p:spPr>
      </p:pic>
      <p:pic>
        <p:nvPicPr>
          <p:cNvPr id="6" name="Selena Gomez &amp; The Scene - Shake It Up (instrumenta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2242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91" y="274638"/>
            <a:ext cx="792961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создания и производства мыла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3"/>
            <a:ext cx="7858180" cy="19442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История создания мыла насчитывает сотни лет и окутана тайнами и легендами. По имеющимся данным, мыло изготовлялось ещё в древнем Шумере и Вавилоне (около 2800 г. до н.э.). Описания технологий изготовления мыла были найдены еще в Месопотамии на глиняных табличках, относящихся примерно к 2200 г. до н.э. А египетский папирус, найденный в середине второго тысячелетия до нашей эры, свидетельствующий, что египтяне регулярно мылись с помощью мыла, только подтвердил догадки ученых.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96" y="3140968"/>
            <a:ext cx="2075380" cy="2619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140968"/>
            <a:ext cx="2393879" cy="26199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85818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применялись подобные моющие средства и в Древнем Риме. Одна из легенд связывает появление мыла и даже слова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soap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(англ.) с горой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Sapo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которой в древнем Риме совершалось жертвоприношение богам.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0795" r="3508" b="7122"/>
          <a:stretch/>
        </p:blipFill>
        <p:spPr>
          <a:xfrm>
            <a:off x="1691680" y="2836936"/>
            <a:ext cx="2755705" cy="267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85" y="2836936"/>
            <a:ext cx="3301830" cy="2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5"/>
            <a:ext cx="7632848" cy="288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Открытие мыла как средства гигиенического ухода приписывают знаменитому античному врачу Галену, жившему во II в. нашей эры. После падения Римской империи культура умывания была утрачена, а мыло забыто на многие столетия, что в немалой степени способствовало множеству эпидемий, буквально опустошавших Европу в средние века. Во Франции и Англии мыло вновь появилось лишь в XIII в. и производилось только знающими все тонкости этого искусства аптекарями для знатных семей.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2"/>
          <a:stretch/>
        </p:blipFill>
        <p:spPr>
          <a:xfrm>
            <a:off x="5759519" y="3212976"/>
            <a:ext cx="2507375" cy="271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77040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Античный врач Гален</a:t>
            </a:r>
          </a:p>
        </p:txBody>
      </p:sp>
    </p:spTree>
    <p:extLst>
      <p:ext uri="{BB962C8B-B14F-4D97-AF65-F5344CB8AC3E}">
        <p14:creationId xmlns:p14="http://schemas.microsoft.com/office/powerpoint/2010/main" val="15735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581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Великий французский ученый Пастер в начале XIX в. установил, что бактерии являются возбудителями болезней, жизненная важность личной гигиены стала очевидна всем.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2971969" cy="380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81289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Луи Пастер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00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жидкий или твёрдый продукт, содержащий поверхностно-активные вещества, в соединении с водой используемое либо как косметическое средство — для очищения и ухода за кожей; либо как средство бытовой химии — моющего средства (мыло хозяйственное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" y="4077072"/>
            <a:ext cx="4171392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"/>
          <a:stretch/>
        </p:blipFill>
        <p:spPr>
          <a:xfrm>
            <a:off x="4780005" y="4077072"/>
            <a:ext cx="436399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мыла входят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натриевые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калиевые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соли высших карбоновых кислот: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12" idx="0"/>
          </p:cNvCxnSpPr>
          <p:nvPr/>
        </p:nvCxnSpPr>
        <p:spPr>
          <a:xfrm flipH="1">
            <a:off x="3574232" y="1657400"/>
            <a:ext cx="1008112" cy="10015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66120" y="2658973"/>
            <a:ext cx="2016224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Стеариновая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647898"/>
            <a:ext cx="2016224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Пальминитиновая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12238"/>
            <a:ext cx="3288940" cy="19487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24" y="3612238"/>
            <a:ext cx="2880320" cy="1942282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5" idx="2"/>
            <a:endCxn id="14" idx="0"/>
          </p:cNvCxnSpPr>
          <p:nvPr/>
        </p:nvCxnSpPr>
        <p:spPr>
          <a:xfrm>
            <a:off x="4582344" y="1657400"/>
            <a:ext cx="1141784" cy="9904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85074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815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8581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получения мыла жиры подвергают щелочному гидролизу: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0" y="2636912"/>
            <a:ext cx="7236296" cy="25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911</Words>
  <Application>Microsoft Office PowerPoint</Application>
  <PresentationFormat>Экран (4:3)</PresentationFormat>
  <Paragraphs>74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TS010389964</vt:lpstr>
      <vt:lpstr>  Мыло.</vt:lpstr>
      <vt:lpstr>История создания и производства мыла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Моющее действие мыла</vt:lpstr>
      <vt:lpstr>  Синтетические моющие средства </vt:lpstr>
      <vt:lpstr>Презентация PowerPoint</vt:lpstr>
      <vt:lpstr>Основные ингредиенты синтетических моющих средств</vt:lpstr>
      <vt:lpstr>Презентация PowerPoint</vt:lpstr>
      <vt:lpstr>  Применение СМС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Мыло. Его состав. Моющее действие.</dc:title>
  <dc:subject>Шаблон оформления</dc:subject>
  <dc:creator>Оля</dc:creator>
  <dc:description>Корпорация Майкрософт
Шаблон оформления</dc:description>
  <cp:lastModifiedBy>Оля</cp:lastModifiedBy>
  <cp:revision>13</cp:revision>
  <dcterms:created xsi:type="dcterms:W3CDTF">2014-01-02T11:34:36Z</dcterms:created>
  <dcterms:modified xsi:type="dcterms:W3CDTF">2014-01-14T11:13:26Z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