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74" r:id="rId13"/>
    <p:sldId id="265" r:id="rId14"/>
    <p:sldId id="270" r:id="rId15"/>
    <p:sldId id="271" r:id="rId16"/>
    <p:sldId id="272" r:id="rId17"/>
    <p:sldId id="281" r:id="rId18"/>
    <p:sldId id="275" r:id="rId19"/>
    <p:sldId id="276" r:id="rId20"/>
    <p:sldId id="285" r:id="rId21"/>
    <p:sldId id="286" r:id="rId22"/>
    <p:sldId id="282" r:id="rId23"/>
    <p:sldId id="277" r:id="rId24"/>
    <p:sldId id="278" r:id="rId25"/>
    <p:sldId id="279" r:id="rId26"/>
    <p:sldId id="280" r:id="rId27"/>
    <p:sldId id="273" r:id="rId28"/>
    <p:sldId id="283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C9406-E37C-4398-8738-9456B56E92F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827D1-270A-40B6-87B5-18C5F26A70E1}">
      <dgm:prSet phldrT="[Текст]"/>
      <dgm:spPr/>
      <dgm:t>
        <a:bodyPr/>
        <a:lstStyle/>
        <a:p>
          <a:r>
            <a:rPr lang="ru-RU" dirty="0" smtClean="0"/>
            <a:t>Состав:</a:t>
          </a:r>
          <a:endParaRPr lang="ru-RU" dirty="0"/>
        </a:p>
      </dgm:t>
    </dgm:pt>
    <dgm:pt modelId="{4B81A811-5D0A-4FC0-9290-3A70D68DB0CC}" type="parTrans" cxnId="{7BC4BE58-9F80-4C41-94CF-10625FE77618}">
      <dgm:prSet/>
      <dgm:spPr/>
      <dgm:t>
        <a:bodyPr/>
        <a:lstStyle/>
        <a:p>
          <a:endParaRPr lang="ru-RU"/>
        </a:p>
      </dgm:t>
    </dgm:pt>
    <dgm:pt modelId="{8EA9FD1D-7A32-49E2-9CE4-991E8466134B}" type="sibTrans" cxnId="{7BC4BE58-9F80-4C41-94CF-10625FE77618}">
      <dgm:prSet/>
      <dgm:spPr/>
      <dgm:t>
        <a:bodyPr/>
        <a:lstStyle/>
        <a:p>
          <a:endParaRPr lang="ru-RU"/>
        </a:p>
      </dgm:t>
    </dgm:pt>
    <dgm:pt modelId="{EBF15192-E516-4815-9C6C-5BFF475E94E6}">
      <dgm:prSet phldrT="[Текст]" custT="1"/>
      <dgm:spPr/>
      <dgm:t>
        <a:bodyPr/>
        <a:lstStyle/>
        <a:p>
          <a:r>
            <a:rPr lang="ru-RU" sz="2400" dirty="0" smtClean="0"/>
            <a:t>Углерод </a:t>
          </a:r>
        </a:p>
        <a:p>
          <a:r>
            <a:rPr lang="ru-RU" sz="2400" dirty="0" smtClean="0"/>
            <a:t>(C)</a:t>
          </a:r>
          <a:endParaRPr lang="ru-RU" sz="2400" dirty="0"/>
        </a:p>
      </dgm:t>
    </dgm:pt>
    <dgm:pt modelId="{65EF4D70-F188-4F8F-B94E-347C23FC57B4}" type="parTrans" cxnId="{EB9B6851-E277-4C27-B633-85CC2648DE8C}">
      <dgm:prSet/>
      <dgm:spPr/>
      <dgm:t>
        <a:bodyPr/>
        <a:lstStyle/>
        <a:p>
          <a:endParaRPr lang="ru-RU"/>
        </a:p>
      </dgm:t>
    </dgm:pt>
    <dgm:pt modelId="{C1B1C195-C84F-4BC8-857C-1D037E3B2D6B}" type="sibTrans" cxnId="{EB9B6851-E277-4C27-B633-85CC2648DE8C}">
      <dgm:prSet/>
      <dgm:spPr/>
      <dgm:t>
        <a:bodyPr/>
        <a:lstStyle/>
        <a:p>
          <a:endParaRPr lang="ru-RU"/>
        </a:p>
      </dgm:t>
    </dgm:pt>
    <dgm:pt modelId="{89F71926-3E77-4503-A771-2522583175E7}">
      <dgm:prSet phldrT="[Текст]" custT="1"/>
      <dgm:spPr/>
      <dgm:t>
        <a:bodyPr/>
        <a:lstStyle/>
        <a:p>
          <a:r>
            <a:rPr lang="ru-RU" sz="2400" dirty="0" smtClean="0"/>
            <a:t>Водород (Н)</a:t>
          </a:r>
          <a:endParaRPr lang="ru-RU" sz="2400" dirty="0"/>
        </a:p>
      </dgm:t>
    </dgm:pt>
    <dgm:pt modelId="{FC13F66C-B62C-4D79-9B7D-6A53EAF1B019}" type="parTrans" cxnId="{2763216D-B7E9-4F6A-BEA7-250F86CC8B24}">
      <dgm:prSet/>
      <dgm:spPr/>
      <dgm:t>
        <a:bodyPr/>
        <a:lstStyle/>
        <a:p>
          <a:endParaRPr lang="ru-RU"/>
        </a:p>
      </dgm:t>
    </dgm:pt>
    <dgm:pt modelId="{C91B3E39-ECF9-41AF-BC66-0C1EC77F1BBE}" type="sibTrans" cxnId="{2763216D-B7E9-4F6A-BEA7-250F86CC8B24}">
      <dgm:prSet/>
      <dgm:spPr/>
      <dgm:t>
        <a:bodyPr/>
        <a:lstStyle/>
        <a:p>
          <a:endParaRPr lang="ru-RU"/>
        </a:p>
      </dgm:t>
    </dgm:pt>
    <dgm:pt modelId="{A8287C8B-355A-4B82-8E91-2B0632FF6844}">
      <dgm:prSet phldrT="[Текст]" custT="1"/>
      <dgm:spPr/>
      <dgm:t>
        <a:bodyPr/>
        <a:lstStyle/>
        <a:p>
          <a:r>
            <a:rPr lang="ru-RU" sz="2400" dirty="0" smtClean="0"/>
            <a:t>Кислород (О)</a:t>
          </a:r>
          <a:endParaRPr lang="ru-RU" sz="2400" dirty="0"/>
        </a:p>
      </dgm:t>
    </dgm:pt>
    <dgm:pt modelId="{2C720F31-16D8-476F-91E9-11D815ED52DB}" type="parTrans" cxnId="{98C6E939-ADF3-4B4E-B471-74AD07C58291}">
      <dgm:prSet/>
      <dgm:spPr/>
      <dgm:t>
        <a:bodyPr/>
        <a:lstStyle/>
        <a:p>
          <a:endParaRPr lang="ru-RU"/>
        </a:p>
      </dgm:t>
    </dgm:pt>
    <dgm:pt modelId="{7627DE99-8D0A-46FE-8027-52CD4CA6FBCC}" type="sibTrans" cxnId="{98C6E939-ADF3-4B4E-B471-74AD07C58291}">
      <dgm:prSet/>
      <dgm:spPr/>
      <dgm:t>
        <a:bodyPr/>
        <a:lstStyle/>
        <a:p>
          <a:endParaRPr lang="ru-RU"/>
        </a:p>
      </dgm:t>
    </dgm:pt>
    <dgm:pt modelId="{B8435D12-D8A8-4D86-B272-BF8F90241381}">
      <dgm:prSet phldrT="[Текст]" custT="1"/>
      <dgm:spPr/>
      <dgm:t>
        <a:bodyPr/>
        <a:lstStyle/>
        <a:p>
          <a:r>
            <a:rPr lang="ru-RU" sz="2400" dirty="0" smtClean="0"/>
            <a:t>Азот (N)</a:t>
          </a:r>
          <a:endParaRPr lang="ru-RU" sz="2400" dirty="0"/>
        </a:p>
      </dgm:t>
    </dgm:pt>
    <dgm:pt modelId="{1B7C7C4A-BEF5-439D-9EF8-25087FF46163}" type="parTrans" cxnId="{E7214869-7E9A-4F67-8ED4-AAD7628C9036}">
      <dgm:prSet/>
      <dgm:spPr/>
      <dgm:t>
        <a:bodyPr/>
        <a:lstStyle/>
        <a:p>
          <a:endParaRPr lang="ru-RU"/>
        </a:p>
      </dgm:t>
    </dgm:pt>
    <dgm:pt modelId="{7FF19BA5-A936-471F-B8BF-9A17491ED21F}" type="sibTrans" cxnId="{E7214869-7E9A-4F67-8ED4-AAD7628C9036}">
      <dgm:prSet/>
      <dgm:spPr/>
      <dgm:t>
        <a:bodyPr/>
        <a:lstStyle/>
        <a:p>
          <a:endParaRPr lang="ru-RU"/>
        </a:p>
      </dgm:t>
    </dgm:pt>
    <dgm:pt modelId="{F10B969F-DD06-43B1-8BD1-38740761E562}" type="pres">
      <dgm:prSet presAssocID="{484C9406-E37C-4398-8738-9456B56E92F6}" presName="composite" presStyleCnt="0">
        <dgm:presLayoutVars>
          <dgm:chMax val="1"/>
          <dgm:dir/>
          <dgm:resizeHandles val="exact"/>
        </dgm:presLayoutVars>
      </dgm:prSet>
      <dgm:spPr/>
    </dgm:pt>
    <dgm:pt modelId="{6A5609C1-12B1-40AD-989C-C713618EE9FD}" type="pres">
      <dgm:prSet presAssocID="{484C9406-E37C-4398-8738-9456B56E92F6}" presName="radial" presStyleCnt="0">
        <dgm:presLayoutVars>
          <dgm:animLvl val="ctr"/>
        </dgm:presLayoutVars>
      </dgm:prSet>
      <dgm:spPr/>
    </dgm:pt>
    <dgm:pt modelId="{E328709C-C6E4-4814-845A-45387D24B13A}" type="pres">
      <dgm:prSet presAssocID="{0E7827D1-270A-40B6-87B5-18C5F26A70E1}" presName="centerShape" presStyleLbl="vennNode1" presStyleIdx="0" presStyleCnt="5" custScaleX="103742" custScaleY="73635"/>
      <dgm:spPr/>
    </dgm:pt>
    <dgm:pt modelId="{C9FD0A10-1442-4C68-8A0A-27E0CDBD64F0}" type="pres">
      <dgm:prSet presAssocID="{EBF15192-E516-4815-9C6C-5BFF475E94E6}" presName="node" presStyleLbl="vennNode1" presStyleIdx="1" presStyleCnt="5" custScaleX="170125" custScaleY="143763" custRadScaleRad="87130" custRadScaleInc="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C0A24-D56E-4982-89E1-D7BEE3798514}" type="pres">
      <dgm:prSet presAssocID="{89F71926-3E77-4503-A771-2522583175E7}" presName="node" presStyleLbl="vennNode1" presStyleIdx="2" presStyleCnt="5" custScaleX="168442" custScaleY="150783" custRadScaleRad="144336" custRadScaleInc="-1126">
        <dgm:presLayoutVars>
          <dgm:bulletEnabled val="1"/>
        </dgm:presLayoutVars>
      </dgm:prSet>
      <dgm:spPr/>
    </dgm:pt>
    <dgm:pt modelId="{551A8613-60DB-4770-8ACB-93CE756E1C71}" type="pres">
      <dgm:prSet presAssocID="{A8287C8B-355A-4B82-8E91-2B0632FF6844}" presName="node" presStyleLbl="vennNode1" presStyleIdx="3" presStyleCnt="5" custScaleX="170126" custScaleY="143760" custRadScaleRad="92343" custRadScaleInc="-3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D135D-380A-4871-9307-D0E2959365AB}" type="pres">
      <dgm:prSet presAssocID="{B8435D12-D8A8-4D86-B272-BF8F90241381}" presName="node" presStyleLbl="vennNode1" presStyleIdx="4" presStyleCnt="5" custScaleX="169899" custScaleY="150786" custRadScaleRad="143663" custRadScaleInc="-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14869-7E9A-4F67-8ED4-AAD7628C9036}" srcId="{0E7827D1-270A-40B6-87B5-18C5F26A70E1}" destId="{B8435D12-D8A8-4D86-B272-BF8F90241381}" srcOrd="3" destOrd="0" parTransId="{1B7C7C4A-BEF5-439D-9EF8-25087FF46163}" sibTransId="{7FF19BA5-A936-471F-B8BF-9A17491ED21F}"/>
    <dgm:cxn modelId="{F4576437-2FEC-4333-B564-DA1C5914C212}" type="presOf" srcId="{B8435D12-D8A8-4D86-B272-BF8F90241381}" destId="{AF4D135D-380A-4871-9307-D0E2959365AB}" srcOrd="0" destOrd="0" presId="urn:microsoft.com/office/officeart/2005/8/layout/radial3"/>
    <dgm:cxn modelId="{FF843E6B-EB74-440F-9A74-70583D77D56F}" type="presOf" srcId="{89F71926-3E77-4503-A771-2522583175E7}" destId="{734C0A24-D56E-4982-89E1-D7BEE3798514}" srcOrd="0" destOrd="0" presId="urn:microsoft.com/office/officeart/2005/8/layout/radial3"/>
    <dgm:cxn modelId="{EFDD7B85-4A38-4315-8F01-2021B82DA73B}" type="presOf" srcId="{0E7827D1-270A-40B6-87B5-18C5F26A70E1}" destId="{E328709C-C6E4-4814-845A-45387D24B13A}" srcOrd="0" destOrd="0" presId="urn:microsoft.com/office/officeart/2005/8/layout/radial3"/>
    <dgm:cxn modelId="{7BC4BE58-9F80-4C41-94CF-10625FE77618}" srcId="{484C9406-E37C-4398-8738-9456B56E92F6}" destId="{0E7827D1-270A-40B6-87B5-18C5F26A70E1}" srcOrd="0" destOrd="0" parTransId="{4B81A811-5D0A-4FC0-9290-3A70D68DB0CC}" sibTransId="{8EA9FD1D-7A32-49E2-9CE4-991E8466134B}"/>
    <dgm:cxn modelId="{98C6E939-ADF3-4B4E-B471-74AD07C58291}" srcId="{0E7827D1-270A-40B6-87B5-18C5F26A70E1}" destId="{A8287C8B-355A-4B82-8E91-2B0632FF6844}" srcOrd="2" destOrd="0" parTransId="{2C720F31-16D8-476F-91E9-11D815ED52DB}" sibTransId="{7627DE99-8D0A-46FE-8027-52CD4CA6FBCC}"/>
    <dgm:cxn modelId="{AE33CF51-56FC-4852-A630-48FF81A88CA8}" type="presOf" srcId="{484C9406-E37C-4398-8738-9456B56E92F6}" destId="{F10B969F-DD06-43B1-8BD1-38740761E562}" srcOrd="0" destOrd="0" presId="urn:microsoft.com/office/officeart/2005/8/layout/radial3"/>
    <dgm:cxn modelId="{F8C1A111-C758-4FD7-94BA-5068CDDF5B95}" type="presOf" srcId="{A8287C8B-355A-4B82-8E91-2B0632FF6844}" destId="{551A8613-60DB-4770-8ACB-93CE756E1C71}" srcOrd="0" destOrd="0" presId="urn:microsoft.com/office/officeart/2005/8/layout/radial3"/>
    <dgm:cxn modelId="{EB9B6851-E277-4C27-B633-85CC2648DE8C}" srcId="{0E7827D1-270A-40B6-87B5-18C5F26A70E1}" destId="{EBF15192-E516-4815-9C6C-5BFF475E94E6}" srcOrd="0" destOrd="0" parTransId="{65EF4D70-F188-4F8F-B94E-347C23FC57B4}" sibTransId="{C1B1C195-C84F-4BC8-857C-1D037E3B2D6B}"/>
    <dgm:cxn modelId="{16FEE224-88E1-4417-8FC7-8930FC831AE0}" type="presOf" srcId="{EBF15192-E516-4815-9C6C-5BFF475E94E6}" destId="{C9FD0A10-1442-4C68-8A0A-27E0CDBD64F0}" srcOrd="0" destOrd="0" presId="urn:microsoft.com/office/officeart/2005/8/layout/radial3"/>
    <dgm:cxn modelId="{2763216D-B7E9-4F6A-BEA7-250F86CC8B24}" srcId="{0E7827D1-270A-40B6-87B5-18C5F26A70E1}" destId="{89F71926-3E77-4503-A771-2522583175E7}" srcOrd="1" destOrd="0" parTransId="{FC13F66C-B62C-4D79-9B7D-6A53EAF1B019}" sibTransId="{C91B3E39-ECF9-41AF-BC66-0C1EC77F1BBE}"/>
    <dgm:cxn modelId="{FED25982-470C-4E2A-9104-7D9B61742662}" type="presParOf" srcId="{F10B969F-DD06-43B1-8BD1-38740761E562}" destId="{6A5609C1-12B1-40AD-989C-C713618EE9FD}" srcOrd="0" destOrd="0" presId="urn:microsoft.com/office/officeart/2005/8/layout/radial3"/>
    <dgm:cxn modelId="{43DF1D3C-EEA9-4D28-AC74-4FDDED9D89B9}" type="presParOf" srcId="{6A5609C1-12B1-40AD-989C-C713618EE9FD}" destId="{E328709C-C6E4-4814-845A-45387D24B13A}" srcOrd="0" destOrd="0" presId="urn:microsoft.com/office/officeart/2005/8/layout/radial3"/>
    <dgm:cxn modelId="{80B76B4A-9121-4ABA-96E8-1D36409D84BD}" type="presParOf" srcId="{6A5609C1-12B1-40AD-989C-C713618EE9FD}" destId="{C9FD0A10-1442-4C68-8A0A-27E0CDBD64F0}" srcOrd="1" destOrd="0" presId="urn:microsoft.com/office/officeart/2005/8/layout/radial3"/>
    <dgm:cxn modelId="{3CA442B0-FD7B-4064-BD60-29C1ACA72A00}" type="presParOf" srcId="{6A5609C1-12B1-40AD-989C-C713618EE9FD}" destId="{734C0A24-D56E-4982-89E1-D7BEE3798514}" srcOrd="2" destOrd="0" presId="urn:microsoft.com/office/officeart/2005/8/layout/radial3"/>
    <dgm:cxn modelId="{F0EE6EDA-0F3D-44AF-B8F9-CE7916D64663}" type="presParOf" srcId="{6A5609C1-12B1-40AD-989C-C713618EE9FD}" destId="{551A8613-60DB-4770-8ACB-93CE756E1C71}" srcOrd="3" destOrd="0" presId="urn:microsoft.com/office/officeart/2005/8/layout/radial3"/>
    <dgm:cxn modelId="{D71907CC-D880-4816-A87A-C5500EE01872}" type="presParOf" srcId="{6A5609C1-12B1-40AD-989C-C713618EE9FD}" destId="{AF4D135D-380A-4871-9307-D0E2959365A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07043D-67C5-4036-BFCA-135BE1CDB6E1}" type="doc">
      <dgm:prSet loTypeId="urn:microsoft.com/office/officeart/2005/8/layout/h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67C7E09-64AE-4D4F-8108-7C03438622EC}">
      <dgm:prSet phldrT="[Текст]" custT="1"/>
      <dgm:spPr/>
      <dgm:t>
        <a:bodyPr/>
        <a:lstStyle/>
        <a:p>
          <a:r>
            <a:rPr lang="ru-RU" sz="1600" b="1" i="1" dirty="0" smtClean="0"/>
            <a:t>СК общего</a:t>
          </a:r>
          <a:r>
            <a:rPr lang="ru-RU" sz="1600" b="1" dirty="0" smtClean="0"/>
            <a:t> назначения</a:t>
          </a:r>
          <a:endParaRPr lang="ru-RU" sz="1600" b="1" dirty="0"/>
        </a:p>
      </dgm:t>
    </dgm:pt>
    <dgm:pt modelId="{47608B9E-50C9-4ED5-A11D-0A7C1DFE152F}" type="parTrans" cxnId="{D9D30D80-B2BF-4612-9298-50195FFC1308}">
      <dgm:prSet/>
      <dgm:spPr/>
      <dgm:t>
        <a:bodyPr/>
        <a:lstStyle/>
        <a:p>
          <a:endParaRPr lang="ru-RU"/>
        </a:p>
      </dgm:t>
    </dgm:pt>
    <dgm:pt modelId="{8E369569-D14E-4B7F-8103-2304A91792DD}" type="sibTrans" cxnId="{D9D30D80-B2BF-4612-9298-50195FFC1308}">
      <dgm:prSet/>
      <dgm:spPr/>
      <dgm:t>
        <a:bodyPr/>
        <a:lstStyle/>
        <a:p>
          <a:endParaRPr lang="ru-RU"/>
        </a:p>
      </dgm:t>
    </dgm:pt>
    <dgm:pt modelId="{C87D5EA7-4DEC-4518-A116-BC68E306C434}">
      <dgm:prSet phldrT="[Текст]" custT="1"/>
      <dgm:spPr/>
      <dgm:t>
        <a:bodyPr/>
        <a:lstStyle/>
        <a:p>
          <a:r>
            <a:rPr lang="ru-RU" sz="1800" dirty="0" smtClean="0"/>
            <a:t>высокая эластичность при обычных температурах (шины, </a:t>
          </a:r>
          <a:r>
            <a:rPr lang="ru-RU" sz="1800" dirty="0" err="1" smtClean="0"/>
            <a:t>транспортёрные</a:t>
          </a:r>
          <a:r>
            <a:rPr lang="ru-RU" sz="1800" dirty="0" smtClean="0"/>
            <a:t> ленты, обувь и др.)</a:t>
          </a:r>
          <a:endParaRPr lang="ru-RU" sz="1800" dirty="0"/>
        </a:p>
      </dgm:t>
    </dgm:pt>
    <dgm:pt modelId="{D9330311-7055-4512-BCB6-BAE1AD9860E0}" type="parTrans" cxnId="{6D44035D-B8D3-4DB4-8AB0-7F93B61436CE}">
      <dgm:prSet/>
      <dgm:spPr/>
      <dgm:t>
        <a:bodyPr/>
        <a:lstStyle/>
        <a:p>
          <a:endParaRPr lang="ru-RU"/>
        </a:p>
      </dgm:t>
    </dgm:pt>
    <dgm:pt modelId="{55983095-9643-4701-A773-B2CB325AA3F3}" type="sibTrans" cxnId="{6D44035D-B8D3-4DB4-8AB0-7F93B61436CE}">
      <dgm:prSet/>
      <dgm:spPr/>
      <dgm:t>
        <a:bodyPr/>
        <a:lstStyle/>
        <a:p>
          <a:endParaRPr lang="ru-RU"/>
        </a:p>
      </dgm:t>
    </dgm:pt>
    <dgm:pt modelId="{C57BE358-C779-4DB6-A1FE-D269CC8F07EB}">
      <dgm:prSet phldrT="[Текст]" custT="1"/>
      <dgm:spPr/>
      <dgm:t>
        <a:bodyPr/>
        <a:lstStyle/>
        <a:p>
          <a:r>
            <a:rPr lang="ru-RU" sz="1600" b="1" i="1" dirty="0" smtClean="0"/>
            <a:t>СК специального</a:t>
          </a:r>
          <a:r>
            <a:rPr lang="ru-RU" sz="1600" b="1" dirty="0" smtClean="0"/>
            <a:t> назначения</a:t>
          </a:r>
          <a:endParaRPr lang="ru-RU" sz="1600" b="1" dirty="0"/>
        </a:p>
      </dgm:t>
    </dgm:pt>
    <dgm:pt modelId="{59C142E8-387B-4331-8D28-66F86121F99D}" type="parTrans" cxnId="{8050FEF0-B9C9-4699-8093-E5D7F8A87114}">
      <dgm:prSet/>
      <dgm:spPr/>
      <dgm:t>
        <a:bodyPr/>
        <a:lstStyle/>
        <a:p>
          <a:endParaRPr lang="ru-RU"/>
        </a:p>
      </dgm:t>
    </dgm:pt>
    <dgm:pt modelId="{E4888A39-AD6A-4F65-B6CA-7F9BB72828B0}" type="sibTrans" cxnId="{8050FEF0-B9C9-4699-8093-E5D7F8A87114}">
      <dgm:prSet/>
      <dgm:spPr/>
      <dgm:t>
        <a:bodyPr/>
        <a:lstStyle/>
        <a:p>
          <a:endParaRPr lang="ru-RU"/>
        </a:p>
      </dgm:t>
    </dgm:pt>
    <dgm:pt modelId="{74AAC656-3168-4C26-8E3F-E03E1DF848B3}">
      <dgm:prSet phldrT="[Текст]" custT="1"/>
      <dgm:spPr/>
      <dgm:t>
        <a:bodyPr/>
        <a:lstStyle/>
        <a:p>
          <a:pPr marL="228600" marR="0" indent="0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стойкость к действию растворителей, масел, кислорода, озона</a:t>
          </a:r>
          <a:endParaRPr lang="ru-RU" sz="1600" dirty="0"/>
        </a:p>
      </dgm:t>
    </dgm:pt>
    <dgm:pt modelId="{BB9A2E10-1800-483C-A536-7E5017F32106}" type="parTrans" cxnId="{7875C0C0-927E-41F9-897F-F1F04CFC1868}">
      <dgm:prSet/>
      <dgm:spPr/>
      <dgm:t>
        <a:bodyPr/>
        <a:lstStyle/>
        <a:p>
          <a:endParaRPr lang="ru-RU"/>
        </a:p>
      </dgm:t>
    </dgm:pt>
    <dgm:pt modelId="{4F3B9D83-014B-4877-B359-A03DBE5237C0}" type="sibTrans" cxnId="{7875C0C0-927E-41F9-897F-F1F04CFC1868}">
      <dgm:prSet/>
      <dgm:spPr/>
      <dgm:t>
        <a:bodyPr/>
        <a:lstStyle/>
        <a:p>
          <a:endParaRPr lang="ru-RU"/>
        </a:p>
      </dgm:t>
    </dgm:pt>
    <dgm:pt modelId="{E7A65159-0C77-4E1B-BD35-F4194365F155}">
      <dgm:prSet phldrT="[Текст]" custT="1"/>
      <dgm:spPr/>
      <dgm:t>
        <a:bodyPr/>
        <a:lstStyle/>
        <a:p>
          <a:pPr marL="228600" marR="0" indent="0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тепло- и морозостойкость и др.</a:t>
          </a:r>
        </a:p>
        <a:p>
          <a:pPr marL="228600" marR="0" indent="0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B94AAFB3-726E-400C-9867-3799452D4BAE}" type="parTrans" cxnId="{3DCA9226-2F07-4D9B-8CA7-526238B7899D}">
      <dgm:prSet/>
      <dgm:spPr/>
      <dgm:t>
        <a:bodyPr/>
        <a:lstStyle/>
        <a:p>
          <a:endParaRPr lang="ru-RU"/>
        </a:p>
      </dgm:t>
    </dgm:pt>
    <dgm:pt modelId="{BEB59481-19F4-44E6-AA08-774D4E34CC0D}" type="sibTrans" cxnId="{3DCA9226-2F07-4D9B-8CA7-526238B7899D}">
      <dgm:prSet/>
      <dgm:spPr/>
      <dgm:t>
        <a:bodyPr/>
        <a:lstStyle/>
        <a:p>
          <a:endParaRPr lang="ru-RU"/>
        </a:p>
      </dgm:t>
    </dgm:pt>
    <dgm:pt modelId="{9DE45606-0BFB-467C-A7F1-F77814D73C8B}" type="pres">
      <dgm:prSet presAssocID="{C107043D-67C5-4036-BFCA-135BE1CDB6E1}" presName="Name0" presStyleCnt="0">
        <dgm:presLayoutVars>
          <dgm:dir/>
          <dgm:animLvl val="lvl"/>
          <dgm:resizeHandles val="exact"/>
        </dgm:presLayoutVars>
      </dgm:prSet>
      <dgm:spPr/>
    </dgm:pt>
    <dgm:pt modelId="{43C2853C-E6DE-4FEE-BDBF-E7AB5BB4A248}" type="pres">
      <dgm:prSet presAssocID="{A67C7E09-64AE-4D4F-8108-7C03438622EC}" presName="composite" presStyleCnt="0"/>
      <dgm:spPr/>
    </dgm:pt>
    <dgm:pt modelId="{3C5FEF24-5B48-4752-BBD2-139BBB4F6E88}" type="pres">
      <dgm:prSet presAssocID="{A67C7E09-64AE-4D4F-8108-7C03438622EC}" presName="parTx" presStyleLbl="alignNode1" presStyleIdx="0" presStyleCnt="2" custScaleX="112882" custScaleY="88761" custLinFactNeighborX="8037" custLinFactNeighborY="7104">
        <dgm:presLayoutVars>
          <dgm:chMax val="0"/>
          <dgm:chPref val="0"/>
          <dgm:bulletEnabled val="1"/>
        </dgm:presLayoutVars>
      </dgm:prSet>
      <dgm:spPr/>
    </dgm:pt>
    <dgm:pt modelId="{2927A872-6B7C-4BBE-8853-BA2F872AFF9A}" type="pres">
      <dgm:prSet presAssocID="{A67C7E09-64AE-4D4F-8108-7C03438622EC}" presName="desTx" presStyleLbl="alignAccFollowNode1" presStyleIdx="0" presStyleCnt="2" custScaleX="112882" custScaleY="93937" custLinFactNeighborX="8037" custLinFactNeighborY="1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73792-4F58-498D-8D52-20A50229AAEA}" type="pres">
      <dgm:prSet presAssocID="{8E369569-D14E-4B7F-8103-2304A91792DD}" presName="space" presStyleCnt="0"/>
      <dgm:spPr/>
    </dgm:pt>
    <dgm:pt modelId="{DE1FF31F-14D8-41F9-9458-981A329416CF}" type="pres">
      <dgm:prSet presAssocID="{C57BE358-C779-4DB6-A1FE-D269CC8F07EB}" presName="composite" presStyleCnt="0"/>
      <dgm:spPr/>
    </dgm:pt>
    <dgm:pt modelId="{2AE3B1D8-9CDD-4129-A9AC-C8EE84153669}" type="pres">
      <dgm:prSet presAssocID="{C57BE358-C779-4DB6-A1FE-D269CC8F07EB}" presName="parTx" presStyleLbl="alignNode1" presStyleIdx="1" presStyleCnt="2" custScaleX="112882" custScaleY="106856" custLinFactNeighborX="-1962" custLinFactNeighborY="2516">
        <dgm:presLayoutVars>
          <dgm:chMax val="0"/>
          <dgm:chPref val="0"/>
          <dgm:bulletEnabled val="1"/>
        </dgm:presLayoutVars>
      </dgm:prSet>
      <dgm:spPr/>
    </dgm:pt>
    <dgm:pt modelId="{0054D3AD-49BD-4E03-9CA9-95259B2EDAEA}" type="pres">
      <dgm:prSet presAssocID="{C57BE358-C779-4DB6-A1FE-D269CC8F07EB}" presName="desTx" presStyleLbl="alignAccFollowNode1" presStyleIdx="1" presStyleCnt="2" custScaleX="112882" custScaleY="93937" custLinFactNeighborX="-1962" custLinFactNeighborY="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44035D-B8D3-4DB4-8AB0-7F93B61436CE}" srcId="{A67C7E09-64AE-4D4F-8108-7C03438622EC}" destId="{C87D5EA7-4DEC-4518-A116-BC68E306C434}" srcOrd="0" destOrd="0" parTransId="{D9330311-7055-4512-BCB6-BAE1AD9860E0}" sibTransId="{55983095-9643-4701-A773-B2CB325AA3F3}"/>
    <dgm:cxn modelId="{7875C0C0-927E-41F9-897F-F1F04CFC1868}" srcId="{C57BE358-C779-4DB6-A1FE-D269CC8F07EB}" destId="{74AAC656-3168-4C26-8E3F-E03E1DF848B3}" srcOrd="0" destOrd="0" parTransId="{BB9A2E10-1800-483C-A536-7E5017F32106}" sibTransId="{4F3B9D83-014B-4877-B359-A03DBE5237C0}"/>
    <dgm:cxn modelId="{8050FEF0-B9C9-4699-8093-E5D7F8A87114}" srcId="{C107043D-67C5-4036-BFCA-135BE1CDB6E1}" destId="{C57BE358-C779-4DB6-A1FE-D269CC8F07EB}" srcOrd="1" destOrd="0" parTransId="{59C142E8-387B-4331-8D28-66F86121F99D}" sibTransId="{E4888A39-AD6A-4F65-B6CA-7F9BB72828B0}"/>
    <dgm:cxn modelId="{3DCA9226-2F07-4D9B-8CA7-526238B7899D}" srcId="{C57BE358-C779-4DB6-A1FE-D269CC8F07EB}" destId="{E7A65159-0C77-4E1B-BD35-F4194365F155}" srcOrd="1" destOrd="0" parTransId="{B94AAFB3-726E-400C-9867-3799452D4BAE}" sibTransId="{BEB59481-19F4-44E6-AA08-774D4E34CC0D}"/>
    <dgm:cxn modelId="{4EFF362F-02F1-4C15-AB24-0B553AF6B700}" type="presOf" srcId="{C57BE358-C779-4DB6-A1FE-D269CC8F07EB}" destId="{2AE3B1D8-9CDD-4129-A9AC-C8EE84153669}" srcOrd="0" destOrd="0" presId="urn:microsoft.com/office/officeart/2005/8/layout/hList1"/>
    <dgm:cxn modelId="{D9D30D80-B2BF-4612-9298-50195FFC1308}" srcId="{C107043D-67C5-4036-BFCA-135BE1CDB6E1}" destId="{A67C7E09-64AE-4D4F-8108-7C03438622EC}" srcOrd="0" destOrd="0" parTransId="{47608B9E-50C9-4ED5-A11D-0A7C1DFE152F}" sibTransId="{8E369569-D14E-4B7F-8103-2304A91792DD}"/>
    <dgm:cxn modelId="{81712B09-A8E9-4AD3-B2AA-528704008A3F}" type="presOf" srcId="{74AAC656-3168-4C26-8E3F-E03E1DF848B3}" destId="{0054D3AD-49BD-4E03-9CA9-95259B2EDAEA}" srcOrd="0" destOrd="0" presId="urn:microsoft.com/office/officeart/2005/8/layout/hList1"/>
    <dgm:cxn modelId="{8F8CB749-3A30-4F8F-AFDA-2098497FACE1}" type="presOf" srcId="{A67C7E09-64AE-4D4F-8108-7C03438622EC}" destId="{3C5FEF24-5B48-4752-BBD2-139BBB4F6E88}" srcOrd="0" destOrd="0" presId="urn:microsoft.com/office/officeart/2005/8/layout/hList1"/>
    <dgm:cxn modelId="{680E7D6F-750B-455A-8FA7-BE2423D1724B}" type="presOf" srcId="{C87D5EA7-4DEC-4518-A116-BC68E306C434}" destId="{2927A872-6B7C-4BBE-8853-BA2F872AFF9A}" srcOrd="0" destOrd="0" presId="urn:microsoft.com/office/officeart/2005/8/layout/hList1"/>
    <dgm:cxn modelId="{38DCFB8E-4C33-4628-8416-2A2D2F7AA765}" type="presOf" srcId="{C107043D-67C5-4036-BFCA-135BE1CDB6E1}" destId="{9DE45606-0BFB-467C-A7F1-F77814D73C8B}" srcOrd="0" destOrd="0" presId="urn:microsoft.com/office/officeart/2005/8/layout/hList1"/>
    <dgm:cxn modelId="{24F7133B-7915-45EA-A45E-E6DFE7D9DF32}" type="presOf" srcId="{E7A65159-0C77-4E1B-BD35-F4194365F155}" destId="{0054D3AD-49BD-4E03-9CA9-95259B2EDAEA}" srcOrd="0" destOrd="1" presId="urn:microsoft.com/office/officeart/2005/8/layout/hList1"/>
    <dgm:cxn modelId="{7C99A641-A4F2-4A7E-86BF-3DDD6218E788}" type="presParOf" srcId="{9DE45606-0BFB-467C-A7F1-F77814D73C8B}" destId="{43C2853C-E6DE-4FEE-BDBF-E7AB5BB4A248}" srcOrd="0" destOrd="0" presId="urn:microsoft.com/office/officeart/2005/8/layout/hList1"/>
    <dgm:cxn modelId="{7BAE722E-B5D3-4524-AD22-01155F0026CD}" type="presParOf" srcId="{43C2853C-E6DE-4FEE-BDBF-E7AB5BB4A248}" destId="{3C5FEF24-5B48-4752-BBD2-139BBB4F6E88}" srcOrd="0" destOrd="0" presId="urn:microsoft.com/office/officeart/2005/8/layout/hList1"/>
    <dgm:cxn modelId="{25832841-CAC3-4634-9AAB-1FD2AE1350D4}" type="presParOf" srcId="{43C2853C-E6DE-4FEE-BDBF-E7AB5BB4A248}" destId="{2927A872-6B7C-4BBE-8853-BA2F872AFF9A}" srcOrd="1" destOrd="0" presId="urn:microsoft.com/office/officeart/2005/8/layout/hList1"/>
    <dgm:cxn modelId="{14F87C86-98CB-4B50-8CE8-AE2A13F1772D}" type="presParOf" srcId="{9DE45606-0BFB-467C-A7F1-F77814D73C8B}" destId="{72E73792-4F58-498D-8D52-20A50229AAEA}" srcOrd="1" destOrd="0" presId="urn:microsoft.com/office/officeart/2005/8/layout/hList1"/>
    <dgm:cxn modelId="{BDD07EC3-AB4E-4654-96BA-3EA9BD989024}" type="presParOf" srcId="{9DE45606-0BFB-467C-A7F1-F77814D73C8B}" destId="{DE1FF31F-14D8-41F9-9458-981A329416CF}" srcOrd="2" destOrd="0" presId="urn:microsoft.com/office/officeart/2005/8/layout/hList1"/>
    <dgm:cxn modelId="{7018827C-F986-40C8-B693-DC0C61874A13}" type="presParOf" srcId="{DE1FF31F-14D8-41F9-9458-981A329416CF}" destId="{2AE3B1D8-9CDD-4129-A9AC-C8EE84153669}" srcOrd="0" destOrd="0" presId="urn:microsoft.com/office/officeart/2005/8/layout/hList1"/>
    <dgm:cxn modelId="{81C6509C-8AAD-45A5-ABCF-3EC30525B8B3}" type="presParOf" srcId="{DE1FF31F-14D8-41F9-9458-981A329416CF}" destId="{0054D3AD-49BD-4E03-9CA9-95259B2EDA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058C6-FF2F-4909-BD90-2DD529C5FEF0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C9E398-2C4F-48C5-863A-A3539D895D95}">
      <dgm:prSet phldrT="[Текст]"/>
      <dgm:spPr/>
      <dgm:t>
        <a:bodyPr/>
        <a:lstStyle/>
        <a:p>
          <a:r>
            <a:rPr lang="ru-RU" dirty="0" smtClean="0"/>
            <a:t>Примеры пластических материалов в природе:</a:t>
          </a:r>
          <a:endParaRPr lang="ru-RU" dirty="0"/>
        </a:p>
      </dgm:t>
    </dgm:pt>
    <dgm:pt modelId="{04554306-DC6B-4F5F-8CBA-D9D9B87ADE39}" type="parTrans" cxnId="{BEA65C91-D4F2-4729-8610-1422A43FF8F3}">
      <dgm:prSet/>
      <dgm:spPr/>
      <dgm:t>
        <a:bodyPr/>
        <a:lstStyle/>
        <a:p>
          <a:endParaRPr lang="ru-RU"/>
        </a:p>
      </dgm:t>
    </dgm:pt>
    <dgm:pt modelId="{CBFB342E-C67A-4BE2-BCE6-25153A4034D9}" type="sibTrans" cxnId="{BEA65C91-D4F2-4729-8610-1422A43FF8F3}">
      <dgm:prSet/>
      <dgm:spPr/>
      <dgm:t>
        <a:bodyPr/>
        <a:lstStyle/>
        <a:p>
          <a:endParaRPr lang="ru-RU"/>
        </a:p>
      </dgm:t>
    </dgm:pt>
    <dgm:pt modelId="{0684F86E-2637-43DE-948D-3F2790417785}">
      <dgm:prSet phldrT="[Текст]"/>
      <dgm:spPr/>
      <dgm:t>
        <a:bodyPr/>
        <a:lstStyle/>
        <a:p>
          <a:r>
            <a:rPr lang="ru-RU" dirty="0" smtClean="0"/>
            <a:t>асфальт</a:t>
          </a:r>
          <a:endParaRPr lang="ru-RU" dirty="0"/>
        </a:p>
      </dgm:t>
    </dgm:pt>
    <dgm:pt modelId="{CB5A67CA-6FC2-4A14-B25B-50B1339AA5BE}" type="parTrans" cxnId="{5AECBC80-8564-42CA-9A33-E0464ACD09DF}">
      <dgm:prSet/>
      <dgm:spPr/>
      <dgm:t>
        <a:bodyPr/>
        <a:lstStyle/>
        <a:p>
          <a:endParaRPr lang="ru-RU"/>
        </a:p>
      </dgm:t>
    </dgm:pt>
    <dgm:pt modelId="{9B37F939-6917-419B-9939-6970DF219127}" type="sibTrans" cxnId="{5AECBC80-8564-42CA-9A33-E0464ACD09DF}">
      <dgm:prSet/>
      <dgm:spPr/>
      <dgm:t>
        <a:bodyPr/>
        <a:lstStyle/>
        <a:p>
          <a:endParaRPr lang="ru-RU"/>
        </a:p>
      </dgm:t>
    </dgm:pt>
    <dgm:pt modelId="{079CA124-EDD7-44A5-9180-087E6A0DC571}">
      <dgm:prSet phldrT="[Текст]"/>
      <dgm:spPr/>
      <dgm:t>
        <a:bodyPr/>
        <a:lstStyle/>
        <a:p>
          <a:r>
            <a:rPr lang="ru-RU" dirty="0" smtClean="0"/>
            <a:t>битум</a:t>
          </a:r>
          <a:endParaRPr lang="ru-RU" dirty="0"/>
        </a:p>
      </dgm:t>
    </dgm:pt>
    <dgm:pt modelId="{09C717BC-1364-4744-BD54-0E2F75DE7A56}" type="parTrans" cxnId="{11C70E16-1E71-4F94-A457-20BD616F9A52}">
      <dgm:prSet/>
      <dgm:spPr/>
      <dgm:t>
        <a:bodyPr/>
        <a:lstStyle/>
        <a:p>
          <a:endParaRPr lang="ru-RU"/>
        </a:p>
      </dgm:t>
    </dgm:pt>
    <dgm:pt modelId="{4E01A9F2-7735-476D-A8FE-AE7B3AD311BC}" type="sibTrans" cxnId="{11C70E16-1E71-4F94-A457-20BD616F9A52}">
      <dgm:prSet/>
      <dgm:spPr/>
      <dgm:t>
        <a:bodyPr/>
        <a:lstStyle/>
        <a:p>
          <a:endParaRPr lang="ru-RU"/>
        </a:p>
      </dgm:t>
    </dgm:pt>
    <dgm:pt modelId="{B0FA2B2A-65D7-434D-B155-F79151132BCB}">
      <dgm:prSet phldrT="[Текст]"/>
      <dgm:spPr/>
      <dgm:t>
        <a:bodyPr/>
        <a:lstStyle/>
        <a:p>
          <a:r>
            <a:rPr lang="ru-RU" dirty="0" smtClean="0"/>
            <a:t>смола хвойных деревьев</a:t>
          </a:r>
          <a:endParaRPr lang="ru-RU" dirty="0"/>
        </a:p>
      </dgm:t>
    </dgm:pt>
    <dgm:pt modelId="{F9248BAD-CE2E-469F-846D-19EE708ABBC5}" type="parTrans" cxnId="{ACC50765-8F8D-4B23-8BB2-DF9CF6AE6663}">
      <dgm:prSet/>
      <dgm:spPr/>
      <dgm:t>
        <a:bodyPr/>
        <a:lstStyle/>
        <a:p>
          <a:endParaRPr lang="ru-RU"/>
        </a:p>
      </dgm:t>
    </dgm:pt>
    <dgm:pt modelId="{4988CE36-0281-4988-8E3A-52411DE51D65}" type="sibTrans" cxnId="{ACC50765-8F8D-4B23-8BB2-DF9CF6AE6663}">
      <dgm:prSet/>
      <dgm:spPr/>
      <dgm:t>
        <a:bodyPr/>
        <a:lstStyle/>
        <a:p>
          <a:endParaRPr lang="ru-RU"/>
        </a:p>
      </dgm:t>
    </dgm:pt>
    <dgm:pt modelId="{A4845546-D8E9-4DA9-BEEA-6AB21C2158F4}">
      <dgm:prSet/>
      <dgm:spPr/>
      <dgm:t>
        <a:bodyPr/>
        <a:lstStyle/>
        <a:p>
          <a:r>
            <a:rPr lang="ru-RU" dirty="0" smtClean="0"/>
            <a:t>копал</a:t>
          </a:r>
          <a:endParaRPr lang="ru-RU" dirty="0"/>
        </a:p>
      </dgm:t>
    </dgm:pt>
    <dgm:pt modelId="{191E439B-2168-4702-ABCA-1B22B4D10421}" type="parTrans" cxnId="{BB19EA74-C780-46D6-836F-A822AF5CD137}">
      <dgm:prSet/>
      <dgm:spPr/>
      <dgm:t>
        <a:bodyPr/>
        <a:lstStyle/>
        <a:p>
          <a:endParaRPr lang="ru-RU"/>
        </a:p>
      </dgm:t>
    </dgm:pt>
    <dgm:pt modelId="{A7CC857D-F982-4080-BB68-AF93EBB85DFC}" type="sibTrans" cxnId="{BB19EA74-C780-46D6-836F-A822AF5CD137}">
      <dgm:prSet/>
      <dgm:spPr/>
      <dgm:t>
        <a:bodyPr/>
        <a:lstStyle/>
        <a:p>
          <a:endParaRPr lang="ru-RU"/>
        </a:p>
      </dgm:t>
    </dgm:pt>
    <dgm:pt modelId="{450039B6-E583-416D-A752-270B259355CB}" type="pres">
      <dgm:prSet presAssocID="{3FA058C6-FF2F-4909-BD90-2DD529C5FE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C225F03-69FE-4489-8B8F-A91EFF1D0F5B}" type="pres">
      <dgm:prSet presAssocID="{6FC9E398-2C4F-48C5-863A-A3539D895D95}" presName="root" presStyleCnt="0">
        <dgm:presLayoutVars>
          <dgm:chMax/>
          <dgm:chPref val="4"/>
        </dgm:presLayoutVars>
      </dgm:prSet>
      <dgm:spPr/>
    </dgm:pt>
    <dgm:pt modelId="{ED6A88D2-378D-497A-8F83-3C1F8F1C358C}" type="pres">
      <dgm:prSet presAssocID="{6FC9E398-2C4F-48C5-863A-A3539D895D95}" presName="rootComposite" presStyleCnt="0">
        <dgm:presLayoutVars/>
      </dgm:prSet>
      <dgm:spPr/>
    </dgm:pt>
    <dgm:pt modelId="{B22018A3-96BA-4B82-8D85-C3F7C95310A5}" type="pres">
      <dgm:prSet presAssocID="{6FC9E398-2C4F-48C5-863A-A3539D895D95}" presName="rootText" presStyleLbl="node0" presStyleIdx="0" presStyleCnt="1" custScaleX="136237">
        <dgm:presLayoutVars>
          <dgm:chMax/>
          <dgm:chPref val="4"/>
        </dgm:presLayoutVars>
      </dgm:prSet>
      <dgm:spPr/>
    </dgm:pt>
    <dgm:pt modelId="{12E7651C-5AFE-4038-9839-9F90FC399E7E}" type="pres">
      <dgm:prSet presAssocID="{6FC9E398-2C4F-48C5-863A-A3539D895D95}" presName="childShape" presStyleCnt="0">
        <dgm:presLayoutVars>
          <dgm:chMax val="0"/>
          <dgm:chPref val="0"/>
        </dgm:presLayoutVars>
      </dgm:prSet>
      <dgm:spPr/>
    </dgm:pt>
    <dgm:pt modelId="{346E4DF5-B4F8-485A-87B5-9BB6FA346DDA}" type="pres">
      <dgm:prSet presAssocID="{0684F86E-2637-43DE-948D-3F2790417785}" presName="childComposite" presStyleCnt="0">
        <dgm:presLayoutVars>
          <dgm:chMax val="0"/>
          <dgm:chPref val="0"/>
        </dgm:presLayoutVars>
      </dgm:prSet>
      <dgm:spPr/>
    </dgm:pt>
    <dgm:pt modelId="{FD322E60-601A-497C-B031-930CC52D2F3C}" type="pres">
      <dgm:prSet presAssocID="{0684F86E-2637-43DE-948D-3F2790417785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5CEB66BB-A067-408D-8493-7BF63EA57E7E}" type="pres">
      <dgm:prSet presAssocID="{0684F86E-2637-43DE-948D-3F2790417785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096E6D1E-C21C-4192-A636-C7B075E78A8E}" type="pres">
      <dgm:prSet presAssocID="{079CA124-EDD7-44A5-9180-087E6A0DC571}" presName="childComposite" presStyleCnt="0">
        <dgm:presLayoutVars>
          <dgm:chMax val="0"/>
          <dgm:chPref val="0"/>
        </dgm:presLayoutVars>
      </dgm:prSet>
      <dgm:spPr/>
    </dgm:pt>
    <dgm:pt modelId="{04B10FFE-94FC-4EDF-9D3A-619312A12250}" type="pres">
      <dgm:prSet presAssocID="{079CA124-EDD7-44A5-9180-087E6A0DC571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8FFE16ED-233A-47E3-8330-C32ED2F54432}" type="pres">
      <dgm:prSet presAssocID="{079CA124-EDD7-44A5-9180-087E6A0DC571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CCF30BC6-CE96-46AC-8141-BBF750A823E7}" type="pres">
      <dgm:prSet presAssocID="{B0FA2B2A-65D7-434D-B155-F79151132BCB}" presName="childComposite" presStyleCnt="0">
        <dgm:presLayoutVars>
          <dgm:chMax val="0"/>
          <dgm:chPref val="0"/>
        </dgm:presLayoutVars>
      </dgm:prSet>
      <dgm:spPr/>
    </dgm:pt>
    <dgm:pt modelId="{1AE83B9E-836C-4426-9FF4-5063445B11E7}" type="pres">
      <dgm:prSet presAssocID="{B0FA2B2A-65D7-434D-B155-F79151132BCB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2BEF32-8988-4D52-95A7-E8D297FAC676}" type="pres">
      <dgm:prSet presAssocID="{B0FA2B2A-65D7-434D-B155-F79151132BC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32E113EF-A63B-4956-A2B1-AB4D74BB616F}" type="pres">
      <dgm:prSet presAssocID="{A4845546-D8E9-4DA9-BEEA-6AB21C2158F4}" presName="childComposite" presStyleCnt="0">
        <dgm:presLayoutVars>
          <dgm:chMax val="0"/>
          <dgm:chPref val="0"/>
        </dgm:presLayoutVars>
      </dgm:prSet>
      <dgm:spPr/>
    </dgm:pt>
    <dgm:pt modelId="{09E92CB7-2089-483F-A7B7-E745FC00222B}" type="pres">
      <dgm:prSet presAssocID="{A4845546-D8E9-4DA9-BEEA-6AB21C2158F4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FEA3FE8-6933-440D-92C9-9188C61EC072}" type="pres">
      <dgm:prSet presAssocID="{A4845546-D8E9-4DA9-BEEA-6AB21C2158F4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9DCEE2E-FF2A-4CEE-BBD0-EC1220103578}" type="presOf" srcId="{B0FA2B2A-65D7-434D-B155-F79151132BCB}" destId="{E02BEF32-8988-4D52-95A7-E8D297FAC676}" srcOrd="0" destOrd="0" presId="urn:microsoft.com/office/officeart/2008/layout/PictureAccentList"/>
    <dgm:cxn modelId="{BEA65C91-D4F2-4729-8610-1422A43FF8F3}" srcId="{3FA058C6-FF2F-4909-BD90-2DD529C5FEF0}" destId="{6FC9E398-2C4F-48C5-863A-A3539D895D95}" srcOrd="0" destOrd="0" parTransId="{04554306-DC6B-4F5F-8CBA-D9D9B87ADE39}" sibTransId="{CBFB342E-C67A-4BE2-BCE6-25153A4034D9}"/>
    <dgm:cxn modelId="{11C70E16-1E71-4F94-A457-20BD616F9A52}" srcId="{6FC9E398-2C4F-48C5-863A-A3539D895D95}" destId="{079CA124-EDD7-44A5-9180-087E6A0DC571}" srcOrd="1" destOrd="0" parTransId="{09C717BC-1364-4744-BD54-0E2F75DE7A56}" sibTransId="{4E01A9F2-7735-476D-A8FE-AE7B3AD311BC}"/>
    <dgm:cxn modelId="{ACC50765-8F8D-4B23-8BB2-DF9CF6AE6663}" srcId="{6FC9E398-2C4F-48C5-863A-A3539D895D95}" destId="{B0FA2B2A-65D7-434D-B155-F79151132BCB}" srcOrd="2" destOrd="0" parTransId="{F9248BAD-CE2E-469F-846D-19EE708ABBC5}" sibTransId="{4988CE36-0281-4988-8E3A-52411DE51D65}"/>
    <dgm:cxn modelId="{7E5A7BD1-C96C-4B0F-A933-81CD83B87421}" type="presOf" srcId="{3FA058C6-FF2F-4909-BD90-2DD529C5FEF0}" destId="{450039B6-E583-416D-A752-270B259355CB}" srcOrd="0" destOrd="0" presId="urn:microsoft.com/office/officeart/2008/layout/PictureAccentList"/>
    <dgm:cxn modelId="{55E576A9-4D55-4466-BB3F-F53A199F4C46}" type="presOf" srcId="{6FC9E398-2C4F-48C5-863A-A3539D895D95}" destId="{B22018A3-96BA-4B82-8D85-C3F7C95310A5}" srcOrd="0" destOrd="0" presId="urn:microsoft.com/office/officeart/2008/layout/PictureAccentList"/>
    <dgm:cxn modelId="{FA26F8BC-1C59-46C6-9BFA-A1A6C6E821BF}" type="presOf" srcId="{A4845546-D8E9-4DA9-BEEA-6AB21C2158F4}" destId="{4FEA3FE8-6933-440D-92C9-9188C61EC072}" srcOrd="0" destOrd="0" presId="urn:microsoft.com/office/officeart/2008/layout/PictureAccentList"/>
    <dgm:cxn modelId="{BB19EA74-C780-46D6-836F-A822AF5CD137}" srcId="{6FC9E398-2C4F-48C5-863A-A3539D895D95}" destId="{A4845546-D8E9-4DA9-BEEA-6AB21C2158F4}" srcOrd="3" destOrd="0" parTransId="{191E439B-2168-4702-ABCA-1B22B4D10421}" sibTransId="{A7CC857D-F982-4080-BB68-AF93EBB85DFC}"/>
    <dgm:cxn modelId="{FAD04E96-5931-4DB5-836F-D29C63799A9E}" type="presOf" srcId="{079CA124-EDD7-44A5-9180-087E6A0DC571}" destId="{8FFE16ED-233A-47E3-8330-C32ED2F54432}" srcOrd="0" destOrd="0" presId="urn:microsoft.com/office/officeart/2008/layout/PictureAccentList"/>
    <dgm:cxn modelId="{5AECBC80-8564-42CA-9A33-E0464ACD09DF}" srcId="{6FC9E398-2C4F-48C5-863A-A3539D895D95}" destId="{0684F86E-2637-43DE-948D-3F2790417785}" srcOrd="0" destOrd="0" parTransId="{CB5A67CA-6FC2-4A14-B25B-50B1339AA5BE}" sibTransId="{9B37F939-6917-419B-9939-6970DF219127}"/>
    <dgm:cxn modelId="{143ED7B6-EAF8-43F1-BA28-44DE786CC3D4}" type="presOf" srcId="{0684F86E-2637-43DE-948D-3F2790417785}" destId="{5CEB66BB-A067-408D-8493-7BF63EA57E7E}" srcOrd="0" destOrd="0" presId="urn:microsoft.com/office/officeart/2008/layout/PictureAccentList"/>
    <dgm:cxn modelId="{B6F0A02C-D75B-4BF9-99E6-9749098FE093}" type="presParOf" srcId="{450039B6-E583-416D-A752-270B259355CB}" destId="{AC225F03-69FE-4489-8B8F-A91EFF1D0F5B}" srcOrd="0" destOrd="0" presId="urn:microsoft.com/office/officeart/2008/layout/PictureAccentList"/>
    <dgm:cxn modelId="{CACA7F15-0753-45D4-99C1-75F4C4C12FD3}" type="presParOf" srcId="{AC225F03-69FE-4489-8B8F-A91EFF1D0F5B}" destId="{ED6A88D2-378D-497A-8F83-3C1F8F1C358C}" srcOrd="0" destOrd="0" presId="urn:microsoft.com/office/officeart/2008/layout/PictureAccentList"/>
    <dgm:cxn modelId="{A17ED1D3-9888-4181-8EE7-5D288ABC957C}" type="presParOf" srcId="{ED6A88D2-378D-497A-8F83-3C1F8F1C358C}" destId="{B22018A3-96BA-4B82-8D85-C3F7C95310A5}" srcOrd="0" destOrd="0" presId="urn:microsoft.com/office/officeart/2008/layout/PictureAccentList"/>
    <dgm:cxn modelId="{98BA9A14-7DBA-4E34-82EF-60FD330F8BDE}" type="presParOf" srcId="{AC225F03-69FE-4489-8B8F-A91EFF1D0F5B}" destId="{12E7651C-5AFE-4038-9839-9F90FC399E7E}" srcOrd="1" destOrd="0" presId="urn:microsoft.com/office/officeart/2008/layout/PictureAccentList"/>
    <dgm:cxn modelId="{9DEF862B-679E-48BD-9B3D-1D16D0201B06}" type="presParOf" srcId="{12E7651C-5AFE-4038-9839-9F90FC399E7E}" destId="{346E4DF5-B4F8-485A-87B5-9BB6FA346DDA}" srcOrd="0" destOrd="0" presId="urn:microsoft.com/office/officeart/2008/layout/PictureAccentList"/>
    <dgm:cxn modelId="{7C7F0CC6-6EF3-42BC-938A-07440CECD7C1}" type="presParOf" srcId="{346E4DF5-B4F8-485A-87B5-9BB6FA346DDA}" destId="{FD322E60-601A-497C-B031-930CC52D2F3C}" srcOrd="0" destOrd="0" presId="urn:microsoft.com/office/officeart/2008/layout/PictureAccentList"/>
    <dgm:cxn modelId="{CBA1853A-9B5E-41FC-AE49-D4F0A5839D3C}" type="presParOf" srcId="{346E4DF5-B4F8-485A-87B5-9BB6FA346DDA}" destId="{5CEB66BB-A067-408D-8493-7BF63EA57E7E}" srcOrd="1" destOrd="0" presId="urn:microsoft.com/office/officeart/2008/layout/PictureAccentList"/>
    <dgm:cxn modelId="{BB6843A6-1BCA-48B5-9427-B472FC530B11}" type="presParOf" srcId="{12E7651C-5AFE-4038-9839-9F90FC399E7E}" destId="{096E6D1E-C21C-4192-A636-C7B075E78A8E}" srcOrd="1" destOrd="0" presId="urn:microsoft.com/office/officeart/2008/layout/PictureAccentList"/>
    <dgm:cxn modelId="{3D86853C-BB12-4C40-AD9E-E3EE7D20FEA8}" type="presParOf" srcId="{096E6D1E-C21C-4192-A636-C7B075E78A8E}" destId="{04B10FFE-94FC-4EDF-9D3A-619312A12250}" srcOrd="0" destOrd="0" presId="urn:microsoft.com/office/officeart/2008/layout/PictureAccentList"/>
    <dgm:cxn modelId="{A1BAA639-9349-42D7-95D3-ABB4CC052566}" type="presParOf" srcId="{096E6D1E-C21C-4192-A636-C7B075E78A8E}" destId="{8FFE16ED-233A-47E3-8330-C32ED2F54432}" srcOrd="1" destOrd="0" presId="urn:microsoft.com/office/officeart/2008/layout/PictureAccentList"/>
    <dgm:cxn modelId="{964BD42C-B965-4D3A-95D6-1FB43BF3A0EC}" type="presParOf" srcId="{12E7651C-5AFE-4038-9839-9F90FC399E7E}" destId="{CCF30BC6-CE96-46AC-8141-BBF750A823E7}" srcOrd="2" destOrd="0" presId="urn:microsoft.com/office/officeart/2008/layout/PictureAccentList"/>
    <dgm:cxn modelId="{C0C95801-DC47-483F-8887-0B3B89B3C975}" type="presParOf" srcId="{CCF30BC6-CE96-46AC-8141-BBF750A823E7}" destId="{1AE83B9E-836C-4426-9FF4-5063445B11E7}" srcOrd="0" destOrd="0" presId="urn:microsoft.com/office/officeart/2008/layout/PictureAccentList"/>
    <dgm:cxn modelId="{6B85D800-AB25-4939-9806-56CAC03001E8}" type="presParOf" srcId="{CCF30BC6-CE96-46AC-8141-BBF750A823E7}" destId="{E02BEF32-8988-4D52-95A7-E8D297FAC676}" srcOrd="1" destOrd="0" presId="urn:microsoft.com/office/officeart/2008/layout/PictureAccentList"/>
    <dgm:cxn modelId="{F456803C-66B5-4B82-B6AD-058FFC8ABEFA}" type="presParOf" srcId="{12E7651C-5AFE-4038-9839-9F90FC399E7E}" destId="{32E113EF-A63B-4956-A2B1-AB4D74BB616F}" srcOrd="3" destOrd="0" presId="urn:microsoft.com/office/officeart/2008/layout/PictureAccentList"/>
    <dgm:cxn modelId="{B60973B9-B4D8-4D79-A73B-579EBF0C4087}" type="presParOf" srcId="{32E113EF-A63B-4956-A2B1-AB4D74BB616F}" destId="{09E92CB7-2089-483F-A7B7-E745FC00222B}" srcOrd="0" destOrd="0" presId="urn:microsoft.com/office/officeart/2008/layout/PictureAccentList"/>
    <dgm:cxn modelId="{711F8FC6-11A5-4B76-9976-B74C71EA11E3}" type="presParOf" srcId="{32E113EF-A63B-4956-A2B1-AB4D74BB616F}" destId="{4FEA3FE8-6933-440D-92C9-9188C61EC07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85572-828E-44F5-B143-79573ECBFA4F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</dgm:pt>
    <dgm:pt modelId="{825BDBD4-5673-433A-9D91-FCEB07D07452}">
      <dgm:prSet phldrT="[Текст]" custT="1"/>
      <dgm:spPr/>
      <dgm:t>
        <a:bodyPr/>
        <a:lstStyle/>
        <a:p>
          <a:r>
            <a:rPr lang="ru-RU" sz="3200" dirty="0" smtClean="0"/>
            <a:t>целлюлоза</a:t>
          </a:r>
          <a:endParaRPr lang="ru-RU" sz="3200" dirty="0"/>
        </a:p>
      </dgm:t>
    </dgm:pt>
    <dgm:pt modelId="{5491C828-3F26-4314-B765-39D3D22C4C8A}" type="parTrans" cxnId="{EDE5976F-C266-44FC-B384-F1262A630FA2}">
      <dgm:prSet/>
      <dgm:spPr/>
      <dgm:t>
        <a:bodyPr/>
        <a:lstStyle/>
        <a:p>
          <a:endParaRPr lang="ru-RU"/>
        </a:p>
      </dgm:t>
    </dgm:pt>
    <dgm:pt modelId="{E1F8191D-C630-4AA4-AF58-17D3A5DD6CB8}" type="sibTrans" cxnId="{EDE5976F-C266-44FC-B384-F1262A630FA2}">
      <dgm:prSet/>
      <dgm:spPr/>
      <dgm:t>
        <a:bodyPr/>
        <a:lstStyle/>
        <a:p>
          <a:endParaRPr lang="ru-RU"/>
        </a:p>
      </dgm:t>
    </dgm:pt>
    <dgm:pt modelId="{705CD508-A333-485D-9FD5-3D28BEA67895}">
      <dgm:prSet phldrT="[Текст]" custT="1"/>
      <dgm:spPr/>
      <dgm:t>
        <a:bodyPr/>
        <a:lstStyle/>
        <a:p>
          <a:r>
            <a:rPr lang="ru-RU" sz="2400" dirty="0" smtClean="0"/>
            <a:t>бумага, моющие средства и другие ценные материалы</a:t>
          </a:r>
          <a:endParaRPr lang="ru-RU" sz="2400" dirty="0"/>
        </a:p>
      </dgm:t>
    </dgm:pt>
    <dgm:pt modelId="{02EE9B59-C0D8-4099-A33F-F8D9FA10D746}" type="parTrans" cxnId="{B7EF16E5-11D8-499F-8C18-4C85E6EB60F3}">
      <dgm:prSet/>
      <dgm:spPr/>
      <dgm:t>
        <a:bodyPr/>
        <a:lstStyle/>
        <a:p>
          <a:endParaRPr lang="ru-RU"/>
        </a:p>
      </dgm:t>
    </dgm:pt>
    <dgm:pt modelId="{DDFA8940-37B2-4B94-AAC4-032EFFE780F9}" type="sibTrans" cxnId="{B7EF16E5-11D8-499F-8C18-4C85E6EB60F3}">
      <dgm:prSet/>
      <dgm:spPr/>
      <dgm:t>
        <a:bodyPr/>
        <a:lstStyle/>
        <a:p>
          <a:endParaRPr lang="ru-RU"/>
        </a:p>
      </dgm:t>
    </dgm:pt>
    <dgm:pt modelId="{9E8286FC-1B33-4638-95EC-F754257200FB}" type="pres">
      <dgm:prSet presAssocID="{76A85572-828E-44F5-B143-79573ECBFA4F}" presName="Name0" presStyleCnt="0">
        <dgm:presLayoutVars>
          <dgm:dir/>
          <dgm:resizeHandles val="exact"/>
        </dgm:presLayoutVars>
      </dgm:prSet>
      <dgm:spPr/>
    </dgm:pt>
    <dgm:pt modelId="{A18813EA-3EE4-4BE5-BDC7-1CD2BA1261E3}" type="pres">
      <dgm:prSet presAssocID="{825BDBD4-5673-433A-9D91-FCEB07D07452}" presName="node" presStyleLbl="node1" presStyleIdx="0" presStyleCnt="2" custScaleX="60329" custScaleY="39420">
        <dgm:presLayoutVars>
          <dgm:bulletEnabled val="1"/>
        </dgm:presLayoutVars>
      </dgm:prSet>
      <dgm:spPr/>
    </dgm:pt>
    <dgm:pt modelId="{9AB2DAEA-A3F0-4AB7-A127-97A303558AEE}" type="pres">
      <dgm:prSet presAssocID="{E1F8191D-C630-4AA4-AF58-17D3A5DD6CB8}" presName="sibTrans" presStyleLbl="sibTrans2D1" presStyleIdx="0" presStyleCnt="1"/>
      <dgm:spPr/>
    </dgm:pt>
    <dgm:pt modelId="{0B762601-0C44-453F-8A98-A61382BB58F8}" type="pres">
      <dgm:prSet presAssocID="{E1F8191D-C630-4AA4-AF58-17D3A5DD6CB8}" presName="connectorText" presStyleLbl="sibTrans2D1" presStyleIdx="0" presStyleCnt="1"/>
      <dgm:spPr/>
    </dgm:pt>
    <dgm:pt modelId="{0DD38FFF-4790-4382-9F6F-9B5D406AC868}" type="pres">
      <dgm:prSet presAssocID="{705CD508-A333-485D-9FD5-3D28BEA67895}" presName="node" presStyleLbl="node1" presStyleIdx="1" presStyleCnt="2" custScaleY="62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F946EE-F279-4103-A6CE-D71A9946062E}" type="presOf" srcId="{825BDBD4-5673-433A-9D91-FCEB07D07452}" destId="{A18813EA-3EE4-4BE5-BDC7-1CD2BA1261E3}" srcOrd="0" destOrd="0" presId="urn:microsoft.com/office/officeart/2005/8/layout/process1"/>
    <dgm:cxn modelId="{0DFC4295-2A7F-4A75-B900-C01D354C6AB9}" type="presOf" srcId="{E1F8191D-C630-4AA4-AF58-17D3A5DD6CB8}" destId="{0B762601-0C44-453F-8A98-A61382BB58F8}" srcOrd="1" destOrd="0" presId="urn:microsoft.com/office/officeart/2005/8/layout/process1"/>
    <dgm:cxn modelId="{D1DE9151-F4F5-4A0C-B840-0BBCBA581963}" type="presOf" srcId="{76A85572-828E-44F5-B143-79573ECBFA4F}" destId="{9E8286FC-1B33-4638-95EC-F754257200FB}" srcOrd="0" destOrd="0" presId="urn:microsoft.com/office/officeart/2005/8/layout/process1"/>
    <dgm:cxn modelId="{D8D7F4A4-4A86-46A8-996C-237FF2BCA769}" type="presOf" srcId="{E1F8191D-C630-4AA4-AF58-17D3A5DD6CB8}" destId="{9AB2DAEA-A3F0-4AB7-A127-97A303558AEE}" srcOrd="0" destOrd="0" presId="urn:microsoft.com/office/officeart/2005/8/layout/process1"/>
    <dgm:cxn modelId="{444C0C6C-4363-40F2-8112-5AFB8F981F25}" type="presOf" srcId="{705CD508-A333-485D-9FD5-3D28BEA67895}" destId="{0DD38FFF-4790-4382-9F6F-9B5D406AC868}" srcOrd="0" destOrd="0" presId="urn:microsoft.com/office/officeart/2005/8/layout/process1"/>
    <dgm:cxn modelId="{B7EF16E5-11D8-499F-8C18-4C85E6EB60F3}" srcId="{76A85572-828E-44F5-B143-79573ECBFA4F}" destId="{705CD508-A333-485D-9FD5-3D28BEA67895}" srcOrd="1" destOrd="0" parTransId="{02EE9B59-C0D8-4099-A33F-F8D9FA10D746}" sibTransId="{DDFA8940-37B2-4B94-AAC4-032EFFE780F9}"/>
    <dgm:cxn modelId="{EDE5976F-C266-44FC-B384-F1262A630FA2}" srcId="{76A85572-828E-44F5-B143-79573ECBFA4F}" destId="{825BDBD4-5673-433A-9D91-FCEB07D07452}" srcOrd="0" destOrd="0" parTransId="{5491C828-3F26-4314-B765-39D3D22C4C8A}" sibTransId="{E1F8191D-C630-4AA4-AF58-17D3A5DD6CB8}"/>
    <dgm:cxn modelId="{20DFB64F-1742-4F14-B19C-2F0C25617EB4}" type="presParOf" srcId="{9E8286FC-1B33-4638-95EC-F754257200FB}" destId="{A18813EA-3EE4-4BE5-BDC7-1CD2BA1261E3}" srcOrd="0" destOrd="0" presId="urn:microsoft.com/office/officeart/2005/8/layout/process1"/>
    <dgm:cxn modelId="{A5E70593-51F5-4C9E-8066-5A6C85D687CC}" type="presParOf" srcId="{9E8286FC-1B33-4638-95EC-F754257200FB}" destId="{9AB2DAEA-A3F0-4AB7-A127-97A303558AEE}" srcOrd="1" destOrd="0" presId="urn:microsoft.com/office/officeart/2005/8/layout/process1"/>
    <dgm:cxn modelId="{DFFB9A8B-4D1A-4667-AF5C-3E51385F6CCC}" type="presParOf" srcId="{9AB2DAEA-A3F0-4AB7-A127-97A303558AEE}" destId="{0B762601-0C44-453F-8A98-A61382BB58F8}" srcOrd="0" destOrd="0" presId="urn:microsoft.com/office/officeart/2005/8/layout/process1"/>
    <dgm:cxn modelId="{3080C4B5-7CD8-499A-BB54-CDFD707B43C1}" type="presParOf" srcId="{9E8286FC-1B33-4638-95EC-F754257200FB}" destId="{0DD38FFF-4790-4382-9F6F-9B5D406AC8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A85572-828E-44F5-B143-79573ECBFA4F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825BDBD4-5673-433A-9D91-FCEB07D07452}">
      <dgm:prSet phldrT="[Текст]" custT="1"/>
      <dgm:spPr/>
      <dgm:t>
        <a:bodyPr/>
        <a:lstStyle/>
        <a:p>
          <a:r>
            <a:rPr lang="ru-RU" sz="3200" dirty="0" smtClean="0"/>
            <a:t>каучук</a:t>
          </a:r>
          <a:endParaRPr lang="ru-RU" sz="3200" dirty="0"/>
        </a:p>
      </dgm:t>
    </dgm:pt>
    <dgm:pt modelId="{5491C828-3F26-4314-B765-39D3D22C4C8A}" type="parTrans" cxnId="{EDE5976F-C266-44FC-B384-F1262A630FA2}">
      <dgm:prSet/>
      <dgm:spPr/>
      <dgm:t>
        <a:bodyPr/>
        <a:lstStyle/>
        <a:p>
          <a:endParaRPr lang="ru-RU"/>
        </a:p>
      </dgm:t>
    </dgm:pt>
    <dgm:pt modelId="{E1F8191D-C630-4AA4-AF58-17D3A5DD6CB8}" type="sibTrans" cxnId="{EDE5976F-C266-44FC-B384-F1262A630FA2}">
      <dgm:prSet/>
      <dgm:spPr/>
      <dgm:t>
        <a:bodyPr/>
        <a:lstStyle/>
        <a:p>
          <a:endParaRPr lang="ru-RU"/>
        </a:p>
      </dgm:t>
    </dgm:pt>
    <dgm:pt modelId="{705CD508-A333-485D-9FD5-3D28BEA67895}">
      <dgm:prSet phldrT="[Текст]" custT="1"/>
      <dgm:spPr/>
      <dgm:t>
        <a:bodyPr/>
        <a:lstStyle/>
        <a:p>
          <a:r>
            <a:rPr lang="ru-RU" sz="2400" dirty="0" smtClean="0"/>
            <a:t>резина и изолирующие материалы</a:t>
          </a:r>
          <a:endParaRPr lang="ru-RU" sz="2400" dirty="0"/>
        </a:p>
      </dgm:t>
    </dgm:pt>
    <dgm:pt modelId="{02EE9B59-C0D8-4099-A33F-F8D9FA10D746}" type="parTrans" cxnId="{B7EF16E5-11D8-499F-8C18-4C85E6EB60F3}">
      <dgm:prSet/>
      <dgm:spPr/>
      <dgm:t>
        <a:bodyPr/>
        <a:lstStyle/>
        <a:p>
          <a:endParaRPr lang="ru-RU"/>
        </a:p>
      </dgm:t>
    </dgm:pt>
    <dgm:pt modelId="{DDFA8940-37B2-4B94-AAC4-032EFFE780F9}" type="sibTrans" cxnId="{B7EF16E5-11D8-499F-8C18-4C85E6EB60F3}">
      <dgm:prSet/>
      <dgm:spPr/>
      <dgm:t>
        <a:bodyPr/>
        <a:lstStyle/>
        <a:p>
          <a:endParaRPr lang="ru-RU"/>
        </a:p>
      </dgm:t>
    </dgm:pt>
    <dgm:pt modelId="{9E8286FC-1B33-4638-95EC-F754257200FB}" type="pres">
      <dgm:prSet presAssocID="{76A85572-828E-44F5-B143-79573ECBFA4F}" presName="Name0" presStyleCnt="0">
        <dgm:presLayoutVars>
          <dgm:dir/>
          <dgm:resizeHandles val="exact"/>
        </dgm:presLayoutVars>
      </dgm:prSet>
      <dgm:spPr/>
    </dgm:pt>
    <dgm:pt modelId="{A18813EA-3EE4-4BE5-BDC7-1CD2BA1261E3}" type="pres">
      <dgm:prSet presAssocID="{825BDBD4-5673-433A-9D91-FCEB07D07452}" presName="node" presStyleLbl="node1" presStyleIdx="0" presStyleCnt="2" custScaleX="60948" custScaleY="36509" custLinFactNeighborX="-4738" custLinFactNeighborY="-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2DAEA-A3F0-4AB7-A127-97A303558AEE}" type="pres">
      <dgm:prSet presAssocID="{E1F8191D-C630-4AA4-AF58-17D3A5DD6CB8}" presName="sibTrans" presStyleLbl="sibTrans2D1" presStyleIdx="0" presStyleCnt="1"/>
      <dgm:spPr/>
    </dgm:pt>
    <dgm:pt modelId="{0B762601-0C44-453F-8A98-A61382BB58F8}" type="pres">
      <dgm:prSet presAssocID="{E1F8191D-C630-4AA4-AF58-17D3A5DD6CB8}" presName="connectorText" presStyleLbl="sibTrans2D1" presStyleIdx="0" presStyleCnt="1"/>
      <dgm:spPr/>
    </dgm:pt>
    <dgm:pt modelId="{0DD38FFF-4790-4382-9F6F-9B5D406AC868}" type="pres">
      <dgm:prSet presAssocID="{705CD508-A333-485D-9FD5-3D28BEA67895}" presName="node" presStyleLbl="node1" presStyleIdx="1" presStyleCnt="2" custScaleY="53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F16E5-11D8-499F-8C18-4C85E6EB60F3}" srcId="{76A85572-828E-44F5-B143-79573ECBFA4F}" destId="{705CD508-A333-485D-9FD5-3D28BEA67895}" srcOrd="1" destOrd="0" parTransId="{02EE9B59-C0D8-4099-A33F-F8D9FA10D746}" sibTransId="{DDFA8940-37B2-4B94-AAC4-032EFFE780F9}"/>
    <dgm:cxn modelId="{3E73FEF6-82AC-4D10-BE69-FDA845203314}" type="presOf" srcId="{705CD508-A333-485D-9FD5-3D28BEA67895}" destId="{0DD38FFF-4790-4382-9F6F-9B5D406AC868}" srcOrd="0" destOrd="0" presId="urn:microsoft.com/office/officeart/2005/8/layout/process1"/>
    <dgm:cxn modelId="{EDE5976F-C266-44FC-B384-F1262A630FA2}" srcId="{76A85572-828E-44F5-B143-79573ECBFA4F}" destId="{825BDBD4-5673-433A-9D91-FCEB07D07452}" srcOrd="0" destOrd="0" parTransId="{5491C828-3F26-4314-B765-39D3D22C4C8A}" sibTransId="{E1F8191D-C630-4AA4-AF58-17D3A5DD6CB8}"/>
    <dgm:cxn modelId="{B001FBCE-2607-4D78-BC7B-ADD44F3AB377}" type="presOf" srcId="{E1F8191D-C630-4AA4-AF58-17D3A5DD6CB8}" destId="{9AB2DAEA-A3F0-4AB7-A127-97A303558AEE}" srcOrd="0" destOrd="0" presId="urn:microsoft.com/office/officeart/2005/8/layout/process1"/>
    <dgm:cxn modelId="{5465CBD5-7220-4B8A-8003-878A55297D30}" type="presOf" srcId="{E1F8191D-C630-4AA4-AF58-17D3A5DD6CB8}" destId="{0B762601-0C44-453F-8A98-A61382BB58F8}" srcOrd="1" destOrd="0" presId="urn:microsoft.com/office/officeart/2005/8/layout/process1"/>
    <dgm:cxn modelId="{26EFAEDF-4FDF-4D79-AE34-249CC6589C79}" type="presOf" srcId="{825BDBD4-5673-433A-9D91-FCEB07D07452}" destId="{A18813EA-3EE4-4BE5-BDC7-1CD2BA1261E3}" srcOrd="0" destOrd="0" presId="urn:microsoft.com/office/officeart/2005/8/layout/process1"/>
    <dgm:cxn modelId="{A8C3DCFD-2AA4-4174-9E78-2FFFC3B18968}" type="presOf" srcId="{76A85572-828E-44F5-B143-79573ECBFA4F}" destId="{9E8286FC-1B33-4638-95EC-F754257200FB}" srcOrd="0" destOrd="0" presId="urn:microsoft.com/office/officeart/2005/8/layout/process1"/>
    <dgm:cxn modelId="{3645D65A-482C-4966-98D5-901BEB6CBBD4}" type="presParOf" srcId="{9E8286FC-1B33-4638-95EC-F754257200FB}" destId="{A18813EA-3EE4-4BE5-BDC7-1CD2BA1261E3}" srcOrd="0" destOrd="0" presId="urn:microsoft.com/office/officeart/2005/8/layout/process1"/>
    <dgm:cxn modelId="{FA521307-2A1A-4563-A9DF-A6E92774E34B}" type="presParOf" srcId="{9E8286FC-1B33-4638-95EC-F754257200FB}" destId="{9AB2DAEA-A3F0-4AB7-A127-97A303558AEE}" srcOrd="1" destOrd="0" presId="urn:microsoft.com/office/officeart/2005/8/layout/process1"/>
    <dgm:cxn modelId="{343E04D0-8848-4812-98BA-0F0EBAEAE0F7}" type="presParOf" srcId="{9AB2DAEA-A3F0-4AB7-A127-97A303558AEE}" destId="{0B762601-0C44-453F-8A98-A61382BB58F8}" srcOrd="0" destOrd="0" presId="urn:microsoft.com/office/officeart/2005/8/layout/process1"/>
    <dgm:cxn modelId="{2DB635AF-F2B9-4499-98C1-75CF6D3A9688}" type="presParOf" srcId="{9E8286FC-1B33-4638-95EC-F754257200FB}" destId="{0DD38FFF-4790-4382-9F6F-9B5D406AC8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A85572-828E-44F5-B143-79573ECBFA4F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825BDBD4-5673-433A-9D91-FCEB07D0745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канифоль</a:t>
          </a:r>
        </a:p>
      </dgm:t>
    </dgm:pt>
    <dgm:pt modelId="{5491C828-3F26-4314-B765-39D3D22C4C8A}" type="parTrans" cxnId="{EDE5976F-C266-44FC-B384-F1262A630FA2}">
      <dgm:prSet/>
      <dgm:spPr/>
      <dgm:t>
        <a:bodyPr/>
        <a:lstStyle/>
        <a:p>
          <a:endParaRPr lang="ru-RU"/>
        </a:p>
      </dgm:t>
    </dgm:pt>
    <dgm:pt modelId="{E1F8191D-C630-4AA4-AF58-17D3A5DD6CB8}" type="sibTrans" cxnId="{EDE5976F-C266-44FC-B384-F1262A630FA2}">
      <dgm:prSet/>
      <dgm:spPr/>
      <dgm:t>
        <a:bodyPr/>
        <a:lstStyle/>
        <a:p>
          <a:endParaRPr lang="ru-RU"/>
        </a:p>
      </dgm:t>
    </dgm:pt>
    <dgm:pt modelId="{705CD508-A333-485D-9FD5-3D28BEA67895}">
      <dgm:prSet phldrT="[Текст]" custT="1"/>
      <dgm:spPr/>
      <dgm:t>
        <a:bodyPr/>
        <a:lstStyle/>
        <a:p>
          <a:r>
            <a:rPr lang="ru-RU" sz="2400" dirty="0" smtClean="0"/>
            <a:t>становится более прочной и устойчивой к действию растворителей</a:t>
          </a:r>
          <a:endParaRPr lang="ru-RU" sz="2400" dirty="0"/>
        </a:p>
      </dgm:t>
    </dgm:pt>
    <dgm:pt modelId="{02EE9B59-C0D8-4099-A33F-F8D9FA10D746}" type="parTrans" cxnId="{B7EF16E5-11D8-499F-8C18-4C85E6EB60F3}">
      <dgm:prSet/>
      <dgm:spPr/>
      <dgm:t>
        <a:bodyPr/>
        <a:lstStyle/>
        <a:p>
          <a:endParaRPr lang="ru-RU"/>
        </a:p>
      </dgm:t>
    </dgm:pt>
    <dgm:pt modelId="{DDFA8940-37B2-4B94-AAC4-032EFFE780F9}" type="sibTrans" cxnId="{B7EF16E5-11D8-499F-8C18-4C85E6EB60F3}">
      <dgm:prSet/>
      <dgm:spPr/>
      <dgm:t>
        <a:bodyPr/>
        <a:lstStyle/>
        <a:p>
          <a:endParaRPr lang="ru-RU"/>
        </a:p>
      </dgm:t>
    </dgm:pt>
    <dgm:pt modelId="{9E8286FC-1B33-4638-95EC-F754257200FB}" type="pres">
      <dgm:prSet presAssocID="{76A85572-828E-44F5-B143-79573ECBFA4F}" presName="Name0" presStyleCnt="0">
        <dgm:presLayoutVars>
          <dgm:dir/>
          <dgm:resizeHandles val="exact"/>
        </dgm:presLayoutVars>
      </dgm:prSet>
      <dgm:spPr/>
    </dgm:pt>
    <dgm:pt modelId="{A18813EA-3EE4-4BE5-BDC7-1CD2BA1261E3}" type="pres">
      <dgm:prSet presAssocID="{825BDBD4-5673-433A-9D91-FCEB07D07452}" presName="node" presStyleLbl="node1" presStyleIdx="0" presStyleCnt="2" custScaleX="62453" custScaleY="42136" custLinFactNeighborX="-9390" custLinFactNeighborY="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2DAEA-A3F0-4AB7-A127-97A303558AEE}" type="pres">
      <dgm:prSet presAssocID="{E1F8191D-C630-4AA4-AF58-17D3A5DD6CB8}" presName="sibTrans" presStyleLbl="sibTrans2D1" presStyleIdx="0" presStyleCnt="1"/>
      <dgm:spPr/>
    </dgm:pt>
    <dgm:pt modelId="{0B762601-0C44-453F-8A98-A61382BB58F8}" type="pres">
      <dgm:prSet presAssocID="{E1F8191D-C630-4AA4-AF58-17D3A5DD6CB8}" presName="connectorText" presStyleLbl="sibTrans2D1" presStyleIdx="0" presStyleCnt="1"/>
      <dgm:spPr/>
    </dgm:pt>
    <dgm:pt modelId="{0DD38FFF-4790-4382-9F6F-9B5D406AC868}" type="pres">
      <dgm:prSet presAssocID="{705CD508-A333-485D-9FD5-3D28BEA67895}" presName="node" presStyleLbl="node1" presStyleIdx="1" presStyleCnt="2" custScaleY="57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1C675-76B8-451C-BA79-3DC5E6A23F41}" type="presOf" srcId="{825BDBD4-5673-433A-9D91-FCEB07D07452}" destId="{A18813EA-3EE4-4BE5-BDC7-1CD2BA1261E3}" srcOrd="0" destOrd="0" presId="urn:microsoft.com/office/officeart/2005/8/layout/process1"/>
    <dgm:cxn modelId="{A4C40028-A449-47F2-B468-B2AF96AAD1C9}" type="presOf" srcId="{E1F8191D-C630-4AA4-AF58-17D3A5DD6CB8}" destId="{9AB2DAEA-A3F0-4AB7-A127-97A303558AEE}" srcOrd="0" destOrd="0" presId="urn:microsoft.com/office/officeart/2005/8/layout/process1"/>
    <dgm:cxn modelId="{74C1F2C2-BF02-4D69-A045-401F4587F9D8}" type="presOf" srcId="{705CD508-A333-485D-9FD5-3D28BEA67895}" destId="{0DD38FFF-4790-4382-9F6F-9B5D406AC868}" srcOrd="0" destOrd="0" presId="urn:microsoft.com/office/officeart/2005/8/layout/process1"/>
    <dgm:cxn modelId="{6F95D472-A1F4-4EAB-AFA1-E9571A3A2CD0}" type="presOf" srcId="{76A85572-828E-44F5-B143-79573ECBFA4F}" destId="{9E8286FC-1B33-4638-95EC-F754257200FB}" srcOrd="0" destOrd="0" presId="urn:microsoft.com/office/officeart/2005/8/layout/process1"/>
    <dgm:cxn modelId="{A9044070-9225-478D-A5B4-F02435E13FCD}" type="presOf" srcId="{E1F8191D-C630-4AA4-AF58-17D3A5DD6CB8}" destId="{0B762601-0C44-453F-8A98-A61382BB58F8}" srcOrd="1" destOrd="0" presId="urn:microsoft.com/office/officeart/2005/8/layout/process1"/>
    <dgm:cxn modelId="{B7EF16E5-11D8-499F-8C18-4C85E6EB60F3}" srcId="{76A85572-828E-44F5-B143-79573ECBFA4F}" destId="{705CD508-A333-485D-9FD5-3D28BEA67895}" srcOrd="1" destOrd="0" parTransId="{02EE9B59-C0D8-4099-A33F-F8D9FA10D746}" sibTransId="{DDFA8940-37B2-4B94-AAC4-032EFFE780F9}"/>
    <dgm:cxn modelId="{EDE5976F-C266-44FC-B384-F1262A630FA2}" srcId="{76A85572-828E-44F5-B143-79573ECBFA4F}" destId="{825BDBD4-5673-433A-9D91-FCEB07D07452}" srcOrd="0" destOrd="0" parTransId="{5491C828-3F26-4314-B765-39D3D22C4C8A}" sibTransId="{E1F8191D-C630-4AA4-AF58-17D3A5DD6CB8}"/>
    <dgm:cxn modelId="{8AF3C989-86A4-45BE-A898-4312D3158828}" type="presParOf" srcId="{9E8286FC-1B33-4638-95EC-F754257200FB}" destId="{A18813EA-3EE4-4BE5-BDC7-1CD2BA1261E3}" srcOrd="0" destOrd="0" presId="urn:microsoft.com/office/officeart/2005/8/layout/process1"/>
    <dgm:cxn modelId="{D9B49C0D-8C05-47A4-9659-2D4F8CDC6D76}" type="presParOf" srcId="{9E8286FC-1B33-4638-95EC-F754257200FB}" destId="{9AB2DAEA-A3F0-4AB7-A127-97A303558AEE}" srcOrd="1" destOrd="0" presId="urn:microsoft.com/office/officeart/2005/8/layout/process1"/>
    <dgm:cxn modelId="{8E88D0BA-F573-4EEF-8748-BBC786655C73}" type="presParOf" srcId="{9AB2DAEA-A3F0-4AB7-A127-97A303558AEE}" destId="{0B762601-0C44-453F-8A98-A61382BB58F8}" srcOrd="0" destOrd="0" presId="urn:microsoft.com/office/officeart/2005/8/layout/process1"/>
    <dgm:cxn modelId="{8878D561-4B82-4C8F-9257-0B7D536172F3}" type="presParOf" srcId="{9E8286FC-1B33-4638-95EC-F754257200FB}" destId="{0DD38FFF-4790-4382-9F6F-9B5D406AC8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09402C-6C03-4D3A-B392-35B3CD52377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9372D11-710E-4766-B293-271ECA4826DD}">
      <dgm:prSet phldrT="[Текст]" custT="1"/>
      <dgm:spPr/>
      <dgm:t>
        <a:bodyPr/>
        <a:lstStyle/>
        <a:p>
          <a:r>
            <a:rPr lang="ru-RU" sz="3600" dirty="0" smtClean="0"/>
            <a:t>мономер</a:t>
          </a:r>
          <a:endParaRPr lang="ru-RU" sz="3600" dirty="0"/>
        </a:p>
      </dgm:t>
    </dgm:pt>
    <dgm:pt modelId="{7E921F3B-FC3D-480E-B28A-9D17BB03264B}" type="parTrans" cxnId="{9B0218DE-781C-4CE2-A2C5-DECB6622B602}">
      <dgm:prSet/>
      <dgm:spPr/>
      <dgm:t>
        <a:bodyPr/>
        <a:lstStyle/>
        <a:p>
          <a:endParaRPr lang="ru-RU"/>
        </a:p>
      </dgm:t>
    </dgm:pt>
    <dgm:pt modelId="{F784B066-9704-4EC8-BDB5-8CFE98EA2299}" type="sibTrans" cxnId="{9B0218DE-781C-4CE2-A2C5-DECB6622B602}">
      <dgm:prSet/>
      <dgm:spPr/>
      <dgm:t>
        <a:bodyPr/>
        <a:lstStyle/>
        <a:p>
          <a:endParaRPr lang="ru-RU"/>
        </a:p>
      </dgm:t>
    </dgm:pt>
    <dgm:pt modelId="{A383C674-8AC6-4B17-8B3E-4DC2F708FF94}">
      <dgm:prSet phldrT="[Текст]" custT="1"/>
      <dgm:spPr/>
      <dgm:t>
        <a:bodyPr/>
        <a:lstStyle/>
        <a:p>
          <a:r>
            <a:rPr lang="ru-RU" sz="3600" dirty="0" smtClean="0"/>
            <a:t>полимер</a:t>
          </a:r>
          <a:endParaRPr lang="ru-RU" sz="3600" dirty="0"/>
        </a:p>
      </dgm:t>
    </dgm:pt>
    <dgm:pt modelId="{2131FC44-CF22-428B-A482-55F0A41FF086}" type="parTrans" cxnId="{5D7786E7-E7AE-4B65-AA04-3C60266C9011}">
      <dgm:prSet/>
      <dgm:spPr/>
      <dgm:t>
        <a:bodyPr/>
        <a:lstStyle/>
        <a:p>
          <a:endParaRPr lang="ru-RU"/>
        </a:p>
      </dgm:t>
    </dgm:pt>
    <dgm:pt modelId="{BCF260A1-ECF6-49E3-873D-B2FCAB6A410A}" type="sibTrans" cxnId="{5D7786E7-E7AE-4B65-AA04-3C60266C9011}">
      <dgm:prSet/>
      <dgm:spPr/>
      <dgm:t>
        <a:bodyPr/>
        <a:lstStyle/>
        <a:p>
          <a:endParaRPr lang="ru-RU"/>
        </a:p>
      </dgm:t>
    </dgm:pt>
    <dgm:pt modelId="{D76065DB-4B93-4FDD-BB8E-D2AA7C6450C0}">
      <dgm:prSet phldrT="[Текст]" custT="1"/>
      <dgm:spPr/>
      <dgm:t>
        <a:bodyPr/>
        <a:lstStyle/>
        <a:p>
          <a:r>
            <a:rPr lang="ru-RU" sz="2000" dirty="0" smtClean="0"/>
            <a:t>прядение, отливание, пресс или формирование в готовое изделие</a:t>
          </a:r>
          <a:endParaRPr lang="ru-RU" sz="2000" dirty="0"/>
        </a:p>
      </dgm:t>
    </dgm:pt>
    <dgm:pt modelId="{CBB5ADE7-B194-41E8-ADEE-ACAE221A0362}" type="parTrans" cxnId="{82305CFB-76CB-420F-95D4-E0C13DDE58C2}">
      <dgm:prSet/>
      <dgm:spPr/>
      <dgm:t>
        <a:bodyPr/>
        <a:lstStyle/>
        <a:p>
          <a:endParaRPr lang="ru-RU"/>
        </a:p>
      </dgm:t>
    </dgm:pt>
    <dgm:pt modelId="{C114AA97-2776-4B27-BAF7-CD855656BC07}" type="sibTrans" cxnId="{82305CFB-76CB-420F-95D4-E0C13DDE58C2}">
      <dgm:prSet/>
      <dgm:spPr/>
      <dgm:t>
        <a:bodyPr/>
        <a:lstStyle/>
        <a:p>
          <a:endParaRPr lang="ru-RU"/>
        </a:p>
      </dgm:t>
    </dgm:pt>
    <dgm:pt modelId="{48C64336-2C23-4A86-8963-A59E7C35A6BC}" type="pres">
      <dgm:prSet presAssocID="{BF09402C-6C03-4D3A-B392-35B3CD52377C}" presName="rootnode" presStyleCnt="0">
        <dgm:presLayoutVars>
          <dgm:chMax/>
          <dgm:chPref/>
          <dgm:dir/>
          <dgm:animLvl val="lvl"/>
        </dgm:presLayoutVars>
      </dgm:prSet>
      <dgm:spPr/>
    </dgm:pt>
    <dgm:pt modelId="{ACEF5B0F-5DB8-4331-9495-EA3127F4199C}" type="pres">
      <dgm:prSet presAssocID="{39372D11-710E-4766-B293-271ECA4826DD}" presName="composite" presStyleCnt="0"/>
      <dgm:spPr/>
    </dgm:pt>
    <dgm:pt modelId="{6FB74C32-31BB-47B1-B0AF-6F6143EDF679}" type="pres">
      <dgm:prSet presAssocID="{39372D11-710E-4766-B293-271ECA4826DD}" presName="bentUpArrow1" presStyleLbl="alignImgPlace1" presStyleIdx="0" presStyleCnt="2" custLinFactNeighborX="-30539" custLinFactNeighborY="-30757"/>
      <dgm:spPr/>
    </dgm:pt>
    <dgm:pt modelId="{1CF83B63-D3E0-4735-A87A-540F44766C63}" type="pres">
      <dgm:prSet presAssocID="{39372D11-710E-4766-B293-271ECA4826DD}" presName="ParentText" presStyleLbl="node1" presStyleIdx="0" presStyleCnt="3" custScaleX="167892" custScaleY="58609" custLinFactNeighborX="-5631" custLinFactNeighborY="-14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CF288-B41D-4F50-959B-EFC53A1B2445}" type="pres">
      <dgm:prSet presAssocID="{39372D11-710E-4766-B293-271ECA4826D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292D1-53E8-4F5F-8F7D-82EDBF0D2186}" type="pres">
      <dgm:prSet presAssocID="{F784B066-9704-4EC8-BDB5-8CFE98EA2299}" presName="sibTrans" presStyleCnt="0"/>
      <dgm:spPr/>
    </dgm:pt>
    <dgm:pt modelId="{422B4624-076D-4A09-BB07-0F06DE619BD2}" type="pres">
      <dgm:prSet presAssocID="{A383C674-8AC6-4B17-8B3E-4DC2F708FF94}" presName="composite" presStyleCnt="0"/>
      <dgm:spPr/>
    </dgm:pt>
    <dgm:pt modelId="{2D48D3BB-D14B-47E6-8874-53CB65D07C20}" type="pres">
      <dgm:prSet presAssocID="{A383C674-8AC6-4B17-8B3E-4DC2F708FF94}" presName="bentUpArrow1" presStyleLbl="alignImgPlace1" presStyleIdx="1" presStyleCnt="2" custLinFactNeighborX="-22871" custLinFactNeighborY="-36172"/>
      <dgm:spPr/>
    </dgm:pt>
    <dgm:pt modelId="{23C56690-80A0-496D-B240-87F39A16AEC3}" type="pres">
      <dgm:prSet presAssocID="{A383C674-8AC6-4B17-8B3E-4DC2F708FF94}" presName="ParentText" presStyleLbl="node1" presStyleIdx="1" presStyleCnt="3" custScaleX="172024" custScaleY="60390" custLinFactNeighborX="-1730" custLinFactNeighborY="-10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DBB64-155D-4EE2-967B-60E6CD5D62C4}" type="pres">
      <dgm:prSet presAssocID="{A383C674-8AC6-4B17-8B3E-4DC2F708FF9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D3692-58CE-476E-9F93-75A58B278F94}" type="pres">
      <dgm:prSet presAssocID="{BCF260A1-ECF6-49E3-873D-B2FCAB6A410A}" presName="sibTrans" presStyleCnt="0"/>
      <dgm:spPr/>
    </dgm:pt>
    <dgm:pt modelId="{20900B26-4351-47DE-AB5E-36BC5A779DE2}" type="pres">
      <dgm:prSet presAssocID="{D76065DB-4B93-4FDD-BB8E-D2AA7C6450C0}" presName="composite" presStyleCnt="0"/>
      <dgm:spPr/>
    </dgm:pt>
    <dgm:pt modelId="{AA40B1E7-4E39-4999-985D-7CCAAB63E780}" type="pres">
      <dgm:prSet presAssocID="{D76065DB-4B93-4FDD-BB8E-D2AA7C6450C0}" presName="ParentText" presStyleLbl="node1" presStyleIdx="2" presStyleCnt="3" custScaleX="222177" custLinFactNeighborX="5989" custLinFactNeighborY="-267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8A9A3-DA2A-4CE1-984F-52BD2EF16471}" type="presOf" srcId="{A383C674-8AC6-4B17-8B3E-4DC2F708FF94}" destId="{23C56690-80A0-496D-B240-87F39A16AEC3}" srcOrd="0" destOrd="0" presId="urn:microsoft.com/office/officeart/2005/8/layout/StepDownProcess"/>
    <dgm:cxn modelId="{5D7786E7-E7AE-4B65-AA04-3C60266C9011}" srcId="{BF09402C-6C03-4D3A-B392-35B3CD52377C}" destId="{A383C674-8AC6-4B17-8B3E-4DC2F708FF94}" srcOrd="1" destOrd="0" parTransId="{2131FC44-CF22-428B-A482-55F0A41FF086}" sibTransId="{BCF260A1-ECF6-49E3-873D-B2FCAB6A410A}"/>
    <dgm:cxn modelId="{82305CFB-76CB-420F-95D4-E0C13DDE58C2}" srcId="{BF09402C-6C03-4D3A-B392-35B3CD52377C}" destId="{D76065DB-4B93-4FDD-BB8E-D2AA7C6450C0}" srcOrd="2" destOrd="0" parTransId="{CBB5ADE7-B194-41E8-ADEE-ACAE221A0362}" sibTransId="{C114AA97-2776-4B27-BAF7-CD855656BC07}"/>
    <dgm:cxn modelId="{AC9D423A-2B70-436A-919D-E9551F6E7777}" type="presOf" srcId="{39372D11-710E-4766-B293-271ECA4826DD}" destId="{1CF83B63-D3E0-4735-A87A-540F44766C63}" srcOrd="0" destOrd="0" presId="urn:microsoft.com/office/officeart/2005/8/layout/StepDownProcess"/>
    <dgm:cxn modelId="{9B0218DE-781C-4CE2-A2C5-DECB6622B602}" srcId="{BF09402C-6C03-4D3A-B392-35B3CD52377C}" destId="{39372D11-710E-4766-B293-271ECA4826DD}" srcOrd="0" destOrd="0" parTransId="{7E921F3B-FC3D-480E-B28A-9D17BB03264B}" sibTransId="{F784B066-9704-4EC8-BDB5-8CFE98EA2299}"/>
    <dgm:cxn modelId="{D3FD6F80-EFA8-40D3-9F30-F316B6B0E0F7}" type="presOf" srcId="{D76065DB-4B93-4FDD-BB8E-D2AA7C6450C0}" destId="{AA40B1E7-4E39-4999-985D-7CCAAB63E780}" srcOrd="0" destOrd="0" presId="urn:microsoft.com/office/officeart/2005/8/layout/StepDownProcess"/>
    <dgm:cxn modelId="{782A5ACA-B54E-4DB4-99DF-B989834585E1}" type="presOf" srcId="{BF09402C-6C03-4D3A-B392-35B3CD52377C}" destId="{48C64336-2C23-4A86-8963-A59E7C35A6BC}" srcOrd="0" destOrd="0" presId="urn:microsoft.com/office/officeart/2005/8/layout/StepDownProcess"/>
    <dgm:cxn modelId="{7E65D44B-21C4-4575-BEEA-2A0F9444B069}" type="presParOf" srcId="{48C64336-2C23-4A86-8963-A59E7C35A6BC}" destId="{ACEF5B0F-5DB8-4331-9495-EA3127F4199C}" srcOrd="0" destOrd="0" presId="urn:microsoft.com/office/officeart/2005/8/layout/StepDownProcess"/>
    <dgm:cxn modelId="{4D367DFF-BE96-4F29-833C-50D046D99CEE}" type="presParOf" srcId="{ACEF5B0F-5DB8-4331-9495-EA3127F4199C}" destId="{6FB74C32-31BB-47B1-B0AF-6F6143EDF679}" srcOrd="0" destOrd="0" presId="urn:microsoft.com/office/officeart/2005/8/layout/StepDownProcess"/>
    <dgm:cxn modelId="{7B5F02E8-1A8F-4A94-A0DE-E1558D7F80ED}" type="presParOf" srcId="{ACEF5B0F-5DB8-4331-9495-EA3127F4199C}" destId="{1CF83B63-D3E0-4735-A87A-540F44766C63}" srcOrd="1" destOrd="0" presId="urn:microsoft.com/office/officeart/2005/8/layout/StepDownProcess"/>
    <dgm:cxn modelId="{C36F2DB9-2481-4BA5-B17B-FFAE2E99A19E}" type="presParOf" srcId="{ACEF5B0F-5DB8-4331-9495-EA3127F4199C}" destId="{4EDCF288-B41D-4F50-959B-EFC53A1B2445}" srcOrd="2" destOrd="0" presId="urn:microsoft.com/office/officeart/2005/8/layout/StepDownProcess"/>
    <dgm:cxn modelId="{BFF07C24-AB48-42EA-A550-90082513EE78}" type="presParOf" srcId="{48C64336-2C23-4A86-8963-A59E7C35A6BC}" destId="{BA4292D1-53E8-4F5F-8F7D-82EDBF0D2186}" srcOrd="1" destOrd="0" presId="urn:microsoft.com/office/officeart/2005/8/layout/StepDownProcess"/>
    <dgm:cxn modelId="{BF49ACC6-BC46-43E8-AC51-B3B06CB9C74A}" type="presParOf" srcId="{48C64336-2C23-4A86-8963-A59E7C35A6BC}" destId="{422B4624-076D-4A09-BB07-0F06DE619BD2}" srcOrd="2" destOrd="0" presId="urn:microsoft.com/office/officeart/2005/8/layout/StepDownProcess"/>
    <dgm:cxn modelId="{F5CBAD4C-A256-4137-87CB-879B093D43D7}" type="presParOf" srcId="{422B4624-076D-4A09-BB07-0F06DE619BD2}" destId="{2D48D3BB-D14B-47E6-8874-53CB65D07C20}" srcOrd="0" destOrd="0" presId="urn:microsoft.com/office/officeart/2005/8/layout/StepDownProcess"/>
    <dgm:cxn modelId="{04634AC8-40C9-4644-9F6F-AB99D6482E2D}" type="presParOf" srcId="{422B4624-076D-4A09-BB07-0F06DE619BD2}" destId="{23C56690-80A0-496D-B240-87F39A16AEC3}" srcOrd="1" destOrd="0" presId="urn:microsoft.com/office/officeart/2005/8/layout/StepDownProcess"/>
    <dgm:cxn modelId="{16CEAF34-D250-4C4E-9262-AD6131388A72}" type="presParOf" srcId="{422B4624-076D-4A09-BB07-0F06DE619BD2}" destId="{268DBB64-155D-4EE2-967B-60E6CD5D62C4}" srcOrd="2" destOrd="0" presId="urn:microsoft.com/office/officeart/2005/8/layout/StepDownProcess"/>
    <dgm:cxn modelId="{E6701A7E-A9B7-4950-8C4E-FCA6DB53CA6E}" type="presParOf" srcId="{48C64336-2C23-4A86-8963-A59E7C35A6BC}" destId="{3CAD3692-58CE-476E-9F93-75A58B278F94}" srcOrd="3" destOrd="0" presId="urn:microsoft.com/office/officeart/2005/8/layout/StepDownProcess"/>
    <dgm:cxn modelId="{9F284DD1-953B-4DC5-BF1E-D7716412E6AA}" type="presParOf" srcId="{48C64336-2C23-4A86-8963-A59E7C35A6BC}" destId="{20900B26-4351-47DE-AB5E-36BC5A779DE2}" srcOrd="4" destOrd="0" presId="urn:microsoft.com/office/officeart/2005/8/layout/StepDownProcess"/>
    <dgm:cxn modelId="{5CE6A249-AFA8-4AB7-B664-69382DD155B1}" type="presParOf" srcId="{20900B26-4351-47DE-AB5E-36BC5A779DE2}" destId="{AA40B1E7-4E39-4999-985D-7CCAAB63E78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44C401-54C9-40AB-95F0-5141B63ABA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B635C8-625E-4A67-B9BE-12586279773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dirty="0" smtClean="0">
              <a:effectLst/>
            </a:rPr>
            <a:t>Полимеризация:</a:t>
          </a:r>
          <a:endParaRPr lang="ru-RU" sz="4400" dirty="0" smtClean="0"/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dirty="0" smtClean="0"/>
            <a:t>«Полимер» - много (поли-) + часть (</a:t>
          </a:r>
          <a:r>
            <a:rPr lang="ru-RU" sz="2800" i="1" dirty="0" err="1" smtClean="0"/>
            <a:t>мерос</a:t>
          </a:r>
          <a:r>
            <a:rPr lang="ru-RU" sz="2800" i="1" dirty="0" smtClean="0"/>
            <a:t>)</a:t>
          </a:r>
          <a:endParaRPr lang="ru-RU" sz="2800" dirty="0"/>
        </a:p>
      </dgm:t>
    </dgm:pt>
    <dgm:pt modelId="{DCAB12F4-7764-45AE-BB94-68BA090CA601}" type="parTrans" cxnId="{4A0B6AF2-F712-4ADE-A48A-90534D1CB584}">
      <dgm:prSet/>
      <dgm:spPr/>
      <dgm:t>
        <a:bodyPr/>
        <a:lstStyle/>
        <a:p>
          <a:endParaRPr lang="ru-RU"/>
        </a:p>
      </dgm:t>
    </dgm:pt>
    <dgm:pt modelId="{0ED7E2D2-E669-426A-B24C-DEB73CC15FBA}" type="sibTrans" cxnId="{4A0B6AF2-F712-4ADE-A48A-90534D1CB584}">
      <dgm:prSet/>
      <dgm:spPr/>
      <dgm:t>
        <a:bodyPr/>
        <a:lstStyle/>
        <a:p>
          <a:endParaRPr lang="ru-RU"/>
        </a:p>
      </dgm:t>
    </dgm:pt>
    <dgm:pt modelId="{1582AE6C-D71D-44C9-B9D7-0C9BFA595E7D}">
      <dgm:prSet phldrT="[Текст]"/>
      <dgm:spPr/>
      <dgm:t>
        <a:bodyPr/>
        <a:lstStyle/>
        <a:p>
          <a:r>
            <a:rPr lang="ru-RU" dirty="0" smtClean="0"/>
            <a:t>присоединительная</a:t>
          </a:r>
          <a:endParaRPr lang="ru-RU" dirty="0"/>
        </a:p>
      </dgm:t>
    </dgm:pt>
    <dgm:pt modelId="{B1405D25-2D95-43FE-B0C0-3DE554934791}" type="parTrans" cxnId="{C132EDAC-3584-4C2A-9DF6-6BA758A7DEFA}">
      <dgm:prSet/>
      <dgm:spPr/>
      <dgm:t>
        <a:bodyPr/>
        <a:lstStyle/>
        <a:p>
          <a:endParaRPr lang="ru-RU"/>
        </a:p>
      </dgm:t>
    </dgm:pt>
    <dgm:pt modelId="{60A869AB-66E6-4A01-919E-1B18C4457F34}" type="sibTrans" cxnId="{C132EDAC-3584-4C2A-9DF6-6BA758A7DEFA}">
      <dgm:prSet/>
      <dgm:spPr/>
      <dgm:t>
        <a:bodyPr/>
        <a:lstStyle/>
        <a:p>
          <a:endParaRPr lang="ru-RU"/>
        </a:p>
      </dgm:t>
    </dgm:pt>
    <dgm:pt modelId="{B567D261-BE07-47A2-99F7-3F51433CBD1F}">
      <dgm:prSet phldrT="[Текст]"/>
      <dgm:spPr/>
      <dgm:t>
        <a:bodyPr/>
        <a:lstStyle/>
        <a:p>
          <a:r>
            <a:rPr lang="ru-RU" dirty="0" smtClean="0"/>
            <a:t>поликонденсация</a:t>
          </a:r>
          <a:endParaRPr lang="ru-RU" dirty="0"/>
        </a:p>
      </dgm:t>
    </dgm:pt>
    <dgm:pt modelId="{FC1C4CB2-7741-4C44-A7FC-3EB0846B64BB}" type="parTrans" cxnId="{EE1C154F-CAF1-43B9-9CB1-E109863EBB3A}">
      <dgm:prSet/>
      <dgm:spPr/>
      <dgm:t>
        <a:bodyPr/>
        <a:lstStyle/>
        <a:p>
          <a:endParaRPr lang="ru-RU"/>
        </a:p>
      </dgm:t>
    </dgm:pt>
    <dgm:pt modelId="{F5DCAC21-A1F4-487A-8BE1-1280A80D7A2E}" type="sibTrans" cxnId="{EE1C154F-CAF1-43B9-9CB1-E109863EBB3A}">
      <dgm:prSet/>
      <dgm:spPr/>
      <dgm:t>
        <a:bodyPr/>
        <a:lstStyle/>
        <a:p>
          <a:endParaRPr lang="ru-RU"/>
        </a:p>
      </dgm:t>
    </dgm:pt>
    <dgm:pt modelId="{EDAF8D5D-170E-49A3-BC8A-E7B176BA6626}" type="pres">
      <dgm:prSet presAssocID="{AF44C401-54C9-40AB-95F0-5141B63ABA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A54795-D081-4CB7-B916-6A9FEDE687D8}" type="pres">
      <dgm:prSet presAssocID="{75B635C8-625E-4A67-B9BE-12586279773D}" presName="hierRoot1" presStyleCnt="0">
        <dgm:presLayoutVars>
          <dgm:hierBranch val="init"/>
        </dgm:presLayoutVars>
      </dgm:prSet>
      <dgm:spPr/>
    </dgm:pt>
    <dgm:pt modelId="{C7297DF4-8B65-4244-BBF1-86F4FA12779E}" type="pres">
      <dgm:prSet presAssocID="{75B635C8-625E-4A67-B9BE-12586279773D}" presName="rootComposite1" presStyleCnt="0"/>
      <dgm:spPr/>
    </dgm:pt>
    <dgm:pt modelId="{B6D422F1-8101-4A2D-ACDD-AA4E3592995F}" type="pres">
      <dgm:prSet presAssocID="{75B635C8-625E-4A67-B9BE-12586279773D}" presName="rootText1" presStyleLbl="node0" presStyleIdx="0" presStyleCnt="1" custScaleX="240691" custScaleY="73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9D427-935D-411B-B8C5-B6D2CFBB558B}" type="pres">
      <dgm:prSet presAssocID="{75B635C8-625E-4A67-B9BE-12586279773D}" presName="rootConnector1" presStyleLbl="node1" presStyleIdx="0" presStyleCnt="0"/>
      <dgm:spPr/>
    </dgm:pt>
    <dgm:pt modelId="{42B898D4-0DAA-403C-8D01-2DBC50AB8D39}" type="pres">
      <dgm:prSet presAssocID="{75B635C8-625E-4A67-B9BE-12586279773D}" presName="hierChild2" presStyleCnt="0"/>
      <dgm:spPr/>
    </dgm:pt>
    <dgm:pt modelId="{7C66E8B8-90DF-4516-A2E4-1D7EA976A1A8}" type="pres">
      <dgm:prSet presAssocID="{B1405D25-2D95-43FE-B0C0-3DE554934791}" presName="Name37" presStyleLbl="parChTrans1D2" presStyleIdx="0" presStyleCnt="2"/>
      <dgm:spPr/>
    </dgm:pt>
    <dgm:pt modelId="{CF68CCD8-620E-44F6-AAAD-CC477E9597F6}" type="pres">
      <dgm:prSet presAssocID="{1582AE6C-D71D-44C9-B9D7-0C9BFA595E7D}" presName="hierRoot2" presStyleCnt="0">
        <dgm:presLayoutVars>
          <dgm:hierBranch val="init"/>
        </dgm:presLayoutVars>
      </dgm:prSet>
      <dgm:spPr/>
    </dgm:pt>
    <dgm:pt modelId="{60451755-810A-488B-82DC-36EBC669AE67}" type="pres">
      <dgm:prSet presAssocID="{1582AE6C-D71D-44C9-B9D7-0C9BFA595E7D}" presName="rootComposite" presStyleCnt="0"/>
      <dgm:spPr/>
    </dgm:pt>
    <dgm:pt modelId="{70F86D5F-FE0B-4251-A2E6-41987D3E337F}" type="pres">
      <dgm:prSet presAssocID="{1582AE6C-D71D-44C9-B9D7-0C9BFA595E7D}" presName="rootText" presStyleLbl="node2" presStyleIdx="0" presStyleCnt="2" custScaleY="39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A2286F-8A5B-433A-985A-30B6000BB275}" type="pres">
      <dgm:prSet presAssocID="{1582AE6C-D71D-44C9-B9D7-0C9BFA595E7D}" presName="rootConnector" presStyleLbl="node2" presStyleIdx="0" presStyleCnt="2"/>
      <dgm:spPr/>
    </dgm:pt>
    <dgm:pt modelId="{EFE9CD37-6315-48A6-9DBD-F2A58D1F8FF9}" type="pres">
      <dgm:prSet presAssocID="{1582AE6C-D71D-44C9-B9D7-0C9BFA595E7D}" presName="hierChild4" presStyleCnt="0"/>
      <dgm:spPr/>
    </dgm:pt>
    <dgm:pt modelId="{6200D2F8-420E-4AD0-B6B0-BE00C5EBF1AA}" type="pres">
      <dgm:prSet presAssocID="{1582AE6C-D71D-44C9-B9D7-0C9BFA595E7D}" presName="hierChild5" presStyleCnt="0"/>
      <dgm:spPr/>
    </dgm:pt>
    <dgm:pt modelId="{360C3630-069D-464E-87B0-5EA9DCB58466}" type="pres">
      <dgm:prSet presAssocID="{FC1C4CB2-7741-4C44-A7FC-3EB0846B64BB}" presName="Name37" presStyleLbl="parChTrans1D2" presStyleIdx="1" presStyleCnt="2"/>
      <dgm:spPr/>
    </dgm:pt>
    <dgm:pt modelId="{F6DE3870-8997-443A-B717-4765C69CB2A2}" type="pres">
      <dgm:prSet presAssocID="{B567D261-BE07-47A2-99F7-3F51433CBD1F}" presName="hierRoot2" presStyleCnt="0">
        <dgm:presLayoutVars>
          <dgm:hierBranch val="init"/>
        </dgm:presLayoutVars>
      </dgm:prSet>
      <dgm:spPr/>
    </dgm:pt>
    <dgm:pt modelId="{B70281A6-FAFD-4586-AAC5-1C31DE008DE1}" type="pres">
      <dgm:prSet presAssocID="{B567D261-BE07-47A2-99F7-3F51433CBD1F}" presName="rootComposite" presStyleCnt="0"/>
      <dgm:spPr/>
    </dgm:pt>
    <dgm:pt modelId="{DE45FECA-CCEE-42FF-95D6-5BD9FF27F25C}" type="pres">
      <dgm:prSet presAssocID="{B567D261-BE07-47A2-99F7-3F51433CBD1F}" presName="rootText" presStyleLbl="node2" presStyleIdx="1" presStyleCnt="2" custScaleY="402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03CC77-6477-488E-8BB8-7BE4D111CAE0}" type="pres">
      <dgm:prSet presAssocID="{B567D261-BE07-47A2-99F7-3F51433CBD1F}" presName="rootConnector" presStyleLbl="node2" presStyleIdx="1" presStyleCnt="2"/>
      <dgm:spPr/>
    </dgm:pt>
    <dgm:pt modelId="{0EB9C837-BFB6-4B3A-B143-005E91908712}" type="pres">
      <dgm:prSet presAssocID="{B567D261-BE07-47A2-99F7-3F51433CBD1F}" presName="hierChild4" presStyleCnt="0"/>
      <dgm:spPr/>
    </dgm:pt>
    <dgm:pt modelId="{39786371-B359-4D05-9BA8-3510A118C04A}" type="pres">
      <dgm:prSet presAssocID="{B567D261-BE07-47A2-99F7-3F51433CBD1F}" presName="hierChild5" presStyleCnt="0"/>
      <dgm:spPr/>
    </dgm:pt>
    <dgm:pt modelId="{CDBD5B2F-855F-404B-982B-BA71AC0D4C3A}" type="pres">
      <dgm:prSet presAssocID="{75B635C8-625E-4A67-B9BE-12586279773D}" presName="hierChild3" presStyleCnt="0"/>
      <dgm:spPr/>
    </dgm:pt>
  </dgm:ptLst>
  <dgm:cxnLst>
    <dgm:cxn modelId="{3D0F4EA6-69F0-4432-BFED-5B24DE711ACA}" type="presOf" srcId="{FC1C4CB2-7741-4C44-A7FC-3EB0846B64BB}" destId="{360C3630-069D-464E-87B0-5EA9DCB58466}" srcOrd="0" destOrd="0" presId="urn:microsoft.com/office/officeart/2005/8/layout/orgChart1"/>
    <dgm:cxn modelId="{A1E67897-7A37-4F9B-AA6F-FDF878464E76}" type="presOf" srcId="{B567D261-BE07-47A2-99F7-3F51433CBD1F}" destId="{6103CC77-6477-488E-8BB8-7BE4D111CAE0}" srcOrd="1" destOrd="0" presId="urn:microsoft.com/office/officeart/2005/8/layout/orgChart1"/>
    <dgm:cxn modelId="{9D61B6BF-4C7B-4456-9886-AD10BB8DF112}" type="presOf" srcId="{1582AE6C-D71D-44C9-B9D7-0C9BFA595E7D}" destId="{C3A2286F-8A5B-433A-985A-30B6000BB275}" srcOrd="1" destOrd="0" presId="urn:microsoft.com/office/officeart/2005/8/layout/orgChart1"/>
    <dgm:cxn modelId="{EE1C154F-CAF1-43B9-9CB1-E109863EBB3A}" srcId="{75B635C8-625E-4A67-B9BE-12586279773D}" destId="{B567D261-BE07-47A2-99F7-3F51433CBD1F}" srcOrd="1" destOrd="0" parTransId="{FC1C4CB2-7741-4C44-A7FC-3EB0846B64BB}" sibTransId="{F5DCAC21-A1F4-487A-8BE1-1280A80D7A2E}"/>
    <dgm:cxn modelId="{4A0B6AF2-F712-4ADE-A48A-90534D1CB584}" srcId="{AF44C401-54C9-40AB-95F0-5141B63ABAFC}" destId="{75B635C8-625E-4A67-B9BE-12586279773D}" srcOrd="0" destOrd="0" parTransId="{DCAB12F4-7764-45AE-BB94-68BA090CA601}" sibTransId="{0ED7E2D2-E669-426A-B24C-DEB73CC15FBA}"/>
    <dgm:cxn modelId="{5EF41344-F624-49AB-A328-FFCD228EA803}" type="presOf" srcId="{75B635C8-625E-4A67-B9BE-12586279773D}" destId="{B6D422F1-8101-4A2D-ACDD-AA4E3592995F}" srcOrd="0" destOrd="0" presId="urn:microsoft.com/office/officeart/2005/8/layout/orgChart1"/>
    <dgm:cxn modelId="{B608087A-E0B6-4735-9BBC-F9F9B38AF0B6}" type="presOf" srcId="{AF44C401-54C9-40AB-95F0-5141B63ABAFC}" destId="{EDAF8D5D-170E-49A3-BC8A-E7B176BA6626}" srcOrd="0" destOrd="0" presId="urn:microsoft.com/office/officeart/2005/8/layout/orgChart1"/>
    <dgm:cxn modelId="{094D481B-BCDE-4EC4-BFAA-05B9C4802537}" type="presOf" srcId="{B1405D25-2D95-43FE-B0C0-3DE554934791}" destId="{7C66E8B8-90DF-4516-A2E4-1D7EA976A1A8}" srcOrd="0" destOrd="0" presId="urn:microsoft.com/office/officeart/2005/8/layout/orgChart1"/>
    <dgm:cxn modelId="{6CBD3BBF-C3A6-438C-86E6-9065F69D655B}" type="presOf" srcId="{B567D261-BE07-47A2-99F7-3F51433CBD1F}" destId="{DE45FECA-CCEE-42FF-95D6-5BD9FF27F25C}" srcOrd="0" destOrd="0" presId="urn:microsoft.com/office/officeart/2005/8/layout/orgChart1"/>
    <dgm:cxn modelId="{624899D2-0839-4E3D-A8A1-2F9CE28D6818}" type="presOf" srcId="{75B635C8-625E-4A67-B9BE-12586279773D}" destId="{0809D427-935D-411B-B8C5-B6D2CFBB558B}" srcOrd="1" destOrd="0" presId="urn:microsoft.com/office/officeart/2005/8/layout/orgChart1"/>
    <dgm:cxn modelId="{C132EDAC-3584-4C2A-9DF6-6BA758A7DEFA}" srcId="{75B635C8-625E-4A67-B9BE-12586279773D}" destId="{1582AE6C-D71D-44C9-B9D7-0C9BFA595E7D}" srcOrd="0" destOrd="0" parTransId="{B1405D25-2D95-43FE-B0C0-3DE554934791}" sibTransId="{60A869AB-66E6-4A01-919E-1B18C4457F34}"/>
    <dgm:cxn modelId="{5F13114E-B123-4F9E-B6CF-745AA5720C3E}" type="presOf" srcId="{1582AE6C-D71D-44C9-B9D7-0C9BFA595E7D}" destId="{70F86D5F-FE0B-4251-A2E6-41987D3E337F}" srcOrd="0" destOrd="0" presId="urn:microsoft.com/office/officeart/2005/8/layout/orgChart1"/>
    <dgm:cxn modelId="{004E0F6F-F2F7-4271-9235-7B1EF26D7CA8}" type="presParOf" srcId="{EDAF8D5D-170E-49A3-BC8A-E7B176BA6626}" destId="{5DA54795-D081-4CB7-B916-6A9FEDE687D8}" srcOrd="0" destOrd="0" presId="urn:microsoft.com/office/officeart/2005/8/layout/orgChart1"/>
    <dgm:cxn modelId="{178F9993-A71A-46C0-B92D-25E45665D44B}" type="presParOf" srcId="{5DA54795-D081-4CB7-B916-6A9FEDE687D8}" destId="{C7297DF4-8B65-4244-BBF1-86F4FA12779E}" srcOrd="0" destOrd="0" presId="urn:microsoft.com/office/officeart/2005/8/layout/orgChart1"/>
    <dgm:cxn modelId="{884E3373-7F7A-4B56-93C4-B78B44535C8A}" type="presParOf" srcId="{C7297DF4-8B65-4244-BBF1-86F4FA12779E}" destId="{B6D422F1-8101-4A2D-ACDD-AA4E3592995F}" srcOrd="0" destOrd="0" presId="urn:microsoft.com/office/officeart/2005/8/layout/orgChart1"/>
    <dgm:cxn modelId="{17702934-BE77-4481-A238-DABF2C463C27}" type="presParOf" srcId="{C7297DF4-8B65-4244-BBF1-86F4FA12779E}" destId="{0809D427-935D-411B-B8C5-B6D2CFBB558B}" srcOrd="1" destOrd="0" presId="urn:microsoft.com/office/officeart/2005/8/layout/orgChart1"/>
    <dgm:cxn modelId="{666670F9-E6EF-4C45-98A0-1B7A8107D1E3}" type="presParOf" srcId="{5DA54795-D081-4CB7-B916-6A9FEDE687D8}" destId="{42B898D4-0DAA-403C-8D01-2DBC50AB8D39}" srcOrd="1" destOrd="0" presId="urn:microsoft.com/office/officeart/2005/8/layout/orgChart1"/>
    <dgm:cxn modelId="{7B052653-9E1F-4AFF-84DA-28380F62108A}" type="presParOf" srcId="{42B898D4-0DAA-403C-8D01-2DBC50AB8D39}" destId="{7C66E8B8-90DF-4516-A2E4-1D7EA976A1A8}" srcOrd="0" destOrd="0" presId="urn:microsoft.com/office/officeart/2005/8/layout/orgChart1"/>
    <dgm:cxn modelId="{41CA7886-10B6-40CF-A6F2-FB815D67EFB8}" type="presParOf" srcId="{42B898D4-0DAA-403C-8D01-2DBC50AB8D39}" destId="{CF68CCD8-620E-44F6-AAAD-CC477E9597F6}" srcOrd="1" destOrd="0" presId="urn:microsoft.com/office/officeart/2005/8/layout/orgChart1"/>
    <dgm:cxn modelId="{B25ABFCF-EED3-454F-9F8A-1C2038C2ABAF}" type="presParOf" srcId="{CF68CCD8-620E-44F6-AAAD-CC477E9597F6}" destId="{60451755-810A-488B-82DC-36EBC669AE67}" srcOrd="0" destOrd="0" presId="urn:microsoft.com/office/officeart/2005/8/layout/orgChart1"/>
    <dgm:cxn modelId="{03782CD5-7AB6-410E-ADF2-BFD208E8481F}" type="presParOf" srcId="{60451755-810A-488B-82DC-36EBC669AE67}" destId="{70F86D5F-FE0B-4251-A2E6-41987D3E337F}" srcOrd="0" destOrd="0" presId="urn:microsoft.com/office/officeart/2005/8/layout/orgChart1"/>
    <dgm:cxn modelId="{ACB9E1A0-1A55-4046-A3AE-A1CA0D3D1A2A}" type="presParOf" srcId="{60451755-810A-488B-82DC-36EBC669AE67}" destId="{C3A2286F-8A5B-433A-985A-30B6000BB275}" srcOrd="1" destOrd="0" presId="urn:microsoft.com/office/officeart/2005/8/layout/orgChart1"/>
    <dgm:cxn modelId="{C86D237B-1CE1-4018-B757-631A4C9CDEA0}" type="presParOf" srcId="{CF68CCD8-620E-44F6-AAAD-CC477E9597F6}" destId="{EFE9CD37-6315-48A6-9DBD-F2A58D1F8FF9}" srcOrd="1" destOrd="0" presId="urn:microsoft.com/office/officeart/2005/8/layout/orgChart1"/>
    <dgm:cxn modelId="{57E1BDA6-A883-4691-AA3C-8FA4B4657EDE}" type="presParOf" srcId="{CF68CCD8-620E-44F6-AAAD-CC477E9597F6}" destId="{6200D2F8-420E-4AD0-B6B0-BE00C5EBF1AA}" srcOrd="2" destOrd="0" presId="urn:microsoft.com/office/officeart/2005/8/layout/orgChart1"/>
    <dgm:cxn modelId="{C2FCCB66-6734-47C0-BDBF-518DDE2897D1}" type="presParOf" srcId="{42B898D4-0DAA-403C-8D01-2DBC50AB8D39}" destId="{360C3630-069D-464E-87B0-5EA9DCB58466}" srcOrd="2" destOrd="0" presId="urn:microsoft.com/office/officeart/2005/8/layout/orgChart1"/>
    <dgm:cxn modelId="{A4D69987-783B-446C-B624-850FDF6B18AB}" type="presParOf" srcId="{42B898D4-0DAA-403C-8D01-2DBC50AB8D39}" destId="{F6DE3870-8997-443A-B717-4765C69CB2A2}" srcOrd="3" destOrd="0" presId="urn:microsoft.com/office/officeart/2005/8/layout/orgChart1"/>
    <dgm:cxn modelId="{97543123-0719-4FD6-9D35-031B699DF3D2}" type="presParOf" srcId="{F6DE3870-8997-443A-B717-4765C69CB2A2}" destId="{B70281A6-FAFD-4586-AAC5-1C31DE008DE1}" srcOrd="0" destOrd="0" presId="urn:microsoft.com/office/officeart/2005/8/layout/orgChart1"/>
    <dgm:cxn modelId="{A57D682A-6A1F-46A4-97C4-57C90EB0946F}" type="presParOf" srcId="{B70281A6-FAFD-4586-AAC5-1C31DE008DE1}" destId="{DE45FECA-CCEE-42FF-95D6-5BD9FF27F25C}" srcOrd="0" destOrd="0" presId="urn:microsoft.com/office/officeart/2005/8/layout/orgChart1"/>
    <dgm:cxn modelId="{C6623FB2-AE5F-4AB8-B5E5-9FD71A84F989}" type="presParOf" srcId="{B70281A6-FAFD-4586-AAC5-1C31DE008DE1}" destId="{6103CC77-6477-488E-8BB8-7BE4D111CAE0}" srcOrd="1" destOrd="0" presId="urn:microsoft.com/office/officeart/2005/8/layout/orgChart1"/>
    <dgm:cxn modelId="{4FBF815A-360C-48BB-B7C6-96C49639E736}" type="presParOf" srcId="{F6DE3870-8997-443A-B717-4765C69CB2A2}" destId="{0EB9C837-BFB6-4B3A-B143-005E91908712}" srcOrd="1" destOrd="0" presId="urn:microsoft.com/office/officeart/2005/8/layout/orgChart1"/>
    <dgm:cxn modelId="{69092785-6DC4-40D7-9901-9A18231B9BA7}" type="presParOf" srcId="{F6DE3870-8997-443A-B717-4765C69CB2A2}" destId="{39786371-B359-4D05-9BA8-3510A118C04A}" srcOrd="2" destOrd="0" presId="urn:microsoft.com/office/officeart/2005/8/layout/orgChart1"/>
    <dgm:cxn modelId="{38E2EB55-9F22-48E6-8E2E-EAF0DD98F5B9}" type="presParOf" srcId="{5DA54795-D081-4CB7-B916-6A9FEDE687D8}" destId="{CDBD5B2F-855F-404B-982B-BA71AC0D4C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4F03D1-2B3C-4031-9BAF-20F9F7732F2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514C1-7B2F-4FBE-986C-B7AE676431C5}">
      <dgm:prSet phldrT="[Текст]" custT="1"/>
      <dgm:spPr/>
      <dgm:t>
        <a:bodyPr/>
        <a:lstStyle/>
        <a:p>
          <a:r>
            <a:rPr lang="ru-RU" sz="4800" dirty="0" smtClean="0"/>
            <a:t>-</a:t>
          </a:r>
          <a:endParaRPr lang="ru-RU" sz="4800" dirty="0"/>
        </a:p>
      </dgm:t>
    </dgm:pt>
    <dgm:pt modelId="{6FB7F8B7-3796-4F08-97DD-A341D52468D8}" type="parTrans" cxnId="{8D37EE9C-666D-4001-B668-EFC8437EBD7F}">
      <dgm:prSet/>
      <dgm:spPr/>
      <dgm:t>
        <a:bodyPr/>
        <a:lstStyle/>
        <a:p>
          <a:endParaRPr lang="ru-RU"/>
        </a:p>
      </dgm:t>
    </dgm:pt>
    <dgm:pt modelId="{A85B9DBB-B792-475A-988F-D0BE59282EF6}" type="sibTrans" cxnId="{8D37EE9C-666D-4001-B668-EFC8437EBD7F}">
      <dgm:prSet/>
      <dgm:spPr/>
      <dgm:t>
        <a:bodyPr/>
        <a:lstStyle/>
        <a:p>
          <a:endParaRPr lang="ru-RU"/>
        </a:p>
      </dgm:t>
    </dgm:pt>
    <dgm:pt modelId="{5B4D372B-DC44-4C8D-8769-B945CF996E4C}">
      <dgm:prSet phldrT="[Текст]" custT="1"/>
      <dgm:spPr/>
      <dgm:t>
        <a:bodyPr/>
        <a:lstStyle/>
        <a:p>
          <a:r>
            <a:rPr lang="ru-RU" sz="2000" dirty="0" smtClean="0"/>
            <a:t>негативное воздействие на планету</a:t>
          </a:r>
          <a:endParaRPr lang="ru-RU" sz="2000" dirty="0"/>
        </a:p>
      </dgm:t>
    </dgm:pt>
    <dgm:pt modelId="{53C1BCA6-FA40-4A32-B944-225433E55791}" type="parTrans" cxnId="{8DA3E41B-89C8-437F-A5CE-51BF7E0558F0}">
      <dgm:prSet/>
      <dgm:spPr/>
      <dgm:t>
        <a:bodyPr/>
        <a:lstStyle/>
        <a:p>
          <a:endParaRPr lang="ru-RU"/>
        </a:p>
      </dgm:t>
    </dgm:pt>
    <dgm:pt modelId="{5BF67FC9-58F7-4A7B-A4A3-81538EC186BD}" type="sibTrans" cxnId="{8DA3E41B-89C8-437F-A5CE-51BF7E0558F0}">
      <dgm:prSet/>
      <dgm:spPr/>
      <dgm:t>
        <a:bodyPr/>
        <a:lstStyle/>
        <a:p>
          <a:endParaRPr lang="ru-RU"/>
        </a:p>
      </dgm:t>
    </dgm:pt>
    <dgm:pt modelId="{86B019D1-1DCE-486B-BBF9-D719349B7E66}">
      <dgm:prSet phldrT="[Текст]" custT="1"/>
      <dgm:spPr/>
      <dgm:t>
        <a:bodyPr/>
        <a:lstStyle/>
        <a:p>
          <a:r>
            <a:rPr lang="ru-RU" sz="2000" dirty="0" smtClean="0"/>
            <a:t>негативное воздействие на человека </a:t>
          </a:r>
          <a:endParaRPr lang="ru-RU" sz="2000" dirty="0"/>
        </a:p>
      </dgm:t>
    </dgm:pt>
    <dgm:pt modelId="{974DFA92-7204-4B52-A9A2-1E545F8A8889}" type="parTrans" cxnId="{5AC4669A-7484-4CAA-BEC5-FCEFBDF05DCB}">
      <dgm:prSet/>
      <dgm:spPr/>
      <dgm:t>
        <a:bodyPr/>
        <a:lstStyle/>
        <a:p>
          <a:endParaRPr lang="ru-RU"/>
        </a:p>
      </dgm:t>
    </dgm:pt>
    <dgm:pt modelId="{0E01F57D-27D6-4D43-AA80-B1DA4EF47961}" type="sibTrans" cxnId="{5AC4669A-7484-4CAA-BEC5-FCEFBDF05DCB}">
      <dgm:prSet/>
      <dgm:spPr/>
      <dgm:t>
        <a:bodyPr/>
        <a:lstStyle/>
        <a:p>
          <a:endParaRPr lang="ru-RU"/>
        </a:p>
      </dgm:t>
    </dgm:pt>
    <dgm:pt modelId="{16FB2F26-401E-4718-9C05-946F1B8BFD81}">
      <dgm:prSet phldrT="[Текст]" custT="1"/>
      <dgm:spPr/>
      <dgm:t>
        <a:bodyPr/>
        <a:lstStyle/>
        <a:p>
          <a:r>
            <a:rPr lang="ru-RU" sz="4800" dirty="0" smtClean="0"/>
            <a:t>+</a:t>
          </a:r>
          <a:endParaRPr lang="ru-RU" sz="4800" dirty="0"/>
        </a:p>
      </dgm:t>
    </dgm:pt>
    <dgm:pt modelId="{43157BE8-297B-45FA-85D2-A4D2829C7416}" type="parTrans" cxnId="{7ED3FD75-2C4C-4299-A57D-DEEA3DCD8A62}">
      <dgm:prSet/>
      <dgm:spPr/>
      <dgm:t>
        <a:bodyPr/>
        <a:lstStyle/>
        <a:p>
          <a:endParaRPr lang="ru-RU"/>
        </a:p>
      </dgm:t>
    </dgm:pt>
    <dgm:pt modelId="{B09E0E8E-9558-4BAF-8B2C-46CA725E020E}" type="sibTrans" cxnId="{7ED3FD75-2C4C-4299-A57D-DEEA3DCD8A62}">
      <dgm:prSet/>
      <dgm:spPr/>
      <dgm:t>
        <a:bodyPr/>
        <a:lstStyle/>
        <a:p>
          <a:endParaRPr lang="ru-RU"/>
        </a:p>
      </dgm:t>
    </dgm:pt>
    <dgm:pt modelId="{6B0B3736-2105-4522-8222-28935604F756}">
      <dgm:prSet phldrT="[Текст]" custT="1"/>
      <dgm:spPr/>
      <dgm:t>
        <a:bodyPr/>
        <a:lstStyle/>
        <a:p>
          <a:r>
            <a:rPr lang="ru-RU" sz="2000" dirty="0" smtClean="0"/>
            <a:t>уникальные свойства</a:t>
          </a:r>
          <a:endParaRPr lang="ru-RU" sz="2000" dirty="0"/>
        </a:p>
      </dgm:t>
    </dgm:pt>
    <dgm:pt modelId="{F7D56F54-1B8B-47DA-B55C-89CDED4B0825}" type="parTrans" cxnId="{5AAEDAB8-7741-4AEC-9436-120D862E392A}">
      <dgm:prSet/>
      <dgm:spPr/>
      <dgm:t>
        <a:bodyPr/>
        <a:lstStyle/>
        <a:p>
          <a:endParaRPr lang="ru-RU"/>
        </a:p>
      </dgm:t>
    </dgm:pt>
    <dgm:pt modelId="{997C9F7D-7F48-4B8D-A4C4-0B18EBF3AF65}" type="sibTrans" cxnId="{5AAEDAB8-7741-4AEC-9436-120D862E392A}">
      <dgm:prSet/>
      <dgm:spPr/>
      <dgm:t>
        <a:bodyPr/>
        <a:lstStyle/>
        <a:p>
          <a:endParaRPr lang="ru-RU"/>
        </a:p>
      </dgm:t>
    </dgm:pt>
    <dgm:pt modelId="{524127AB-E183-4A76-BCC9-BFAC44A16DA9}">
      <dgm:prSet phldrT="[Текст]" custT="1"/>
      <dgm:spPr/>
      <dgm:t>
        <a:bodyPr/>
        <a:lstStyle/>
        <a:p>
          <a:r>
            <a:rPr lang="ru-RU" sz="2000" dirty="0" smtClean="0"/>
            <a:t>легкость переработки</a:t>
          </a:r>
          <a:endParaRPr lang="ru-RU" sz="2000" dirty="0"/>
        </a:p>
      </dgm:t>
    </dgm:pt>
    <dgm:pt modelId="{F45D712A-4BC8-49F4-A183-0A0714C00D67}" type="parTrans" cxnId="{73B922AC-7CFF-4BCD-9A24-F525A67E9CF5}">
      <dgm:prSet/>
      <dgm:spPr/>
      <dgm:t>
        <a:bodyPr/>
        <a:lstStyle/>
        <a:p>
          <a:endParaRPr lang="ru-RU"/>
        </a:p>
      </dgm:t>
    </dgm:pt>
    <dgm:pt modelId="{D65EC9FB-A918-4087-A8DB-F474919F17EF}" type="sibTrans" cxnId="{73B922AC-7CFF-4BCD-9A24-F525A67E9CF5}">
      <dgm:prSet/>
      <dgm:spPr/>
      <dgm:t>
        <a:bodyPr/>
        <a:lstStyle/>
        <a:p>
          <a:endParaRPr lang="ru-RU"/>
        </a:p>
      </dgm:t>
    </dgm:pt>
    <dgm:pt modelId="{A4EDB5D0-118C-4FA9-90A2-4D0197B9F435}">
      <dgm:prSet phldrT="[Текст]" custT="1"/>
      <dgm:spPr/>
      <dgm:t>
        <a:bodyPr/>
        <a:lstStyle/>
        <a:p>
          <a:r>
            <a:rPr lang="ru-RU" sz="2000" dirty="0" smtClean="0"/>
            <a:t>низкая цена </a:t>
          </a:r>
          <a:endParaRPr lang="ru-RU" sz="2000" dirty="0"/>
        </a:p>
      </dgm:t>
    </dgm:pt>
    <dgm:pt modelId="{304E8574-FE09-4CA2-9A6A-C3E8CDC0F9A2}" type="parTrans" cxnId="{9196D62B-AEA3-4A53-AA7D-0EC2592944DC}">
      <dgm:prSet/>
      <dgm:spPr/>
      <dgm:t>
        <a:bodyPr/>
        <a:lstStyle/>
        <a:p>
          <a:endParaRPr lang="ru-RU"/>
        </a:p>
      </dgm:t>
    </dgm:pt>
    <dgm:pt modelId="{C43EC005-C57A-44B4-81E0-C6EBEEFAE33E}" type="sibTrans" cxnId="{9196D62B-AEA3-4A53-AA7D-0EC2592944DC}">
      <dgm:prSet/>
      <dgm:spPr/>
      <dgm:t>
        <a:bodyPr/>
        <a:lstStyle/>
        <a:p>
          <a:endParaRPr lang="ru-RU"/>
        </a:p>
      </dgm:t>
    </dgm:pt>
    <dgm:pt modelId="{A19FA0EF-067F-478F-93EB-CB696E595390}" type="pres">
      <dgm:prSet presAssocID="{0D4F03D1-2B3C-4031-9BAF-20F9F7732F2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35BB378-E02B-4497-A623-711AD5ACDDD0}" type="pres">
      <dgm:prSet presAssocID="{0D4F03D1-2B3C-4031-9BAF-20F9F7732F2B}" presName="dummyMaxCanvas" presStyleCnt="0"/>
      <dgm:spPr/>
    </dgm:pt>
    <dgm:pt modelId="{2E13B0C2-9FCA-4245-99B4-31424BB35F3A}" type="pres">
      <dgm:prSet presAssocID="{0D4F03D1-2B3C-4031-9BAF-20F9F7732F2B}" presName="parentComposite" presStyleCnt="0"/>
      <dgm:spPr/>
    </dgm:pt>
    <dgm:pt modelId="{2368AB01-0B83-493B-B50F-969DF570FD5E}" type="pres">
      <dgm:prSet presAssocID="{0D4F03D1-2B3C-4031-9BAF-20F9F7732F2B}" presName="parent1" presStyleLbl="alignAccFollowNode1" presStyleIdx="0" presStyleCnt="4" custScaleY="45161">
        <dgm:presLayoutVars>
          <dgm:chMax val="4"/>
        </dgm:presLayoutVars>
      </dgm:prSet>
      <dgm:spPr/>
    </dgm:pt>
    <dgm:pt modelId="{3EC59C6F-B7E7-4699-B5DC-96D55746D985}" type="pres">
      <dgm:prSet presAssocID="{0D4F03D1-2B3C-4031-9BAF-20F9F7732F2B}" presName="parent2" presStyleLbl="alignAccFollowNode1" presStyleIdx="1" presStyleCnt="4" custScaleY="4516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53E35EDF-19B1-4CC9-9343-B3ECF6DE4612}" type="pres">
      <dgm:prSet presAssocID="{0D4F03D1-2B3C-4031-9BAF-20F9F7732F2B}" presName="childrenComposite" presStyleCnt="0"/>
      <dgm:spPr/>
    </dgm:pt>
    <dgm:pt modelId="{FEEE9235-08A9-40DF-9585-F3D2E9F18461}" type="pres">
      <dgm:prSet presAssocID="{0D4F03D1-2B3C-4031-9BAF-20F9F7732F2B}" presName="dummyMaxCanvas_ChildArea" presStyleCnt="0"/>
      <dgm:spPr/>
    </dgm:pt>
    <dgm:pt modelId="{8398A9A5-3AA7-4B04-8219-F1E51B7B96AA}" type="pres">
      <dgm:prSet presAssocID="{0D4F03D1-2B3C-4031-9BAF-20F9F7732F2B}" presName="fulcrum" presStyleLbl="alignAccFollowNode1" presStyleIdx="2" presStyleCnt="4" custScaleX="186022" custScaleY="77955" custLinFactNeighborX="-19892" custLinFactNeighborY="-50538"/>
      <dgm:spPr/>
    </dgm:pt>
    <dgm:pt modelId="{A95F057B-D400-44CF-B209-93872A6A44A0}" type="pres">
      <dgm:prSet presAssocID="{0D4F03D1-2B3C-4031-9BAF-20F9F7732F2B}" presName="balance_23" presStyleLbl="alignAccFollowNode1" presStyleIdx="3" presStyleCnt="4" custLinFactNeighborX="-2984" custLinFactNeighborY="-60355">
        <dgm:presLayoutVars>
          <dgm:bulletEnabled val="1"/>
        </dgm:presLayoutVars>
      </dgm:prSet>
      <dgm:spPr/>
    </dgm:pt>
    <dgm:pt modelId="{95970115-320C-4495-AECC-F390579D4EE6}" type="pres">
      <dgm:prSet presAssocID="{0D4F03D1-2B3C-4031-9BAF-20F9F7732F2B}" presName="right_23_1" presStyleLbl="node1" presStyleIdx="0" presStyleCnt="5" custLinFactNeighborX="-8064" custLinFactNeighborY="-3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B20B4-2F1B-4D2A-90CE-0966C5FC0CDF}" type="pres">
      <dgm:prSet presAssocID="{0D4F03D1-2B3C-4031-9BAF-20F9F7732F2B}" presName="right_23_2" presStyleLbl="node1" presStyleIdx="1" presStyleCnt="5" custLinFactNeighborX="-8064" custLinFactNeighborY="-39482">
        <dgm:presLayoutVars>
          <dgm:bulletEnabled val="1"/>
        </dgm:presLayoutVars>
      </dgm:prSet>
      <dgm:spPr/>
    </dgm:pt>
    <dgm:pt modelId="{5CFC9D75-C98A-468C-8AAA-E74532D71CE3}" type="pres">
      <dgm:prSet presAssocID="{0D4F03D1-2B3C-4031-9BAF-20F9F7732F2B}" presName="right_23_3" presStyleLbl="node1" presStyleIdx="2" presStyleCnt="5" custLinFactNeighborX="-8064" custLinFactNeighborY="-39482">
        <dgm:presLayoutVars>
          <dgm:bulletEnabled val="1"/>
        </dgm:presLayoutVars>
      </dgm:prSet>
      <dgm:spPr/>
    </dgm:pt>
    <dgm:pt modelId="{1923EB48-6828-44E4-A856-8D2631ED13B8}" type="pres">
      <dgm:prSet presAssocID="{0D4F03D1-2B3C-4031-9BAF-20F9F7732F2B}" presName="left_23_1" presStyleLbl="node1" presStyleIdx="3" presStyleCnt="5" custScaleY="133958" custLinFactNeighborX="-3662" custLinFactNeighborY="-49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23B8C-9DE1-45EA-A5A3-8E646750C9F1}" type="pres">
      <dgm:prSet presAssocID="{0D4F03D1-2B3C-4031-9BAF-20F9F7732F2B}" presName="left_23_2" presStyleLbl="node1" presStyleIdx="4" presStyleCnt="5" custScaleY="133958" custLinFactNeighborX="-2816" custLinFactNeighborY="-82147">
        <dgm:presLayoutVars>
          <dgm:bulletEnabled val="1"/>
        </dgm:presLayoutVars>
      </dgm:prSet>
      <dgm:spPr/>
    </dgm:pt>
  </dgm:ptLst>
  <dgm:cxnLst>
    <dgm:cxn modelId="{9196D62B-AEA3-4A53-AA7D-0EC2592944DC}" srcId="{16FB2F26-401E-4718-9C05-946F1B8BFD81}" destId="{A4EDB5D0-118C-4FA9-90A2-4D0197B9F435}" srcOrd="2" destOrd="0" parTransId="{304E8574-FE09-4CA2-9A6A-C3E8CDC0F9A2}" sibTransId="{C43EC005-C57A-44B4-81E0-C6EBEEFAE33E}"/>
    <dgm:cxn modelId="{A21A862D-C66C-47E3-9DCD-0F9AE1E59633}" type="presOf" srcId="{079514C1-7B2F-4FBE-986C-B7AE676431C5}" destId="{2368AB01-0B83-493B-B50F-969DF570FD5E}" srcOrd="0" destOrd="0" presId="urn:microsoft.com/office/officeart/2005/8/layout/balance1"/>
    <dgm:cxn modelId="{7ED3FD75-2C4C-4299-A57D-DEEA3DCD8A62}" srcId="{0D4F03D1-2B3C-4031-9BAF-20F9F7732F2B}" destId="{16FB2F26-401E-4718-9C05-946F1B8BFD81}" srcOrd="1" destOrd="0" parTransId="{43157BE8-297B-45FA-85D2-A4D2829C7416}" sibTransId="{B09E0E8E-9558-4BAF-8B2C-46CA725E020E}"/>
    <dgm:cxn modelId="{A4548E14-E6CF-46DA-A0A3-A827333397DA}" type="presOf" srcId="{6B0B3736-2105-4522-8222-28935604F756}" destId="{95970115-320C-4495-AECC-F390579D4EE6}" srcOrd="0" destOrd="0" presId="urn:microsoft.com/office/officeart/2005/8/layout/balance1"/>
    <dgm:cxn modelId="{37B11120-E4BA-41B8-A6F7-054EFE88DAD4}" type="presOf" srcId="{524127AB-E183-4A76-BCC9-BFAC44A16DA9}" destId="{AF0B20B4-2F1B-4D2A-90CE-0966C5FC0CDF}" srcOrd="0" destOrd="0" presId="urn:microsoft.com/office/officeart/2005/8/layout/balance1"/>
    <dgm:cxn modelId="{71C5EF57-16CC-4367-89A9-7E5EC55CAE2C}" type="presOf" srcId="{16FB2F26-401E-4718-9C05-946F1B8BFD81}" destId="{3EC59C6F-B7E7-4699-B5DC-96D55746D985}" srcOrd="0" destOrd="0" presId="urn:microsoft.com/office/officeart/2005/8/layout/balance1"/>
    <dgm:cxn modelId="{73B922AC-7CFF-4BCD-9A24-F525A67E9CF5}" srcId="{16FB2F26-401E-4718-9C05-946F1B8BFD81}" destId="{524127AB-E183-4A76-BCC9-BFAC44A16DA9}" srcOrd="1" destOrd="0" parTransId="{F45D712A-4BC8-49F4-A183-0A0714C00D67}" sibTransId="{D65EC9FB-A918-4087-A8DB-F474919F17EF}"/>
    <dgm:cxn modelId="{E55D5B69-6DEC-4143-9EBC-59C699E60799}" type="presOf" srcId="{A4EDB5D0-118C-4FA9-90A2-4D0197B9F435}" destId="{5CFC9D75-C98A-468C-8AAA-E74532D71CE3}" srcOrd="0" destOrd="0" presId="urn:microsoft.com/office/officeart/2005/8/layout/balance1"/>
    <dgm:cxn modelId="{72BD5AB1-AC65-41B8-A574-587432FAB75F}" type="presOf" srcId="{5B4D372B-DC44-4C8D-8769-B945CF996E4C}" destId="{1923EB48-6828-44E4-A856-8D2631ED13B8}" srcOrd="0" destOrd="0" presId="urn:microsoft.com/office/officeart/2005/8/layout/balance1"/>
    <dgm:cxn modelId="{5AC4669A-7484-4CAA-BEC5-FCEFBDF05DCB}" srcId="{079514C1-7B2F-4FBE-986C-B7AE676431C5}" destId="{86B019D1-1DCE-486B-BBF9-D719349B7E66}" srcOrd="1" destOrd="0" parTransId="{974DFA92-7204-4B52-A9A2-1E545F8A8889}" sibTransId="{0E01F57D-27D6-4D43-AA80-B1DA4EF47961}"/>
    <dgm:cxn modelId="{E02D6E57-A121-4892-9B94-68BAC04F320C}" type="presOf" srcId="{0D4F03D1-2B3C-4031-9BAF-20F9F7732F2B}" destId="{A19FA0EF-067F-478F-93EB-CB696E595390}" srcOrd="0" destOrd="0" presId="urn:microsoft.com/office/officeart/2005/8/layout/balance1"/>
    <dgm:cxn modelId="{8D37EE9C-666D-4001-B668-EFC8437EBD7F}" srcId="{0D4F03D1-2B3C-4031-9BAF-20F9F7732F2B}" destId="{079514C1-7B2F-4FBE-986C-B7AE676431C5}" srcOrd="0" destOrd="0" parTransId="{6FB7F8B7-3796-4F08-97DD-A341D52468D8}" sibTransId="{A85B9DBB-B792-475A-988F-D0BE59282EF6}"/>
    <dgm:cxn modelId="{5AAEDAB8-7741-4AEC-9436-120D862E392A}" srcId="{16FB2F26-401E-4718-9C05-946F1B8BFD81}" destId="{6B0B3736-2105-4522-8222-28935604F756}" srcOrd="0" destOrd="0" parTransId="{F7D56F54-1B8B-47DA-B55C-89CDED4B0825}" sibTransId="{997C9F7D-7F48-4B8D-A4C4-0B18EBF3AF65}"/>
    <dgm:cxn modelId="{973CD07D-CF66-4F48-B3A2-B7F1EB28EF00}" type="presOf" srcId="{86B019D1-1DCE-486B-BBF9-D719349B7E66}" destId="{AFE23B8C-9DE1-45EA-A5A3-8E646750C9F1}" srcOrd="0" destOrd="0" presId="urn:microsoft.com/office/officeart/2005/8/layout/balance1"/>
    <dgm:cxn modelId="{8DA3E41B-89C8-437F-A5CE-51BF7E0558F0}" srcId="{079514C1-7B2F-4FBE-986C-B7AE676431C5}" destId="{5B4D372B-DC44-4C8D-8769-B945CF996E4C}" srcOrd="0" destOrd="0" parTransId="{53C1BCA6-FA40-4A32-B944-225433E55791}" sibTransId="{5BF67FC9-58F7-4A7B-A4A3-81538EC186BD}"/>
    <dgm:cxn modelId="{D52EB7B7-831D-476E-9201-A85AC5FABFA2}" type="presParOf" srcId="{A19FA0EF-067F-478F-93EB-CB696E595390}" destId="{435BB378-E02B-4497-A623-711AD5ACDDD0}" srcOrd="0" destOrd="0" presId="urn:microsoft.com/office/officeart/2005/8/layout/balance1"/>
    <dgm:cxn modelId="{68665961-7362-4014-BF5D-A7E00E946936}" type="presParOf" srcId="{A19FA0EF-067F-478F-93EB-CB696E595390}" destId="{2E13B0C2-9FCA-4245-99B4-31424BB35F3A}" srcOrd="1" destOrd="0" presId="urn:microsoft.com/office/officeart/2005/8/layout/balance1"/>
    <dgm:cxn modelId="{D8A0182F-E52C-46EA-8E70-E596DE3A7AD6}" type="presParOf" srcId="{2E13B0C2-9FCA-4245-99B4-31424BB35F3A}" destId="{2368AB01-0B83-493B-B50F-969DF570FD5E}" srcOrd="0" destOrd="0" presId="urn:microsoft.com/office/officeart/2005/8/layout/balance1"/>
    <dgm:cxn modelId="{5618991E-D55F-463A-B0E4-B456F26E7C1E}" type="presParOf" srcId="{2E13B0C2-9FCA-4245-99B4-31424BB35F3A}" destId="{3EC59C6F-B7E7-4699-B5DC-96D55746D985}" srcOrd="1" destOrd="0" presId="urn:microsoft.com/office/officeart/2005/8/layout/balance1"/>
    <dgm:cxn modelId="{40D0333A-3839-41D0-A0B3-EFDA32C2A9F3}" type="presParOf" srcId="{A19FA0EF-067F-478F-93EB-CB696E595390}" destId="{53E35EDF-19B1-4CC9-9343-B3ECF6DE4612}" srcOrd="2" destOrd="0" presId="urn:microsoft.com/office/officeart/2005/8/layout/balance1"/>
    <dgm:cxn modelId="{2645B91B-79C0-4561-9915-1F96387C8857}" type="presParOf" srcId="{53E35EDF-19B1-4CC9-9343-B3ECF6DE4612}" destId="{FEEE9235-08A9-40DF-9585-F3D2E9F18461}" srcOrd="0" destOrd="0" presId="urn:microsoft.com/office/officeart/2005/8/layout/balance1"/>
    <dgm:cxn modelId="{EDA4B11C-B0EB-413B-8096-654F038A603C}" type="presParOf" srcId="{53E35EDF-19B1-4CC9-9343-B3ECF6DE4612}" destId="{8398A9A5-3AA7-4B04-8219-F1E51B7B96AA}" srcOrd="1" destOrd="0" presId="urn:microsoft.com/office/officeart/2005/8/layout/balance1"/>
    <dgm:cxn modelId="{E0D2A909-3350-4870-AB31-B7A5130A62D4}" type="presParOf" srcId="{53E35EDF-19B1-4CC9-9343-B3ECF6DE4612}" destId="{A95F057B-D400-44CF-B209-93872A6A44A0}" srcOrd="2" destOrd="0" presId="urn:microsoft.com/office/officeart/2005/8/layout/balance1"/>
    <dgm:cxn modelId="{B01E27BB-694A-4DCD-AED6-75BF363A1D7F}" type="presParOf" srcId="{53E35EDF-19B1-4CC9-9343-B3ECF6DE4612}" destId="{95970115-320C-4495-AECC-F390579D4EE6}" srcOrd="3" destOrd="0" presId="urn:microsoft.com/office/officeart/2005/8/layout/balance1"/>
    <dgm:cxn modelId="{53FF8EB7-30EE-4AE5-99DB-D052A7A8ACF0}" type="presParOf" srcId="{53E35EDF-19B1-4CC9-9343-B3ECF6DE4612}" destId="{AF0B20B4-2F1B-4D2A-90CE-0966C5FC0CDF}" srcOrd="4" destOrd="0" presId="urn:microsoft.com/office/officeart/2005/8/layout/balance1"/>
    <dgm:cxn modelId="{6DF9D76D-E2AF-439B-9ED6-D796296786ED}" type="presParOf" srcId="{53E35EDF-19B1-4CC9-9343-B3ECF6DE4612}" destId="{5CFC9D75-C98A-468C-8AAA-E74532D71CE3}" srcOrd="5" destOrd="0" presId="urn:microsoft.com/office/officeart/2005/8/layout/balance1"/>
    <dgm:cxn modelId="{5D0BB9DC-BD66-4CC8-8802-251869964630}" type="presParOf" srcId="{53E35EDF-19B1-4CC9-9343-B3ECF6DE4612}" destId="{1923EB48-6828-44E4-A856-8D2631ED13B8}" srcOrd="6" destOrd="0" presId="urn:microsoft.com/office/officeart/2005/8/layout/balance1"/>
    <dgm:cxn modelId="{FECA3A07-1CA3-4884-AFE3-78D8982F0614}" type="presParOf" srcId="{53E35EDF-19B1-4CC9-9343-B3ECF6DE4612}" destId="{AFE23B8C-9DE1-45EA-A5A3-8E646750C9F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B67152-1A20-4712-98BD-52048598E616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C61A86D-4614-4728-B7B2-9FE32C86D89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u="sng" dirty="0" smtClean="0"/>
            <a:t>Классификация:</a:t>
          </a:r>
          <a:endParaRPr lang="ru-RU" sz="2800" b="1" u="sng" dirty="0" smtClean="0"/>
        </a:p>
      </dgm:t>
    </dgm:pt>
    <dgm:pt modelId="{28CC6D73-3B16-4FB3-835B-C626B06E25EB}" type="parTrans" cxnId="{DDE9CD71-4D38-45F9-9443-A9160DF59E2E}">
      <dgm:prSet/>
      <dgm:spPr/>
      <dgm:t>
        <a:bodyPr/>
        <a:lstStyle/>
        <a:p>
          <a:endParaRPr lang="ru-RU"/>
        </a:p>
      </dgm:t>
    </dgm:pt>
    <dgm:pt modelId="{F551D62F-635D-44CD-9A17-F2E3C09D9F40}" type="sibTrans" cxnId="{DDE9CD71-4D38-45F9-9443-A9160DF59E2E}">
      <dgm:prSet/>
      <dgm:spPr/>
      <dgm:t>
        <a:bodyPr/>
        <a:lstStyle/>
        <a:p>
          <a:endParaRPr lang="ru-RU"/>
        </a:p>
      </dgm:t>
    </dgm:pt>
    <dgm:pt modelId="{2F248340-3FC8-468C-9A81-87584D9E6EF3}">
      <dgm:prSet phldrT="[Текст]"/>
      <dgm:spPr/>
      <dgm:t>
        <a:bodyPr/>
        <a:lstStyle/>
        <a:p>
          <a:r>
            <a:rPr lang="ru-RU" dirty="0" smtClean="0"/>
            <a:t>по названию мономеров, использованных для их получения</a:t>
          </a:r>
          <a:endParaRPr lang="ru-RU" dirty="0"/>
        </a:p>
      </dgm:t>
    </dgm:pt>
    <dgm:pt modelId="{B70C7A07-7C13-4B45-A6BE-307F89CD24C5}" type="parTrans" cxnId="{9CFD27C8-5DC7-48DD-94B2-5239C6DCFCBE}">
      <dgm:prSet/>
      <dgm:spPr/>
      <dgm:t>
        <a:bodyPr/>
        <a:lstStyle/>
        <a:p>
          <a:endParaRPr lang="ru-RU"/>
        </a:p>
      </dgm:t>
    </dgm:pt>
    <dgm:pt modelId="{8EBCF77D-D947-45C5-8B7E-59C8BD398D9A}" type="sibTrans" cxnId="{9CFD27C8-5DC7-48DD-94B2-5239C6DCFCBE}">
      <dgm:prSet/>
      <dgm:spPr/>
      <dgm:t>
        <a:bodyPr/>
        <a:lstStyle/>
        <a:p>
          <a:endParaRPr lang="ru-RU"/>
        </a:p>
      </dgm:t>
    </dgm:pt>
    <dgm:pt modelId="{1A65805D-BC8F-46D5-929A-A5BBE72CFB15}">
      <dgm:prSet phldrT="[Текст]"/>
      <dgm:spPr/>
      <dgm:t>
        <a:bodyPr/>
        <a:lstStyle/>
        <a:p>
          <a:r>
            <a:rPr lang="ru-RU" dirty="0" smtClean="0"/>
            <a:t>по характерной группе атомов, входящих в их состав</a:t>
          </a:r>
          <a:endParaRPr lang="ru-RU" dirty="0"/>
        </a:p>
      </dgm:t>
    </dgm:pt>
    <dgm:pt modelId="{ED4F3962-70BA-46B8-A1C8-00E027BA4D51}" type="parTrans" cxnId="{CF0EBECE-B1E4-4FB7-9048-4D295B4BDA4C}">
      <dgm:prSet/>
      <dgm:spPr/>
      <dgm:t>
        <a:bodyPr/>
        <a:lstStyle/>
        <a:p>
          <a:endParaRPr lang="ru-RU"/>
        </a:p>
      </dgm:t>
    </dgm:pt>
    <dgm:pt modelId="{933E06E5-5A93-4397-BBB9-7FB9634CCF41}" type="sibTrans" cxnId="{CF0EBECE-B1E4-4FB7-9048-4D295B4BDA4C}">
      <dgm:prSet/>
      <dgm:spPr/>
      <dgm:t>
        <a:bodyPr/>
        <a:lstStyle/>
        <a:p>
          <a:endParaRPr lang="ru-RU"/>
        </a:p>
      </dgm:t>
    </dgm:pt>
    <dgm:pt modelId="{A9844443-C2C0-4251-AB94-AB6C25B99732}">
      <dgm:prSet phldrT="[Текст]"/>
      <dgm:spPr/>
      <dgm:t>
        <a:bodyPr/>
        <a:lstStyle/>
        <a:p>
          <a:r>
            <a:rPr lang="ru-RU" u="sng" dirty="0" smtClean="0"/>
            <a:t>Получение:</a:t>
          </a:r>
          <a:endParaRPr lang="ru-RU" dirty="0"/>
        </a:p>
      </dgm:t>
    </dgm:pt>
    <dgm:pt modelId="{AF575D1F-BB0F-41A3-BF38-6464FCA1D4F7}" type="parTrans" cxnId="{E70ED09F-186F-4AE2-86EC-B01F8F3E27F3}">
      <dgm:prSet/>
      <dgm:spPr/>
      <dgm:t>
        <a:bodyPr/>
        <a:lstStyle/>
        <a:p>
          <a:endParaRPr lang="ru-RU"/>
        </a:p>
      </dgm:t>
    </dgm:pt>
    <dgm:pt modelId="{37CEC293-353A-48EE-A5BC-20EA1C9D76C4}" type="sibTrans" cxnId="{E70ED09F-186F-4AE2-86EC-B01F8F3E27F3}">
      <dgm:prSet/>
      <dgm:spPr/>
      <dgm:t>
        <a:bodyPr/>
        <a:lstStyle/>
        <a:p>
          <a:endParaRPr lang="ru-RU"/>
        </a:p>
      </dgm:t>
    </dgm:pt>
    <dgm:pt modelId="{4F8662FD-6D7E-41A3-B60B-B24516EFDEBF}">
      <dgm:prSet phldrT="[Текст]"/>
      <dgm:spPr/>
      <dgm:t>
        <a:bodyPr/>
        <a:lstStyle/>
        <a:p>
          <a:r>
            <a:rPr lang="ru-RU" dirty="0" smtClean="0"/>
            <a:t>полимеризация диенов и </a:t>
          </a:r>
          <a:r>
            <a:rPr lang="ru-RU" dirty="0" err="1" smtClean="0"/>
            <a:t>алкенов</a:t>
          </a:r>
          <a:endParaRPr lang="ru-RU" dirty="0"/>
        </a:p>
      </dgm:t>
    </dgm:pt>
    <dgm:pt modelId="{8D4DFF7D-1F19-4CDE-8407-8EE15736AF8E}" type="parTrans" cxnId="{0B91CD38-5558-43B2-9528-8AEDA9B5911F}">
      <dgm:prSet/>
      <dgm:spPr/>
      <dgm:t>
        <a:bodyPr/>
        <a:lstStyle/>
        <a:p>
          <a:endParaRPr lang="ru-RU"/>
        </a:p>
      </dgm:t>
    </dgm:pt>
    <dgm:pt modelId="{52548E5C-F002-4C33-877F-D821DC5DB621}" type="sibTrans" cxnId="{0B91CD38-5558-43B2-9528-8AEDA9B5911F}">
      <dgm:prSet/>
      <dgm:spPr/>
      <dgm:t>
        <a:bodyPr/>
        <a:lstStyle/>
        <a:p>
          <a:endParaRPr lang="ru-RU"/>
        </a:p>
      </dgm:t>
    </dgm:pt>
    <dgm:pt modelId="{233EA2D5-9B53-4D86-9F00-1739919BCDDA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u="sng" dirty="0" smtClean="0"/>
            <a:t>Применение:</a:t>
          </a:r>
          <a:endParaRPr lang="ru-RU" b="1" u="sng" dirty="0" smtClean="0"/>
        </a:p>
      </dgm:t>
    </dgm:pt>
    <dgm:pt modelId="{A231D4D4-266E-4388-BEE3-B2F8CEB8ECD1}" type="parTrans" cxnId="{A4379C3E-EF66-4D04-ABF0-ED7D76BE9033}">
      <dgm:prSet/>
      <dgm:spPr/>
      <dgm:t>
        <a:bodyPr/>
        <a:lstStyle/>
        <a:p>
          <a:endParaRPr lang="ru-RU"/>
        </a:p>
      </dgm:t>
    </dgm:pt>
    <dgm:pt modelId="{275BA07A-60FF-4470-9819-F5BB68BE3E57}" type="sibTrans" cxnId="{A4379C3E-EF66-4D04-ABF0-ED7D76BE9033}">
      <dgm:prSet/>
      <dgm:spPr/>
      <dgm:t>
        <a:bodyPr/>
        <a:lstStyle/>
        <a:p>
          <a:endParaRPr lang="ru-RU"/>
        </a:p>
      </dgm:t>
    </dgm:pt>
    <dgm:pt modelId="{BF21DAF5-24D7-4A45-80AD-125E507A7C65}">
      <dgm:prSet phldrT="[Текст]"/>
      <dgm:spPr/>
      <dgm:t>
        <a:bodyPr/>
        <a:lstStyle/>
        <a:p>
          <a:r>
            <a:rPr lang="ru-RU" dirty="0" smtClean="0"/>
            <a:t>общего назначения</a:t>
          </a:r>
          <a:endParaRPr lang="ru-RU" dirty="0"/>
        </a:p>
      </dgm:t>
    </dgm:pt>
    <dgm:pt modelId="{752954B6-CF2E-4281-8E18-7B613A3765D3}" type="parTrans" cxnId="{F5BBB93C-096C-49BB-BC2D-9BD5973747EA}">
      <dgm:prSet/>
      <dgm:spPr/>
      <dgm:t>
        <a:bodyPr/>
        <a:lstStyle/>
        <a:p>
          <a:endParaRPr lang="ru-RU"/>
        </a:p>
      </dgm:t>
    </dgm:pt>
    <dgm:pt modelId="{7590A514-D25E-4D1D-8C29-0942A5B8C350}" type="sibTrans" cxnId="{F5BBB93C-096C-49BB-BC2D-9BD5973747EA}">
      <dgm:prSet/>
      <dgm:spPr/>
      <dgm:t>
        <a:bodyPr/>
        <a:lstStyle/>
        <a:p>
          <a:endParaRPr lang="ru-RU"/>
        </a:p>
      </dgm:t>
    </dgm:pt>
    <dgm:pt modelId="{E7D2F3DC-2061-4099-B08E-79DD89A753B9}">
      <dgm:prSet phldrT="[Текст]"/>
      <dgm:spPr/>
      <dgm:t>
        <a:bodyPr/>
        <a:lstStyle/>
        <a:p>
          <a:r>
            <a:rPr lang="ru-RU" dirty="0" smtClean="0"/>
            <a:t>специального назначения</a:t>
          </a:r>
          <a:endParaRPr lang="ru-RU" dirty="0"/>
        </a:p>
      </dgm:t>
    </dgm:pt>
    <dgm:pt modelId="{5F6C5DD9-CED0-4B99-81E1-4B048815E2FC}" type="parTrans" cxnId="{08C8CB1A-5957-444C-86B9-D7640D0743BD}">
      <dgm:prSet/>
      <dgm:spPr/>
      <dgm:t>
        <a:bodyPr/>
        <a:lstStyle/>
        <a:p>
          <a:endParaRPr lang="ru-RU"/>
        </a:p>
      </dgm:t>
    </dgm:pt>
    <dgm:pt modelId="{0C58E7D3-AD78-4297-A2DE-0D1FDDC01B52}" type="sibTrans" cxnId="{08C8CB1A-5957-444C-86B9-D7640D0743BD}">
      <dgm:prSet/>
      <dgm:spPr/>
      <dgm:t>
        <a:bodyPr/>
        <a:lstStyle/>
        <a:p>
          <a:endParaRPr lang="ru-RU"/>
        </a:p>
      </dgm:t>
    </dgm:pt>
    <dgm:pt modelId="{5E47C115-21AD-4D0E-A94B-380601E95FD4}" type="pres">
      <dgm:prSet presAssocID="{05B67152-1A20-4712-98BD-52048598E616}" presName="Name0" presStyleCnt="0">
        <dgm:presLayoutVars>
          <dgm:dir/>
          <dgm:animLvl val="lvl"/>
          <dgm:resizeHandles val="exact"/>
        </dgm:presLayoutVars>
      </dgm:prSet>
      <dgm:spPr/>
    </dgm:pt>
    <dgm:pt modelId="{4ECDC7FD-A127-46F8-B2E4-FB0ECF90E916}" type="pres">
      <dgm:prSet presAssocID="{3C61A86D-4614-4728-B7B2-9FE32C86D89D}" presName="linNode" presStyleCnt="0"/>
      <dgm:spPr/>
    </dgm:pt>
    <dgm:pt modelId="{C38BA64C-CF6B-4921-8801-E60163950481}" type="pres">
      <dgm:prSet presAssocID="{3C61A86D-4614-4728-B7B2-9FE32C86D89D}" presName="parentText" presStyleLbl="node1" presStyleIdx="0" presStyleCnt="3" custScaleX="109406" custScaleY="56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DBB70-FFEE-4174-BBC0-1E9AE2213033}" type="pres">
      <dgm:prSet presAssocID="{3C61A86D-4614-4728-B7B2-9FE32C86D89D}" presName="descendantText" presStyleLbl="alignAccFollowNode1" presStyleIdx="0" presStyleCnt="3" custScaleY="68735">
        <dgm:presLayoutVars>
          <dgm:bulletEnabled val="1"/>
        </dgm:presLayoutVars>
      </dgm:prSet>
      <dgm:spPr/>
    </dgm:pt>
    <dgm:pt modelId="{BFAD5193-7E9D-4B5F-9ED1-DBB463813378}" type="pres">
      <dgm:prSet presAssocID="{F551D62F-635D-44CD-9A17-F2E3C09D9F40}" presName="sp" presStyleCnt="0"/>
      <dgm:spPr/>
    </dgm:pt>
    <dgm:pt modelId="{35C33A40-C232-4DF4-A04D-CFECEEE1183D}" type="pres">
      <dgm:prSet presAssocID="{A9844443-C2C0-4251-AB94-AB6C25B99732}" presName="linNode" presStyleCnt="0"/>
      <dgm:spPr/>
    </dgm:pt>
    <dgm:pt modelId="{7440599C-4778-4192-B055-F213EE9C6E5A}" type="pres">
      <dgm:prSet presAssocID="{A9844443-C2C0-4251-AB94-AB6C25B99732}" presName="parentText" presStyleLbl="node1" presStyleIdx="1" presStyleCnt="3" custScaleX="109406" custScaleY="35326">
        <dgm:presLayoutVars>
          <dgm:chMax val="1"/>
          <dgm:bulletEnabled val="1"/>
        </dgm:presLayoutVars>
      </dgm:prSet>
      <dgm:spPr/>
    </dgm:pt>
    <dgm:pt modelId="{92118BF9-2635-4B43-9925-16AF2A091D1E}" type="pres">
      <dgm:prSet presAssocID="{A9844443-C2C0-4251-AB94-AB6C25B99732}" presName="descendantText" presStyleLbl="alignAccFollowNode1" presStyleIdx="1" presStyleCnt="3" custScaleY="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82195-3175-4F6C-BA14-AF2F34CBBFE2}" type="pres">
      <dgm:prSet presAssocID="{37CEC293-353A-48EE-A5BC-20EA1C9D76C4}" presName="sp" presStyleCnt="0"/>
      <dgm:spPr/>
    </dgm:pt>
    <dgm:pt modelId="{E6B0801B-E9BB-4D5E-BF54-FE563E002874}" type="pres">
      <dgm:prSet presAssocID="{233EA2D5-9B53-4D86-9F00-1739919BCDDA}" presName="linNode" presStyleCnt="0"/>
      <dgm:spPr/>
    </dgm:pt>
    <dgm:pt modelId="{29675CAC-4619-48A6-BD62-C69FA8670216}" type="pres">
      <dgm:prSet presAssocID="{233EA2D5-9B53-4D86-9F00-1739919BCDDA}" presName="parentText" presStyleLbl="node1" presStyleIdx="2" presStyleCnt="3" custScaleX="109406" custScaleY="424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977FC-7449-44BB-B10F-BB655A73AA92}" type="pres">
      <dgm:prSet presAssocID="{233EA2D5-9B53-4D86-9F00-1739919BCDDA}" presName="descendantText" presStyleLbl="alignAccFollowNode1" presStyleIdx="2" presStyleCnt="3" custScaleY="53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6DB888-B341-4CB0-9843-47CDF9BB5E83}" type="presOf" srcId="{A9844443-C2C0-4251-AB94-AB6C25B99732}" destId="{7440599C-4778-4192-B055-F213EE9C6E5A}" srcOrd="0" destOrd="0" presId="urn:microsoft.com/office/officeart/2005/8/layout/vList5"/>
    <dgm:cxn modelId="{B3058865-2762-46F1-88A6-0300824AF1B0}" type="presOf" srcId="{3C61A86D-4614-4728-B7B2-9FE32C86D89D}" destId="{C38BA64C-CF6B-4921-8801-E60163950481}" srcOrd="0" destOrd="0" presId="urn:microsoft.com/office/officeart/2005/8/layout/vList5"/>
    <dgm:cxn modelId="{0B91CD38-5558-43B2-9528-8AEDA9B5911F}" srcId="{A9844443-C2C0-4251-AB94-AB6C25B99732}" destId="{4F8662FD-6D7E-41A3-B60B-B24516EFDEBF}" srcOrd="0" destOrd="0" parTransId="{8D4DFF7D-1F19-4CDE-8407-8EE15736AF8E}" sibTransId="{52548E5C-F002-4C33-877F-D821DC5DB621}"/>
    <dgm:cxn modelId="{92D96A06-00D8-4F0B-8CC9-657AC7402F99}" type="presOf" srcId="{E7D2F3DC-2061-4099-B08E-79DD89A753B9}" destId="{A1C977FC-7449-44BB-B10F-BB655A73AA92}" srcOrd="0" destOrd="1" presId="urn:microsoft.com/office/officeart/2005/8/layout/vList5"/>
    <dgm:cxn modelId="{08C8CB1A-5957-444C-86B9-D7640D0743BD}" srcId="{233EA2D5-9B53-4D86-9F00-1739919BCDDA}" destId="{E7D2F3DC-2061-4099-B08E-79DD89A753B9}" srcOrd="1" destOrd="0" parTransId="{5F6C5DD9-CED0-4B99-81E1-4B048815E2FC}" sibTransId="{0C58E7D3-AD78-4297-A2DE-0D1FDDC01B52}"/>
    <dgm:cxn modelId="{E70ED09F-186F-4AE2-86EC-B01F8F3E27F3}" srcId="{05B67152-1A20-4712-98BD-52048598E616}" destId="{A9844443-C2C0-4251-AB94-AB6C25B99732}" srcOrd="1" destOrd="0" parTransId="{AF575D1F-BB0F-41A3-BF38-6464FCA1D4F7}" sibTransId="{37CEC293-353A-48EE-A5BC-20EA1C9D76C4}"/>
    <dgm:cxn modelId="{9CFD27C8-5DC7-48DD-94B2-5239C6DCFCBE}" srcId="{3C61A86D-4614-4728-B7B2-9FE32C86D89D}" destId="{2F248340-3FC8-468C-9A81-87584D9E6EF3}" srcOrd="0" destOrd="0" parTransId="{B70C7A07-7C13-4B45-A6BE-307F89CD24C5}" sibTransId="{8EBCF77D-D947-45C5-8B7E-59C8BD398D9A}"/>
    <dgm:cxn modelId="{60D8D607-B5ED-468B-B7D3-C1767C5AD0B3}" type="presOf" srcId="{2F248340-3FC8-468C-9A81-87584D9E6EF3}" destId="{131DBB70-FFEE-4174-BBC0-1E9AE2213033}" srcOrd="0" destOrd="0" presId="urn:microsoft.com/office/officeart/2005/8/layout/vList5"/>
    <dgm:cxn modelId="{EA6C3A1E-172D-44D9-8024-7EAADB627FAC}" type="presOf" srcId="{BF21DAF5-24D7-4A45-80AD-125E507A7C65}" destId="{A1C977FC-7449-44BB-B10F-BB655A73AA92}" srcOrd="0" destOrd="0" presId="urn:microsoft.com/office/officeart/2005/8/layout/vList5"/>
    <dgm:cxn modelId="{7525AD7D-9D74-4FBC-AAAF-D3F02C0DA72A}" type="presOf" srcId="{4F8662FD-6D7E-41A3-B60B-B24516EFDEBF}" destId="{92118BF9-2635-4B43-9925-16AF2A091D1E}" srcOrd="0" destOrd="0" presId="urn:microsoft.com/office/officeart/2005/8/layout/vList5"/>
    <dgm:cxn modelId="{F5BBB93C-096C-49BB-BC2D-9BD5973747EA}" srcId="{233EA2D5-9B53-4D86-9F00-1739919BCDDA}" destId="{BF21DAF5-24D7-4A45-80AD-125E507A7C65}" srcOrd="0" destOrd="0" parTransId="{752954B6-CF2E-4281-8E18-7B613A3765D3}" sibTransId="{7590A514-D25E-4D1D-8C29-0942A5B8C350}"/>
    <dgm:cxn modelId="{82719203-6ABC-4A6B-997C-735BD8F7F0F7}" type="presOf" srcId="{1A65805D-BC8F-46D5-929A-A5BBE72CFB15}" destId="{131DBB70-FFEE-4174-BBC0-1E9AE2213033}" srcOrd="0" destOrd="1" presId="urn:microsoft.com/office/officeart/2005/8/layout/vList5"/>
    <dgm:cxn modelId="{DDE9CD71-4D38-45F9-9443-A9160DF59E2E}" srcId="{05B67152-1A20-4712-98BD-52048598E616}" destId="{3C61A86D-4614-4728-B7B2-9FE32C86D89D}" srcOrd="0" destOrd="0" parTransId="{28CC6D73-3B16-4FB3-835B-C626B06E25EB}" sibTransId="{F551D62F-635D-44CD-9A17-F2E3C09D9F40}"/>
    <dgm:cxn modelId="{18761A66-C4CC-42F9-8F43-D48BEF322222}" type="presOf" srcId="{233EA2D5-9B53-4D86-9F00-1739919BCDDA}" destId="{29675CAC-4619-48A6-BD62-C69FA8670216}" srcOrd="0" destOrd="0" presId="urn:microsoft.com/office/officeart/2005/8/layout/vList5"/>
    <dgm:cxn modelId="{033D04F9-CDA9-4B4B-9487-A5A03B4A737D}" type="presOf" srcId="{05B67152-1A20-4712-98BD-52048598E616}" destId="{5E47C115-21AD-4D0E-A94B-380601E95FD4}" srcOrd="0" destOrd="0" presId="urn:microsoft.com/office/officeart/2005/8/layout/vList5"/>
    <dgm:cxn modelId="{CF0EBECE-B1E4-4FB7-9048-4D295B4BDA4C}" srcId="{3C61A86D-4614-4728-B7B2-9FE32C86D89D}" destId="{1A65805D-BC8F-46D5-929A-A5BBE72CFB15}" srcOrd="1" destOrd="0" parTransId="{ED4F3962-70BA-46B8-A1C8-00E027BA4D51}" sibTransId="{933E06E5-5A93-4397-BBB9-7FB9634CCF41}"/>
    <dgm:cxn modelId="{A4379C3E-EF66-4D04-ABF0-ED7D76BE9033}" srcId="{05B67152-1A20-4712-98BD-52048598E616}" destId="{233EA2D5-9B53-4D86-9F00-1739919BCDDA}" srcOrd="2" destOrd="0" parTransId="{A231D4D4-266E-4388-BEE3-B2F8CEB8ECD1}" sibTransId="{275BA07A-60FF-4470-9819-F5BB68BE3E57}"/>
    <dgm:cxn modelId="{D29E4625-F2C2-41AB-9EE2-BF07B4B706B6}" type="presParOf" srcId="{5E47C115-21AD-4D0E-A94B-380601E95FD4}" destId="{4ECDC7FD-A127-46F8-B2E4-FB0ECF90E916}" srcOrd="0" destOrd="0" presId="urn:microsoft.com/office/officeart/2005/8/layout/vList5"/>
    <dgm:cxn modelId="{120608DF-0248-4ABE-8803-77C6A47601CE}" type="presParOf" srcId="{4ECDC7FD-A127-46F8-B2E4-FB0ECF90E916}" destId="{C38BA64C-CF6B-4921-8801-E60163950481}" srcOrd="0" destOrd="0" presId="urn:microsoft.com/office/officeart/2005/8/layout/vList5"/>
    <dgm:cxn modelId="{FFD46393-8C48-41CC-B8AF-B2FA34E411ED}" type="presParOf" srcId="{4ECDC7FD-A127-46F8-B2E4-FB0ECF90E916}" destId="{131DBB70-FFEE-4174-BBC0-1E9AE2213033}" srcOrd="1" destOrd="0" presId="urn:microsoft.com/office/officeart/2005/8/layout/vList5"/>
    <dgm:cxn modelId="{1D500C95-3E7B-47B4-A3E4-04CE7AD76707}" type="presParOf" srcId="{5E47C115-21AD-4D0E-A94B-380601E95FD4}" destId="{BFAD5193-7E9D-4B5F-9ED1-DBB463813378}" srcOrd="1" destOrd="0" presId="urn:microsoft.com/office/officeart/2005/8/layout/vList5"/>
    <dgm:cxn modelId="{A5A28388-DDDB-4A8C-9560-752C4B90BFEF}" type="presParOf" srcId="{5E47C115-21AD-4D0E-A94B-380601E95FD4}" destId="{35C33A40-C232-4DF4-A04D-CFECEEE1183D}" srcOrd="2" destOrd="0" presId="urn:microsoft.com/office/officeart/2005/8/layout/vList5"/>
    <dgm:cxn modelId="{17F2A46B-2222-491B-8EED-C61027E9E786}" type="presParOf" srcId="{35C33A40-C232-4DF4-A04D-CFECEEE1183D}" destId="{7440599C-4778-4192-B055-F213EE9C6E5A}" srcOrd="0" destOrd="0" presId="urn:microsoft.com/office/officeart/2005/8/layout/vList5"/>
    <dgm:cxn modelId="{A5BCB473-5C36-42FB-BF8C-115C4C5BD8FF}" type="presParOf" srcId="{35C33A40-C232-4DF4-A04D-CFECEEE1183D}" destId="{92118BF9-2635-4B43-9925-16AF2A091D1E}" srcOrd="1" destOrd="0" presId="urn:microsoft.com/office/officeart/2005/8/layout/vList5"/>
    <dgm:cxn modelId="{31FB9D12-4B50-4316-8329-F6E0F7953E29}" type="presParOf" srcId="{5E47C115-21AD-4D0E-A94B-380601E95FD4}" destId="{03482195-3175-4F6C-BA14-AF2F34CBBFE2}" srcOrd="3" destOrd="0" presId="urn:microsoft.com/office/officeart/2005/8/layout/vList5"/>
    <dgm:cxn modelId="{F03EC097-A22E-4E6B-B456-831BEFCCBF75}" type="presParOf" srcId="{5E47C115-21AD-4D0E-A94B-380601E95FD4}" destId="{E6B0801B-E9BB-4D5E-BF54-FE563E002874}" srcOrd="4" destOrd="0" presId="urn:microsoft.com/office/officeart/2005/8/layout/vList5"/>
    <dgm:cxn modelId="{1899F83C-F078-4AA3-99DE-9D95614E1865}" type="presParOf" srcId="{E6B0801B-E9BB-4D5E-BF54-FE563E002874}" destId="{29675CAC-4619-48A6-BD62-C69FA8670216}" srcOrd="0" destOrd="0" presId="urn:microsoft.com/office/officeart/2005/8/layout/vList5"/>
    <dgm:cxn modelId="{6676264B-425F-47C2-AA85-301E1F1FC343}" type="presParOf" srcId="{E6B0801B-E9BB-4D5E-BF54-FE563E002874}" destId="{A1C977FC-7449-44BB-B10F-BB655A73AA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8709C-C6E4-4814-845A-45387D24B13A}">
      <dsp:nvSpPr>
        <dsp:cNvPr id="0" name=""/>
        <dsp:cNvSpPr/>
      </dsp:nvSpPr>
      <dsp:spPr>
        <a:xfrm>
          <a:off x="2602618" y="1512195"/>
          <a:ext cx="2941996" cy="2088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Состав:</a:t>
          </a:r>
          <a:endParaRPr lang="ru-RU" sz="4500" kern="1200" dirty="0"/>
        </a:p>
      </dsp:txBody>
      <dsp:txXfrm>
        <a:off x="3033463" y="1818005"/>
        <a:ext cx="2080306" cy="1476578"/>
      </dsp:txXfrm>
    </dsp:sp>
    <dsp:sp modelId="{C9FD0A10-1442-4C68-8A0A-27E0CDBD64F0}">
      <dsp:nvSpPr>
        <dsp:cNvPr id="0" name=""/>
        <dsp:cNvSpPr/>
      </dsp:nvSpPr>
      <dsp:spPr>
        <a:xfrm>
          <a:off x="2880322" y="-72013"/>
          <a:ext cx="2412268" cy="20384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Углерод 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(C)</a:t>
          </a:r>
          <a:endParaRPr lang="ru-RU" sz="2400" kern="1200" dirty="0"/>
        </a:p>
      </dsp:txBody>
      <dsp:txXfrm>
        <a:off x="3233590" y="226514"/>
        <a:ext cx="1705732" cy="1441417"/>
      </dsp:txXfrm>
    </dsp:sp>
    <dsp:sp modelId="{734C0A24-D56E-4982-89E1-D7BEE3798514}">
      <dsp:nvSpPr>
        <dsp:cNvPr id="0" name=""/>
        <dsp:cNvSpPr/>
      </dsp:nvSpPr>
      <dsp:spPr>
        <a:xfrm>
          <a:off x="5544607" y="1440144"/>
          <a:ext cx="2388404" cy="21380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Водород (Н)</a:t>
          </a:r>
          <a:endParaRPr lang="ru-RU" sz="2400" kern="1200" dirty="0"/>
        </a:p>
      </dsp:txBody>
      <dsp:txXfrm>
        <a:off x="5894381" y="1753248"/>
        <a:ext cx="1688856" cy="1511802"/>
      </dsp:txXfrm>
    </dsp:sp>
    <dsp:sp modelId="{551A8613-60DB-4770-8ACB-93CE756E1C71}">
      <dsp:nvSpPr>
        <dsp:cNvPr id="0" name=""/>
        <dsp:cNvSpPr/>
      </dsp:nvSpPr>
      <dsp:spPr>
        <a:xfrm>
          <a:off x="2952332" y="3240366"/>
          <a:ext cx="2412282" cy="20384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Кислород (О)</a:t>
          </a:r>
          <a:endParaRPr lang="ru-RU" sz="2400" kern="1200" dirty="0"/>
        </a:p>
      </dsp:txBody>
      <dsp:txXfrm>
        <a:off x="3305603" y="3538887"/>
        <a:ext cx="1705740" cy="1441386"/>
      </dsp:txXfrm>
    </dsp:sp>
    <dsp:sp modelId="{AF4D135D-380A-4871-9307-D0E2959365AB}">
      <dsp:nvSpPr>
        <dsp:cNvPr id="0" name=""/>
        <dsp:cNvSpPr/>
      </dsp:nvSpPr>
      <dsp:spPr>
        <a:xfrm>
          <a:off x="216021" y="1512148"/>
          <a:ext cx="2409063" cy="21380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Азот (N)</a:t>
          </a:r>
          <a:endParaRPr lang="ru-RU" sz="2400" kern="1200" dirty="0"/>
        </a:p>
      </dsp:txBody>
      <dsp:txXfrm>
        <a:off x="568820" y="1825259"/>
        <a:ext cx="1703465" cy="15118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FEF24-5B48-4752-BBD2-139BBB4F6E88}">
      <dsp:nvSpPr>
        <dsp:cNvPr id="0" name=""/>
        <dsp:cNvSpPr/>
      </dsp:nvSpPr>
      <dsp:spPr>
        <a:xfrm>
          <a:off x="288290" y="279144"/>
          <a:ext cx="4033483" cy="4632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СК общего</a:t>
          </a:r>
          <a:r>
            <a:rPr lang="ru-RU" sz="1600" b="1" kern="1200" dirty="0" smtClean="0"/>
            <a:t> назначения</a:t>
          </a:r>
          <a:endParaRPr lang="ru-RU" sz="1600" b="1" kern="1200" dirty="0"/>
        </a:p>
      </dsp:txBody>
      <dsp:txXfrm>
        <a:off x="288290" y="279144"/>
        <a:ext cx="4033483" cy="463219"/>
      </dsp:txXfrm>
    </dsp:sp>
    <dsp:sp modelId="{2927A872-6B7C-4BBE-8853-BA2F872AFF9A}">
      <dsp:nvSpPr>
        <dsp:cNvPr id="0" name=""/>
        <dsp:cNvSpPr/>
      </dsp:nvSpPr>
      <dsp:spPr>
        <a:xfrm>
          <a:off x="288290" y="795293"/>
          <a:ext cx="4033483" cy="11890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высокая эластичность при обычных температурах (шины, </a:t>
          </a:r>
          <a:r>
            <a:rPr lang="ru-RU" sz="1800" kern="1200" dirty="0" err="1" smtClean="0"/>
            <a:t>транспортёрные</a:t>
          </a:r>
          <a:r>
            <a:rPr lang="ru-RU" sz="1800" kern="1200" dirty="0" smtClean="0"/>
            <a:t> ленты, обувь и др.)</a:t>
          </a:r>
          <a:endParaRPr lang="ru-RU" sz="1800" kern="1200" dirty="0"/>
        </a:p>
      </dsp:txBody>
      <dsp:txXfrm>
        <a:off x="288290" y="795293"/>
        <a:ext cx="4033483" cy="1189071"/>
      </dsp:txXfrm>
    </dsp:sp>
    <dsp:sp modelId="{2AE3B1D8-9CDD-4129-A9AC-C8EE84153669}">
      <dsp:nvSpPr>
        <dsp:cNvPr id="0" name=""/>
        <dsp:cNvSpPr/>
      </dsp:nvSpPr>
      <dsp:spPr>
        <a:xfrm>
          <a:off x="4464248" y="268802"/>
          <a:ext cx="4033483" cy="55765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СК специального</a:t>
          </a:r>
          <a:r>
            <a:rPr lang="ru-RU" sz="1600" b="1" kern="1200" dirty="0" smtClean="0"/>
            <a:t> назначения</a:t>
          </a:r>
          <a:endParaRPr lang="ru-RU" sz="1600" b="1" kern="1200" dirty="0"/>
        </a:p>
      </dsp:txBody>
      <dsp:txXfrm>
        <a:off x="4464248" y="268802"/>
        <a:ext cx="4033483" cy="557652"/>
      </dsp:txXfrm>
    </dsp:sp>
    <dsp:sp modelId="{0054D3AD-49BD-4E03-9CA9-95259B2EDAEA}">
      <dsp:nvSpPr>
        <dsp:cNvPr id="0" name=""/>
        <dsp:cNvSpPr/>
      </dsp:nvSpPr>
      <dsp:spPr>
        <a:xfrm>
          <a:off x="4464248" y="838901"/>
          <a:ext cx="4033483" cy="11169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28600" marR="0" lvl="1" indent="0" algn="l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стойкость к действию растворителей, масел, кислорода, озона</a:t>
          </a:r>
          <a:endParaRPr lang="ru-RU" sz="1600" kern="1200" dirty="0"/>
        </a:p>
        <a:p>
          <a:pPr marL="228600" marR="0" lvl="1" indent="0" algn="l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тепло- и морозостойкость и др.</a:t>
          </a:r>
        </a:p>
        <a:p>
          <a:pPr marL="228600" marR="0" lvl="1" indent="0" algn="l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ru-RU" sz="1400" kern="1200" dirty="0"/>
        </a:p>
      </dsp:txBody>
      <dsp:txXfrm>
        <a:off x="4464248" y="838901"/>
        <a:ext cx="4033483" cy="1116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018A3-96BA-4B82-8D85-C3F7C95310A5}">
      <dsp:nvSpPr>
        <dsp:cNvPr id="0" name=""/>
        <dsp:cNvSpPr/>
      </dsp:nvSpPr>
      <dsp:spPr>
        <a:xfrm>
          <a:off x="72001" y="1466"/>
          <a:ext cx="8424948" cy="1117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Примеры пластических материалов в природе:</a:t>
          </a:r>
          <a:endParaRPr lang="ru-RU" sz="3100" kern="1200" dirty="0"/>
        </a:p>
      </dsp:txBody>
      <dsp:txXfrm>
        <a:off x="104725" y="34190"/>
        <a:ext cx="8359500" cy="1051836"/>
      </dsp:txXfrm>
    </dsp:sp>
    <dsp:sp modelId="{FD322E60-601A-497C-B031-930CC52D2F3C}">
      <dsp:nvSpPr>
        <dsp:cNvPr id="0" name=""/>
        <dsp:cNvSpPr/>
      </dsp:nvSpPr>
      <dsp:spPr>
        <a:xfrm>
          <a:off x="1192456" y="1319861"/>
          <a:ext cx="1117284" cy="11172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EB66BB-A067-408D-8493-7BF63EA57E7E}">
      <dsp:nvSpPr>
        <dsp:cNvPr id="0" name=""/>
        <dsp:cNvSpPr/>
      </dsp:nvSpPr>
      <dsp:spPr>
        <a:xfrm>
          <a:off x="2376778" y="1319861"/>
          <a:ext cx="4999717" cy="11172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асфальт</a:t>
          </a:r>
          <a:endParaRPr lang="ru-RU" sz="3100" kern="1200" dirty="0"/>
        </a:p>
      </dsp:txBody>
      <dsp:txXfrm>
        <a:off x="2431329" y="1374412"/>
        <a:ext cx="4890615" cy="1008182"/>
      </dsp:txXfrm>
    </dsp:sp>
    <dsp:sp modelId="{04B10FFE-94FC-4EDF-9D3A-619312A12250}">
      <dsp:nvSpPr>
        <dsp:cNvPr id="0" name=""/>
        <dsp:cNvSpPr/>
      </dsp:nvSpPr>
      <dsp:spPr>
        <a:xfrm>
          <a:off x="1192456" y="2571220"/>
          <a:ext cx="1117284" cy="11172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FE16ED-233A-47E3-8330-C32ED2F54432}">
      <dsp:nvSpPr>
        <dsp:cNvPr id="0" name=""/>
        <dsp:cNvSpPr/>
      </dsp:nvSpPr>
      <dsp:spPr>
        <a:xfrm>
          <a:off x="2376778" y="2571220"/>
          <a:ext cx="4999717" cy="11172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битум</a:t>
          </a:r>
          <a:endParaRPr lang="ru-RU" sz="3100" kern="1200" dirty="0"/>
        </a:p>
      </dsp:txBody>
      <dsp:txXfrm>
        <a:off x="2431329" y="2625771"/>
        <a:ext cx="4890615" cy="1008182"/>
      </dsp:txXfrm>
    </dsp:sp>
    <dsp:sp modelId="{1AE83B9E-836C-4426-9FF4-5063445B11E7}">
      <dsp:nvSpPr>
        <dsp:cNvPr id="0" name=""/>
        <dsp:cNvSpPr/>
      </dsp:nvSpPr>
      <dsp:spPr>
        <a:xfrm>
          <a:off x="1192456" y="3822578"/>
          <a:ext cx="1117284" cy="11172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2BEF32-8988-4D52-95A7-E8D297FAC676}">
      <dsp:nvSpPr>
        <dsp:cNvPr id="0" name=""/>
        <dsp:cNvSpPr/>
      </dsp:nvSpPr>
      <dsp:spPr>
        <a:xfrm>
          <a:off x="2376778" y="3822578"/>
          <a:ext cx="4999717" cy="11172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смола хвойных деревьев</a:t>
          </a:r>
          <a:endParaRPr lang="ru-RU" sz="3100" kern="1200" dirty="0"/>
        </a:p>
      </dsp:txBody>
      <dsp:txXfrm>
        <a:off x="2431329" y="3877129"/>
        <a:ext cx="4890615" cy="1008182"/>
      </dsp:txXfrm>
    </dsp:sp>
    <dsp:sp modelId="{09E92CB7-2089-483F-A7B7-E745FC00222B}">
      <dsp:nvSpPr>
        <dsp:cNvPr id="0" name=""/>
        <dsp:cNvSpPr/>
      </dsp:nvSpPr>
      <dsp:spPr>
        <a:xfrm>
          <a:off x="1192456" y="5073937"/>
          <a:ext cx="1117284" cy="11172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EA3FE8-6933-440D-92C9-9188C61EC072}">
      <dsp:nvSpPr>
        <dsp:cNvPr id="0" name=""/>
        <dsp:cNvSpPr/>
      </dsp:nvSpPr>
      <dsp:spPr>
        <a:xfrm>
          <a:off x="2376778" y="5073937"/>
          <a:ext cx="4999717" cy="11172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копал</a:t>
          </a:r>
          <a:endParaRPr lang="ru-RU" sz="3100" kern="1200" dirty="0"/>
        </a:p>
      </dsp:txBody>
      <dsp:txXfrm>
        <a:off x="2431329" y="5128488"/>
        <a:ext cx="4890615" cy="1008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813EA-3EE4-4BE5-BDC7-1CD2BA1261E3}">
      <dsp:nvSpPr>
        <dsp:cNvPr id="0" name=""/>
        <dsp:cNvSpPr/>
      </dsp:nvSpPr>
      <dsp:spPr>
        <a:xfrm>
          <a:off x="5377" y="213925"/>
          <a:ext cx="2512242" cy="9849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целлюлоза</a:t>
          </a:r>
          <a:endParaRPr lang="ru-RU" sz="3200" kern="1200" dirty="0"/>
        </a:p>
      </dsp:txBody>
      <dsp:txXfrm>
        <a:off x="34224" y="242772"/>
        <a:ext cx="2454548" cy="927231"/>
      </dsp:txXfrm>
    </dsp:sp>
    <dsp:sp modelId="{9AB2DAEA-A3F0-4AB7-A127-97A303558AEE}">
      <dsp:nvSpPr>
        <dsp:cNvPr id="0" name=""/>
        <dsp:cNvSpPr/>
      </dsp:nvSpPr>
      <dsp:spPr>
        <a:xfrm>
          <a:off x="2934043" y="190022"/>
          <a:ext cx="882818" cy="1032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2934043" y="396568"/>
        <a:ext cx="617973" cy="619638"/>
      </dsp:txXfrm>
    </dsp:sp>
    <dsp:sp modelId="{0DD38FFF-4790-4382-9F6F-9B5D406AC868}">
      <dsp:nvSpPr>
        <dsp:cNvPr id="0" name=""/>
        <dsp:cNvSpPr/>
      </dsp:nvSpPr>
      <dsp:spPr>
        <a:xfrm>
          <a:off x="4183314" y="-74044"/>
          <a:ext cx="4164236" cy="156086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9480"/>
            <a:satOff val="-3997"/>
            <a:lumOff val="4081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бумага, моющие средства и другие ценные материалы</a:t>
          </a:r>
          <a:endParaRPr lang="ru-RU" sz="2400" kern="1200" dirty="0"/>
        </a:p>
      </dsp:txBody>
      <dsp:txXfrm>
        <a:off x="4229030" y="-28328"/>
        <a:ext cx="4072804" cy="1469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813EA-3EE4-4BE5-BDC7-1CD2BA1261E3}">
      <dsp:nvSpPr>
        <dsp:cNvPr id="0" name=""/>
        <dsp:cNvSpPr/>
      </dsp:nvSpPr>
      <dsp:spPr>
        <a:xfrm>
          <a:off x="0" y="369417"/>
          <a:ext cx="2533042" cy="9104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каучук</a:t>
          </a:r>
          <a:endParaRPr lang="ru-RU" sz="3200" kern="1200" dirty="0"/>
        </a:p>
      </dsp:txBody>
      <dsp:txXfrm>
        <a:off x="26665" y="396082"/>
        <a:ext cx="2479712" cy="857074"/>
      </dsp:txXfrm>
    </dsp:sp>
    <dsp:sp modelId="{9AB2DAEA-A3F0-4AB7-A127-97A303558AEE}">
      <dsp:nvSpPr>
        <dsp:cNvPr id="0" name=""/>
        <dsp:cNvSpPr/>
      </dsp:nvSpPr>
      <dsp:spPr>
        <a:xfrm rot="88519">
          <a:off x="2948676" y="363944"/>
          <a:ext cx="881746" cy="10307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2948720" y="566680"/>
        <a:ext cx="617222" cy="618423"/>
      </dsp:txXfrm>
    </dsp:sp>
    <dsp:sp modelId="{0DD38FFF-4790-4382-9F6F-9B5D406AC868}">
      <dsp:nvSpPr>
        <dsp:cNvPr id="0" name=""/>
        <dsp:cNvSpPr/>
      </dsp:nvSpPr>
      <dsp:spPr>
        <a:xfrm>
          <a:off x="4196163" y="287002"/>
          <a:ext cx="4156071" cy="13331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резина и изолирующие материалы</a:t>
          </a:r>
          <a:endParaRPr lang="ru-RU" sz="2400" kern="1200" dirty="0"/>
        </a:p>
      </dsp:txBody>
      <dsp:txXfrm>
        <a:off x="4235210" y="326049"/>
        <a:ext cx="4077977" cy="1255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813EA-3EE4-4BE5-BDC7-1CD2BA1261E3}">
      <dsp:nvSpPr>
        <dsp:cNvPr id="0" name=""/>
        <dsp:cNvSpPr/>
      </dsp:nvSpPr>
      <dsp:spPr>
        <a:xfrm>
          <a:off x="0" y="541702"/>
          <a:ext cx="2575213" cy="10424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/>
            <a:t>канифоль</a:t>
          </a:r>
        </a:p>
      </dsp:txBody>
      <dsp:txXfrm>
        <a:off x="30533" y="572235"/>
        <a:ext cx="2514147" cy="981406"/>
      </dsp:txXfrm>
    </dsp:sp>
    <dsp:sp modelId="{9AB2DAEA-A3F0-4AB7-A127-97A303558AEE}">
      <dsp:nvSpPr>
        <dsp:cNvPr id="0" name=""/>
        <dsp:cNvSpPr/>
      </dsp:nvSpPr>
      <dsp:spPr>
        <a:xfrm rot="21599082">
          <a:off x="2988169" y="551060"/>
          <a:ext cx="875467" cy="1022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/>
        </a:p>
      </dsp:txBody>
      <dsp:txXfrm>
        <a:off x="2988169" y="755618"/>
        <a:ext cx="612827" cy="613567"/>
      </dsp:txXfrm>
    </dsp:sp>
    <dsp:sp modelId="{0DD38FFF-4790-4382-9F6F-9B5D406AC868}">
      <dsp:nvSpPr>
        <dsp:cNvPr id="0" name=""/>
        <dsp:cNvSpPr/>
      </dsp:nvSpPr>
      <dsp:spPr>
        <a:xfrm>
          <a:off x="4227038" y="354552"/>
          <a:ext cx="4123442" cy="14141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8109"/>
            <a:satOff val="-1491"/>
            <a:lumOff val="2420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становится более прочной и устойчивой к действию растворителей</a:t>
          </a:r>
          <a:endParaRPr lang="ru-RU" sz="2400" kern="1200" dirty="0"/>
        </a:p>
      </dsp:txBody>
      <dsp:txXfrm>
        <a:off x="4268456" y="395970"/>
        <a:ext cx="4040606" cy="1331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74C32-31BB-47B1-B0AF-6F6143EDF679}">
      <dsp:nvSpPr>
        <dsp:cNvPr id="0" name=""/>
        <dsp:cNvSpPr/>
      </dsp:nvSpPr>
      <dsp:spPr>
        <a:xfrm rot="5400000">
          <a:off x="791352" y="786545"/>
          <a:ext cx="1120139" cy="12752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83B63-D3E0-4735-A87A-540F44766C63}">
      <dsp:nvSpPr>
        <dsp:cNvPr id="0" name=""/>
        <dsp:cNvSpPr/>
      </dsp:nvSpPr>
      <dsp:spPr>
        <a:xfrm>
          <a:off x="137742" y="144024"/>
          <a:ext cx="3165866" cy="773579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мономер</a:t>
          </a:r>
          <a:endParaRPr lang="ru-RU" sz="3600" kern="1200" dirty="0"/>
        </a:p>
      </dsp:txBody>
      <dsp:txXfrm>
        <a:off x="175512" y="181794"/>
        <a:ext cx="3090326" cy="698039"/>
      </dsp:txXfrm>
    </dsp:sp>
    <dsp:sp modelId="{4EDCF288-B41D-4F50-959B-EFC53A1B2445}">
      <dsp:nvSpPr>
        <dsp:cNvPr id="0" name=""/>
        <dsp:cNvSpPr/>
      </dsp:nvSpPr>
      <dsp:spPr>
        <a:xfrm>
          <a:off x="2769685" y="15251"/>
          <a:ext cx="1371446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8D3BB-D14B-47E6-8874-53CB65D07C20}">
      <dsp:nvSpPr>
        <dsp:cNvPr id="0" name=""/>
        <dsp:cNvSpPr/>
      </dsp:nvSpPr>
      <dsp:spPr>
        <a:xfrm rot="5400000">
          <a:off x="2798755" y="2082689"/>
          <a:ext cx="1120139" cy="12752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31492"/>
            <a:satOff val="-2187"/>
            <a:lumOff val="1132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56690-80A0-496D-B240-87F39A16AEC3}">
      <dsp:nvSpPr>
        <dsp:cNvPr id="0" name=""/>
        <dsp:cNvSpPr/>
      </dsp:nvSpPr>
      <dsp:spPr>
        <a:xfrm>
          <a:off x="2081961" y="1368153"/>
          <a:ext cx="3243781" cy="797086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полимер</a:t>
          </a:r>
          <a:endParaRPr lang="ru-RU" sz="3600" kern="1200" dirty="0"/>
        </a:p>
      </dsp:txBody>
      <dsp:txXfrm>
        <a:off x="2120879" y="1407071"/>
        <a:ext cx="3165945" cy="719250"/>
      </dsp:txXfrm>
    </dsp:sp>
    <dsp:sp modelId="{268DBB64-155D-4EE2-967B-60E6CD5D62C4}">
      <dsp:nvSpPr>
        <dsp:cNvPr id="0" name=""/>
        <dsp:cNvSpPr/>
      </dsp:nvSpPr>
      <dsp:spPr>
        <a:xfrm>
          <a:off x="4679302" y="1372050"/>
          <a:ext cx="1371446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0B1E7-4E39-4999-985D-7CCAAB63E780}">
      <dsp:nvSpPr>
        <dsp:cNvPr id="0" name=""/>
        <dsp:cNvSpPr/>
      </dsp:nvSpPr>
      <dsp:spPr>
        <a:xfrm>
          <a:off x="4098175" y="2376265"/>
          <a:ext cx="4189494" cy="1319898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прядение, отливание, пресс или формирование в готовое изделие</a:t>
          </a:r>
          <a:endParaRPr lang="ru-RU" sz="2000" kern="1200" dirty="0"/>
        </a:p>
      </dsp:txBody>
      <dsp:txXfrm>
        <a:off x="4162619" y="2440709"/>
        <a:ext cx="4060606" cy="1191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C3630-069D-464E-87B0-5EA9DCB58466}">
      <dsp:nvSpPr>
        <dsp:cNvPr id="0" name=""/>
        <dsp:cNvSpPr/>
      </dsp:nvSpPr>
      <dsp:spPr>
        <a:xfrm>
          <a:off x="4231292" y="1518456"/>
          <a:ext cx="2124943" cy="737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91"/>
              </a:lnTo>
              <a:lnTo>
                <a:pt x="2124943" y="368791"/>
              </a:lnTo>
              <a:lnTo>
                <a:pt x="2124943" y="73758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6E8B8-90DF-4516-A2E4-1D7EA976A1A8}">
      <dsp:nvSpPr>
        <dsp:cNvPr id="0" name=""/>
        <dsp:cNvSpPr/>
      </dsp:nvSpPr>
      <dsp:spPr>
        <a:xfrm>
          <a:off x="2106348" y="1518456"/>
          <a:ext cx="2124943" cy="737583"/>
        </a:xfrm>
        <a:custGeom>
          <a:avLst/>
          <a:gdLst/>
          <a:ahLst/>
          <a:cxnLst/>
          <a:rect l="0" t="0" r="0" b="0"/>
          <a:pathLst>
            <a:path>
              <a:moveTo>
                <a:pt x="2124943" y="0"/>
              </a:moveTo>
              <a:lnTo>
                <a:pt x="2124943" y="368791"/>
              </a:lnTo>
              <a:lnTo>
                <a:pt x="0" y="368791"/>
              </a:lnTo>
              <a:lnTo>
                <a:pt x="0" y="73758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422F1-8101-4A2D-ACDD-AA4E3592995F}">
      <dsp:nvSpPr>
        <dsp:cNvPr id="0" name=""/>
        <dsp:cNvSpPr/>
      </dsp:nvSpPr>
      <dsp:spPr>
        <a:xfrm>
          <a:off x="4393" y="223892"/>
          <a:ext cx="8453797" cy="1294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kern="1200" dirty="0" smtClean="0">
              <a:effectLst/>
            </a:rPr>
            <a:t>Полимеризация:</a:t>
          </a:r>
          <a:endParaRPr lang="ru-RU" sz="4400" kern="1200" dirty="0" smtClean="0"/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«Полимер» - много (поли-) + часть (</a:t>
          </a:r>
          <a:r>
            <a:rPr lang="ru-RU" sz="2800" i="1" kern="1200" dirty="0" err="1" smtClean="0"/>
            <a:t>мерос</a:t>
          </a:r>
          <a:r>
            <a:rPr lang="ru-RU" sz="2800" i="1" kern="1200" dirty="0" smtClean="0"/>
            <a:t>)</a:t>
          </a:r>
          <a:endParaRPr lang="ru-RU" sz="2800" kern="1200" dirty="0"/>
        </a:p>
      </dsp:txBody>
      <dsp:txXfrm>
        <a:off x="4393" y="223892"/>
        <a:ext cx="8453797" cy="1294564"/>
      </dsp:txXfrm>
    </dsp:sp>
    <dsp:sp modelId="{70F86D5F-FE0B-4251-A2E6-41987D3E337F}">
      <dsp:nvSpPr>
        <dsp:cNvPr id="0" name=""/>
        <dsp:cNvSpPr/>
      </dsp:nvSpPr>
      <dsp:spPr>
        <a:xfrm>
          <a:off x="350197" y="2256040"/>
          <a:ext cx="3512302" cy="701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присоединительная</a:t>
          </a:r>
          <a:endParaRPr lang="ru-RU" sz="2900" kern="1200" dirty="0"/>
        </a:p>
      </dsp:txBody>
      <dsp:txXfrm>
        <a:off x="350197" y="2256040"/>
        <a:ext cx="3512302" cy="701512"/>
      </dsp:txXfrm>
    </dsp:sp>
    <dsp:sp modelId="{DE45FECA-CCEE-42FF-95D6-5BD9FF27F25C}">
      <dsp:nvSpPr>
        <dsp:cNvPr id="0" name=""/>
        <dsp:cNvSpPr/>
      </dsp:nvSpPr>
      <dsp:spPr>
        <a:xfrm>
          <a:off x="4600083" y="2256040"/>
          <a:ext cx="3512302" cy="707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поликонденсация</a:t>
          </a:r>
          <a:endParaRPr lang="ru-RU" sz="2900" kern="1200" dirty="0"/>
        </a:p>
      </dsp:txBody>
      <dsp:txXfrm>
        <a:off x="4600083" y="2256040"/>
        <a:ext cx="3512302" cy="7073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8AB01-0B83-493B-B50F-969DF570FD5E}">
      <dsp:nvSpPr>
        <dsp:cNvPr id="0" name=""/>
        <dsp:cNvSpPr/>
      </dsp:nvSpPr>
      <dsp:spPr>
        <a:xfrm>
          <a:off x="1772836" y="304061"/>
          <a:ext cx="1996061" cy="500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-</a:t>
          </a:r>
          <a:endParaRPr lang="ru-RU" sz="4800" kern="1200" dirty="0"/>
        </a:p>
      </dsp:txBody>
      <dsp:txXfrm>
        <a:off x="1787504" y="318729"/>
        <a:ext cx="1966725" cy="471464"/>
      </dsp:txXfrm>
    </dsp:sp>
    <dsp:sp modelId="{3EC59C6F-B7E7-4699-B5DC-96D55746D985}">
      <dsp:nvSpPr>
        <dsp:cNvPr id="0" name=""/>
        <dsp:cNvSpPr/>
      </dsp:nvSpPr>
      <dsp:spPr>
        <a:xfrm>
          <a:off x="4656037" y="304061"/>
          <a:ext cx="1996061" cy="500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+</a:t>
          </a:r>
          <a:endParaRPr lang="ru-RU" sz="4800" kern="1200" dirty="0"/>
        </a:p>
      </dsp:txBody>
      <dsp:txXfrm>
        <a:off x="4670705" y="318729"/>
        <a:ext cx="1966725" cy="471464"/>
      </dsp:txXfrm>
    </dsp:sp>
    <dsp:sp modelId="{8398A9A5-3AA7-4B04-8219-F1E51B7B96AA}">
      <dsp:nvSpPr>
        <dsp:cNvPr id="0" name=""/>
        <dsp:cNvSpPr/>
      </dsp:nvSpPr>
      <dsp:spPr>
        <a:xfrm>
          <a:off x="3273462" y="4384276"/>
          <a:ext cx="1547130" cy="64834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F057B-D400-44CF-B209-93872A6A44A0}">
      <dsp:nvSpPr>
        <dsp:cNvPr id="0" name=""/>
        <dsp:cNvSpPr/>
      </dsp:nvSpPr>
      <dsp:spPr>
        <a:xfrm rot="240000">
          <a:off x="1551177" y="3936219"/>
          <a:ext cx="4991678" cy="3490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70115-320C-4495-AECC-F390579D4EE6}">
      <dsp:nvSpPr>
        <dsp:cNvPr id="0" name=""/>
        <dsp:cNvSpPr/>
      </dsp:nvSpPr>
      <dsp:spPr>
        <a:xfrm rot="240000">
          <a:off x="4548264" y="3063505"/>
          <a:ext cx="1991632" cy="927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уникальные свойства</a:t>
          </a:r>
          <a:endParaRPr lang="ru-RU" sz="2000" kern="1200" dirty="0"/>
        </a:p>
      </dsp:txBody>
      <dsp:txXfrm>
        <a:off x="4593560" y="3108801"/>
        <a:ext cx="1901040" cy="837305"/>
      </dsp:txXfrm>
    </dsp:sp>
    <dsp:sp modelId="{AF0B20B4-2F1B-4D2A-90CE-0966C5FC0CDF}">
      <dsp:nvSpPr>
        <dsp:cNvPr id="0" name=""/>
        <dsp:cNvSpPr/>
      </dsp:nvSpPr>
      <dsp:spPr>
        <a:xfrm rot="240000">
          <a:off x="4620344" y="2065474"/>
          <a:ext cx="1991632" cy="927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легкость переработки</a:t>
          </a:r>
          <a:endParaRPr lang="ru-RU" sz="2000" kern="1200" dirty="0"/>
        </a:p>
      </dsp:txBody>
      <dsp:txXfrm>
        <a:off x="4665640" y="2110770"/>
        <a:ext cx="1901040" cy="837305"/>
      </dsp:txXfrm>
    </dsp:sp>
    <dsp:sp modelId="{5CFC9D75-C98A-468C-8AAA-E74532D71CE3}">
      <dsp:nvSpPr>
        <dsp:cNvPr id="0" name=""/>
        <dsp:cNvSpPr/>
      </dsp:nvSpPr>
      <dsp:spPr>
        <a:xfrm rot="240000">
          <a:off x="4692424" y="1089622"/>
          <a:ext cx="1991632" cy="927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низкая цена </a:t>
          </a:r>
          <a:endParaRPr lang="ru-RU" sz="2000" kern="1200" dirty="0"/>
        </a:p>
      </dsp:txBody>
      <dsp:txXfrm>
        <a:off x="4737720" y="1134918"/>
        <a:ext cx="1901040" cy="837305"/>
      </dsp:txXfrm>
    </dsp:sp>
    <dsp:sp modelId="{1923EB48-6828-44E4-A856-8D2631ED13B8}">
      <dsp:nvSpPr>
        <dsp:cNvPr id="0" name=""/>
        <dsp:cNvSpPr/>
      </dsp:nvSpPr>
      <dsp:spPr>
        <a:xfrm rot="240000">
          <a:off x="1795827" y="2571025"/>
          <a:ext cx="1966167" cy="12920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негативное воздействие на планету</a:t>
          </a:r>
          <a:endParaRPr lang="ru-RU" sz="2000" kern="1200" dirty="0"/>
        </a:p>
      </dsp:txBody>
      <dsp:txXfrm>
        <a:off x="1858900" y="2634098"/>
        <a:ext cx="1840021" cy="1165920"/>
      </dsp:txXfrm>
    </dsp:sp>
    <dsp:sp modelId="{AFE23B8C-9DE1-45EA-A5A3-8E646750C9F1}">
      <dsp:nvSpPr>
        <dsp:cNvPr id="0" name=""/>
        <dsp:cNvSpPr/>
      </dsp:nvSpPr>
      <dsp:spPr>
        <a:xfrm rot="240000">
          <a:off x="1885262" y="1229587"/>
          <a:ext cx="1966167" cy="12920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негативное воздействие на человека </a:t>
          </a:r>
          <a:endParaRPr lang="ru-RU" sz="2000" kern="1200" dirty="0"/>
        </a:p>
      </dsp:txBody>
      <dsp:txXfrm>
        <a:off x="1948335" y="1292660"/>
        <a:ext cx="1840021" cy="1165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BB70-FFEE-4174-BBC0-1E9AE2213033}">
      <dsp:nvSpPr>
        <dsp:cNvPr id="0" name=""/>
        <dsp:cNvSpPr/>
      </dsp:nvSpPr>
      <dsp:spPr>
        <a:xfrm rot="5400000">
          <a:off x="5265140" y="-1911885"/>
          <a:ext cx="1549458" cy="5413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 названию мономеров, использованных для их получения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 характерной группе атомов, входящих в их состав</a:t>
          </a:r>
          <a:endParaRPr lang="ru-RU" sz="2000" kern="1200" dirty="0"/>
        </a:p>
      </dsp:txBody>
      <dsp:txXfrm rot="-5400000">
        <a:off x="3333313" y="95580"/>
        <a:ext cx="5337474" cy="1398182"/>
      </dsp:txXfrm>
    </dsp:sp>
    <dsp:sp modelId="{C38BA64C-CF6B-4921-8801-E60163950481}">
      <dsp:nvSpPr>
        <dsp:cNvPr id="0" name=""/>
        <dsp:cNvSpPr/>
      </dsp:nvSpPr>
      <dsp:spPr>
        <a:xfrm>
          <a:off x="2037" y="1117"/>
          <a:ext cx="3331276" cy="158710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u="sng" kern="1200" dirty="0" smtClean="0"/>
            <a:t>Классификация:</a:t>
          </a:r>
          <a:endParaRPr lang="ru-RU" sz="2800" b="1" u="sng" kern="1200" dirty="0" smtClean="0"/>
        </a:p>
      </dsp:txBody>
      <dsp:txXfrm>
        <a:off x="79513" y="78593"/>
        <a:ext cx="3176324" cy="1432152"/>
      </dsp:txXfrm>
    </dsp:sp>
    <dsp:sp modelId="{92118BF9-2635-4B43-9925-16AF2A091D1E}">
      <dsp:nvSpPr>
        <dsp:cNvPr id="0" name=""/>
        <dsp:cNvSpPr/>
      </dsp:nvSpPr>
      <dsp:spPr>
        <a:xfrm rot="5400000">
          <a:off x="5559286" y="-479732"/>
          <a:ext cx="961167" cy="5413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полимеризация диенов и </a:t>
          </a:r>
          <a:r>
            <a:rPr lang="ru-RU" sz="2000" kern="1200" dirty="0" err="1" smtClean="0"/>
            <a:t>алкенов</a:t>
          </a:r>
          <a:endParaRPr lang="ru-RU" sz="2000" kern="1200" dirty="0"/>
        </a:p>
      </dsp:txBody>
      <dsp:txXfrm rot="-5400000">
        <a:off x="3333314" y="1793160"/>
        <a:ext cx="5366192" cy="867327"/>
      </dsp:txXfrm>
    </dsp:sp>
    <dsp:sp modelId="{7440599C-4778-4192-B055-F213EE9C6E5A}">
      <dsp:nvSpPr>
        <dsp:cNvPr id="0" name=""/>
        <dsp:cNvSpPr/>
      </dsp:nvSpPr>
      <dsp:spPr>
        <a:xfrm>
          <a:off x="2037" y="1729113"/>
          <a:ext cx="3331276" cy="9954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/>
            <a:t>Получение:</a:t>
          </a:r>
          <a:endParaRPr lang="ru-RU" sz="3600" kern="1200" dirty="0"/>
        </a:p>
      </dsp:txBody>
      <dsp:txXfrm>
        <a:off x="50629" y="1777705"/>
        <a:ext cx="3234092" cy="898236"/>
      </dsp:txXfrm>
    </dsp:sp>
    <dsp:sp modelId="{A1C977FC-7449-44BB-B10F-BB655A73AA92}">
      <dsp:nvSpPr>
        <dsp:cNvPr id="0" name=""/>
        <dsp:cNvSpPr/>
      </dsp:nvSpPr>
      <dsp:spPr>
        <a:xfrm rot="5400000">
          <a:off x="5441141" y="757597"/>
          <a:ext cx="1197457" cy="5413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общего назначения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специального назначения</a:t>
          </a:r>
          <a:endParaRPr lang="ru-RU" sz="2000" kern="1200" dirty="0"/>
        </a:p>
      </dsp:txBody>
      <dsp:txXfrm rot="-5400000">
        <a:off x="3333314" y="2923880"/>
        <a:ext cx="5354657" cy="1080547"/>
      </dsp:txXfrm>
    </dsp:sp>
    <dsp:sp modelId="{29675CAC-4619-48A6-BD62-C69FA8670216}">
      <dsp:nvSpPr>
        <dsp:cNvPr id="0" name=""/>
        <dsp:cNvSpPr/>
      </dsp:nvSpPr>
      <dsp:spPr>
        <a:xfrm>
          <a:off x="2037" y="2866269"/>
          <a:ext cx="3331276" cy="119576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u="sng" kern="1200" dirty="0" smtClean="0"/>
            <a:t>Применение:</a:t>
          </a:r>
          <a:endParaRPr lang="ru-RU" sz="3600" b="1" u="sng" kern="1200" dirty="0" smtClean="0"/>
        </a:p>
      </dsp:txBody>
      <dsp:txXfrm>
        <a:off x="60409" y="2924641"/>
        <a:ext cx="3214532" cy="1079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www.krugosvet.ru/images/1012458_image008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gif"/><Relationship Id="rId4" Type="http://schemas.openxmlformats.org/officeDocument/2006/relationships/hyperlink" Target="http://www.krugosvet.ru/images/1012458_image010.gi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gif"/><Relationship Id="rId7" Type="http://schemas.openxmlformats.org/officeDocument/2006/relationships/image" Target="../media/image62.jpeg"/><Relationship Id="rId2" Type="http://schemas.openxmlformats.org/officeDocument/2006/relationships/hyperlink" Target="http://www.krugosvet.ru/images/1012458_image014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hyperlink" Target="http://www.krugosvet.ru/images/1012458_image016.gif" TargetMode="Externa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images/1012458_image022.gif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7.xml"/><Relationship Id="rId2" Type="http://schemas.openxmlformats.org/officeDocument/2006/relationships/hyperlink" Target="http://www.krugosvet.ru/images/1004368_image002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0.gif"/><Relationship Id="rId4" Type="http://schemas.openxmlformats.org/officeDocument/2006/relationships/diagramData" Target="../diagrams/data7.xml"/><Relationship Id="rId9" Type="http://schemas.openxmlformats.org/officeDocument/2006/relationships/hyperlink" Target="http://www.krugosvet.ru/images/1004368_image008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836712"/>
            <a:ext cx="7543800" cy="3887688"/>
          </a:xfrm>
        </p:spPr>
        <p:txBody>
          <a:bodyPr>
            <a:normAutofit/>
          </a:bodyPr>
          <a:lstStyle/>
          <a:p>
            <a:r>
              <a:rPr lang="ru-RU" dirty="0"/>
              <a:t>Пластмассы, синтетические каучуки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941168"/>
            <a:ext cx="4176464" cy="17163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Презентацию подготовили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ученицы 11-А класса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Алчевской</a:t>
            </a:r>
            <a:r>
              <a:rPr lang="ru-RU" dirty="0" smtClean="0">
                <a:solidFill>
                  <a:schemeClr val="tx1"/>
                </a:solidFill>
              </a:rPr>
              <a:t> ИТГ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Мозолевская</a:t>
            </a:r>
            <a:r>
              <a:rPr lang="ru-RU" dirty="0" smtClean="0">
                <a:solidFill>
                  <a:schemeClr val="tx1"/>
                </a:solidFill>
              </a:rPr>
              <a:t> Анастасия,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Ткаченко Анастасия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8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268" y="188640"/>
            <a:ext cx="8512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/>
              <a:t>Термические и механические свойства</a:t>
            </a:r>
            <a:endParaRPr lang="ru-RU" sz="36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0943" y="1052736"/>
            <a:ext cx="84905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Чем выше степень кристалличности, тем тверже продукт, тем выше его температура размягчения и больше устойчивость к набуханию и растворению; низкой степенью кристалличности характеризуются более мягкие продукты с более низкими температурами тепловой деформации и более легкой растворимостью.</a:t>
            </a:r>
          </a:p>
        </p:txBody>
      </p:sp>
      <p:pic>
        <p:nvPicPr>
          <p:cNvPr id="5124" name="Picture 4" descr="http://image.subscribe.ru/list/digest/health/050412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24" y="3593232"/>
            <a:ext cx="4216622" cy="21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rok-plus.ru/wp-content/uploads/2013/02/15-285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4543"/>
            <a:ext cx="3672408" cy="38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410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/>
              <a:t>Электрические свойства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83574"/>
              </p:ext>
            </p:extLst>
          </p:nvPr>
        </p:nvGraphicFramePr>
        <p:xfrm>
          <a:off x="400461" y="1988840"/>
          <a:ext cx="8636035" cy="4449006"/>
        </p:xfrm>
        <a:graphic>
          <a:graphicData uri="http://schemas.openxmlformats.org/drawingml/2006/table">
            <a:tbl>
              <a:tblPr/>
              <a:tblGrid>
                <a:gridCol w="1727207"/>
                <a:gridCol w="1727207"/>
                <a:gridCol w="1727207"/>
                <a:gridCol w="1727207"/>
                <a:gridCol w="1727207"/>
              </a:tblGrid>
              <a:tr h="569966">
                <a:tc gridSpan="5">
                  <a:txBody>
                    <a:bodyPr/>
                    <a:lstStyle/>
                    <a:p>
                      <a:pPr fontAlgn="t"/>
                      <a:r>
                        <a:rPr lang="ru-RU" sz="1700" dirty="0">
                          <a:effectLst/>
                        </a:rPr>
                        <a:t>Таблица </a:t>
                      </a:r>
                      <a:r>
                        <a:rPr lang="ru-RU" sz="1700" dirty="0" smtClean="0">
                          <a:effectLst/>
                        </a:rPr>
                        <a:t>1. </a:t>
                      </a:r>
                      <a:r>
                        <a:rPr lang="ru-RU" sz="1700" dirty="0">
                          <a:effectLst/>
                        </a:rPr>
                        <a:t>ЭЛЕКТРИЧЕСКИЕ СВОЙСТВА НЕКОТОРЫХ</a:t>
                      </a:r>
                      <a:br>
                        <a:rPr lang="ru-RU" sz="1700" dirty="0">
                          <a:effectLst/>
                        </a:rPr>
                      </a:br>
                      <a:r>
                        <a:rPr lang="ru-RU" sz="1700" dirty="0">
                          <a:effectLst/>
                        </a:rPr>
                        <a:t>ПРОМЫШЛЕННЫХ ПЛАСТМАСС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550"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Полимер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Диэлектрическая проницаемость при 60 Гц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Электри-ческая прочность, В/см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Коэффициент потери мощности при 60 Гц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Удельное сопротивление, ОмЧсм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175"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Полиэтилен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2,32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6Ч10</a:t>
                      </a:r>
                      <a:r>
                        <a:rPr lang="ru-RU" sz="1700" baseline="30000">
                          <a:effectLst/>
                        </a:rPr>
                        <a:t>6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 dirty="0">
                          <a:effectLst/>
                        </a:rPr>
                        <a:t>5Ч10</a:t>
                      </a:r>
                      <a:r>
                        <a:rPr lang="ru-RU" sz="1700" baseline="30000" dirty="0">
                          <a:effectLst/>
                        </a:rPr>
                        <a:t>–4</a:t>
                      </a:r>
                      <a:endParaRPr lang="ru-RU" sz="1700" dirty="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10</a:t>
                      </a:r>
                      <a:r>
                        <a:rPr lang="ru-RU" sz="1700" baseline="30000">
                          <a:effectLst/>
                        </a:rPr>
                        <a:t>19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9966">
                <a:tc>
                  <a:txBody>
                    <a:bodyPr/>
                    <a:lstStyle/>
                    <a:p>
                      <a:pPr fontAlgn="t"/>
                      <a:r>
                        <a:rPr lang="ru-RU" sz="1700" dirty="0">
                          <a:effectLst/>
                        </a:rPr>
                        <a:t>Полипропилен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2,5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2Ч10</a:t>
                      </a:r>
                      <a:r>
                        <a:rPr lang="ru-RU" sz="1700" baseline="30000">
                          <a:effectLst/>
                        </a:rPr>
                        <a:t>6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7Ч10</a:t>
                      </a:r>
                      <a:r>
                        <a:rPr lang="ru-RU" sz="1700" baseline="30000">
                          <a:effectLst/>
                        </a:rPr>
                        <a:t>–4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10</a:t>
                      </a:r>
                      <a:r>
                        <a:rPr lang="ru-RU" sz="1700" baseline="30000">
                          <a:effectLst/>
                        </a:rPr>
                        <a:t>18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175"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Полистирол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2,55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7Ч10</a:t>
                      </a:r>
                      <a:r>
                        <a:rPr lang="ru-RU" sz="1700" baseline="30000">
                          <a:effectLst/>
                        </a:rPr>
                        <a:t>6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8Ч10</a:t>
                      </a:r>
                      <a:r>
                        <a:rPr lang="ru-RU" sz="1700" baseline="30000">
                          <a:effectLst/>
                        </a:rPr>
                        <a:t>–4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10</a:t>
                      </a:r>
                      <a:r>
                        <a:rPr lang="ru-RU" sz="1700" baseline="30000">
                          <a:effectLst/>
                        </a:rPr>
                        <a:t>20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9966"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Полиакрилонитрил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6,5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-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0,08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 dirty="0">
                          <a:effectLst/>
                        </a:rPr>
                        <a:t>10</a:t>
                      </a:r>
                      <a:r>
                        <a:rPr lang="ru-RU" sz="1700" baseline="30000" dirty="0">
                          <a:effectLst/>
                        </a:rPr>
                        <a:t>14</a:t>
                      </a:r>
                      <a:endParaRPr lang="ru-RU" sz="1700" dirty="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175"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Найлон-6,6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7,0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3Ч10</a:t>
                      </a:r>
                      <a:r>
                        <a:rPr lang="ru-RU" sz="1700" baseline="30000">
                          <a:effectLst/>
                        </a:rPr>
                        <a:t>3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1,8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10</a:t>
                      </a:r>
                      <a:r>
                        <a:rPr lang="ru-RU" sz="1700" baseline="30000">
                          <a:effectLst/>
                        </a:rPr>
                        <a:t>14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9966"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Полиэтилен-</a:t>
                      </a:r>
                      <a:br>
                        <a:rPr lang="ru-RU" sz="1700">
                          <a:effectLst/>
                        </a:rPr>
                      </a:br>
                      <a:r>
                        <a:rPr lang="ru-RU" sz="1700">
                          <a:effectLst/>
                        </a:rPr>
                        <a:t>терефталат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3,25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7Ч10</a:t>
                      </a:r>
                      <a:r>
                        <a:rPr lang="ru-RU" sz="1700" baseline="30000">
                          <a:effectLst/>
                        </a:rPr>
                        <a:t>3</a:t>
                      </a:r>
                      <a:endParaRPr lang="ru-RU" sz="170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>
                          <a:effectLst/>
                        </a:rPr>
                        <a:t>0,002</a:t>
                      </a: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 dirty="0">
                          <a:effectLst/>
                        </a:rPr>
                        <a:t>10</a:t>
                      </a:r>
                      <a:r>
                        <a:rPr lang="ru-RU" sz="1700" baseline="30000" dirty="0">
                          <a:effectLst/>
                        </a:rPr>
                        <a:t>18</a:t>
                      </a:r>
                      <a:endParaRPr lang="ru-RU" sz="1700" dirty="0">
                        <a:effectLst/>
                      </a:endParaRPr>
                    </a:p>
                  </a:txBody>
                  <a:tcPr marL="45625" marR="91249" marT="36500" marB="36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05273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Все органические пластмассы являются изоляторами, а потому находят применение в электротехнике и электронике.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Термопластические </a:t>
            </a:r>
            <a:r>
              <a:rPr lang="ru-RU" dirty="0" smtClean="0">
                <a:effectLst/>
              </a:rPr>
              <a:t>материалы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8980" y="1556792"/>
            <a:ext cx="5899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/>
              <a:t>Полиэтилен </a:t>
            </a:r>
            <a:r>
              <a:rPr lang="en-US" sz="3600" dirty="0"/>
              <a:t>[–CH</a:t>
            </a:r>
            <a:r>
              <a:rPr lang="en-US" sz="3600" baseline="-25000" dirty="0"/>
              <a:t>2</a:t>
            </a:r>
            <a:r>
              <a:rPr lang="en-US" sz="3600" dirty="0"/>
              <a:t>–CH</a:t>
            </a:r>
            <a:r>
              <a:rPr lang="en-US" sz="3600" baseline="-25000" dirty="0"/>
              <a:t>2</a:t>
            </a:r>
            <a:r>
              <a:rPr lang="en-US" sz="3600" dirty="0"/>
              <a:t>–]</a:t>
            </a:r>
            <a:r>
              <a:rPr lang="en-US" sz="3600" i="1" baseline="-25000" dirty="0"/>
              <a:t>n</a:t>
            </a:r>
            <a:endParaRPr lang="ru-RU" sz="3600" b="1" u="sng" dirty="0"/>
          </a:p>
        </p:txBody>
      </p:sp>
      <p:pic>
        <p:nvPicPr>
          <p:cNvPr id="9218" name="Picture 2" descr="http://images.tiu.ru/1642237_w640_h640_pvd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4797152"/>
            <a:ext cx="2979391" cy="19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2220222.su/s/gi/prd2/00/00/27/70/79/moloko-rodimaya-storonka-600x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9259" b="8242"/>
          <a:stretch/>
        </p:blipFill>
        <p:spPr bwMode="auto">
          <a:xfrm>
            <a:off x="241797" y="2385516"/>
            <a:ext cx="2549525" cy="29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2220222.su/s/gi/prd2/00/00/06/63/98/sushka-rototayka-600x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r="5057"/>
          <a:stretch/>
        </p:blipFill>
        <p:spPr bwMode="auto">
          <a:xfrm>
            <a:off x="6228184" y="2385516"/>
            <a:ext cx="2700337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toys-plast.com.ua/images/toys/constructor_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2385516"/>
            <a:ext cx="2979391" cy="231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2118" y="0"/>
            <a:ext cx="327525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u="sng" dirty="0" smtClean="0"/>
              <a:t>Полипропилен </a:t>
            </a:r>
          </a:p>
          <a:p>
            <a:pPr algn="ctr"/>
            <a:r>
              <a:rPr lang="en-US" sz="2000" dirty="0" smtClean="0"/>
              <a:t>[–</a:t>
            </a:r>
            <a:r>
              <a:rPr lang="en-US" sz="2000" dirty="0"/>
              <a:t>CH</a:t>
            </a:r>
            <a:r>
              <a:rPr lang="en-US" sz="2000" baseline="-25000" dirty="0"/>
              <a:t>2</a:t>
            </a:r>
            <a:r>
              <a:rPr lang="en-US" sz="2000" dirty="0"/>
              <a:t>–CH(CH</a:t>
            </a:r>
            <a:r>
              <a:rPr lang="en-US" sz="2000" baseline="-25000" dirty="0"/>
              <a:t>3</a:t>
            </a:r>
            <a:r>
              <a:rPr lang="en-US" sz="2000" dirty="0"/>
              <a:t>)–]</a:t>
            </a:r>
            <a:r>
              <a:rPr lang="en-US" sz="2000" i="1" baseline="-25000" dirty="0"/>
              <a:t>n</a:t>
            </a:r>
            <a:endParaRPr lang="ru-RU" sz="2000" b="1" u="sng" dirty="0"/>
          </a:p>
        </p:txBody>
      </p:sp>
      <p:pic>
        <p:nvPicPr>
          <p:cNvPr id="8194" name="Picture 2" descr="http://strb64.ru/images/stories/basseini/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3"/>
          <a:stretch/>
        </p:blipFill>
        <p:spPr bwMode="auto">
          <a:xfrm>
            <a:off x="523576" y="1012439"/>
            <a:ext cx="3904408" cy="24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arteltrade.ru/files/prodimage/prod-39778-4da42b76ce6a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8601" r="8220" b="9924"/>
          <a:stretch/>
        </p:blipFill>
        <p:spPr bwMode="auto">
          <a:xfrm>
            <a:off x="998575" y="3716680"/>
            <a:ext cx="2954409" cy="28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36096" y="0"/>
            <a:ext cx="269336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u="sng" dirty="0" smtClean="0"/>
              <a:t>Полистирол </a:t>
            </a:r>
            <a:endParaRPr lang="ru-RU" sz="3200" dirty="0"/>
          </a:p>
          <a:p>
            <a:pPr algn="ctr"/>
            <a:r>
              <a:rPr lang="en-US" sz="2000" dirty="0" smtClean="0"/>
              <a:t>[–</a:t>
            </a:r>
            <a:r>
              <a:rPr lang="en-US" sz="2000" dirty="0"/>
              <a:t>CH</a:t>
            </a:r>
            <a:r>
              <a:rPr lang="en-US" sz="2000" baseline="-25000" dirty="0"/>
              <a:t>2</a:t>
            </a:r>
            <a:r>
              <a:rPr lang="en-US" sz="2000" dirty="0"/>
              <a:t>–CH(C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)–]</a:t>
            </a:r>
            <a:r>
              <a:rPr lang="en-US" sz="2000" i="1" baseline="-25000" dirty="0"/>
              <a:t>n</a:t>
            </a:r>
            <a:endParaRPr lang="ru-RU" sz="2000" b="1" u="sng" dirty="0"/>
          </a:p>
        </p:txBody>
      </p:sp>
      <p:pic>
        <p:nvPicPr>
          <p:cNvPr id="8" name="Picture 2" descr="http://www.mkrovlya.ru/system/files/images/DSC00794.previ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0"/>
          <a:stretch/>
        </p:blipFill>
        <p:spPr bwMode="auto">
          <a:xfrm>
            <a:off x="4983159" y="1012439"/>
            <a:ext cx="3599238" cy="24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oliolefins.ru/uploads/posts/2011-01/1294304874_5616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/>
        </p:blipFill>
        <p:spPr bwMode="auto">
          <a:xfrm>
            <a:off x="4765716" y="3716679"/>
            <a:ext cx="4034123" cy="28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533" y="188640"/>
            <a:ext cx="42194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u="sng" dirty="0" smtClean="0"/>
              <a:t>Полиметилметакрилат</a:t>
            </a:r>
          </a:p>
          <a:p>
            <a:pPr algn="ctr"/>
            <a:r>
              <a:rPr lang="en-US" sz="2400" dirty="0"/>
              <a:t> [–CH</a:t>
            </a:r>
            <a:r>
              <a:rPr lang="en-US" sz="2400" baseline="-25000" dirty="0"/>
              <a:t>2</a:t>
            </a:r>
            <a:r>
              <a:rPr lang="en-US" sz="2400" dirty="0"/>
              <a:t>–C(COOCH</a:t>
            </a:r>
            <a:r>
              <a:rPr lang="en-US" sz="2400" baseline="-25000" dirty="0"/>
              <a:t>3</a:t>
            </a:r>
            <a:r>
              <a:rPr lang="en-US" sz="2400" dirty="0"/>
              <a:t>)(CH</a:t>
            </a:r>
            <a:r>
              <a:rPr lang="en-US" sz="2400" baseline="-25000" dirty="0"/>
              <a:t>3</a:t>
            </a:r>
            <a:r>
              <a:rPr lang="en-US" sz="2400" dirty="0"/>
              <a:t>)–]</a:t>
            </a:r>
            <a:r>
              <a:rPr lang="en-US" sz="2400" i="1" baseline="-25000" dirty="0"/>
              <a:t>n</a:t>
            </a:r>
            <a:r>
              <a:rPr lang="en-US" sz="3600" dirty="0"/>
              <a:t> </a:t>
            </a:r>
            <a:endParaRPr lang="ru-RU" sz="3600" b="1" u="sng" dirty="0"/>
          </a:p>
        </p:txBody>
      </p:sp>
      <p:pic>
        <p:nvPicPr>
          <p:cNvPr id="11266" name="Picture 2" descr="http://www.pikdante.ru/published/publicdata/KAMARKETPIKDANTE/attachments/SC/products_pictures/polymer_glasses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6" y="1262737"/>
            <a:ext cx="3145554" cy="18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20283" y="205805"/>
            <a:ext cx="337945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u="sng" dirty="0" smtClean="0"/>
              <a:t>Поливинилхлорид</a:t>
            </a:r>
          </a:p>
          <a:p>
            <a:pPr algn="ctr"/>
            <a:r>
              <a:rPr lang="en-US" sz="2400" dirty="0"/>
              <a:t>[–CH</a:t>
            </a:r>
            <a:r>
              <a:rPr lang="en-US" sz="2400" baseline="-25000" dirty="0"/>
              <a:t>2</a:t>
            </a:r>
            <a:r>
              <a:rPr lang="en-US" sz="2400" dirty="0"/>
              <a:t>–</a:t>
            </a:r>
            <a:r>
              <a:rPr lang="en-US" sz="2400" dirty="0" err="1"/>
              <a:t>CHCl</a:t>
            </a:r>
            <a:r>
              <a:rPr lang="en-US" sz="2400" dirty="0"/>
              <a:t>–]</a:t>
            </a:r>
            <a:r>
              <a:rPr lang="en-US" sz="2400" i="1" baseline="-25000" dirty="0"/>
              <a:t>n</a:t>
            </a:r>
            <a:endParaRPr lang="ru-RU" sz="2400" b="1" u="sng" dirty="0"/>
          </a:p>
        </p:txBody>
      </p:sp>
      <p:pic>
        <p:nvPicPr>
          <p:cNvPr id="11270" name="Picture 6" descr="http://www.karteltrade.ru/files/prodimage/prod-6273-4aea8e042c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18" y="1265858"/>
            <a:ext cx="3476976" cy="267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freemarket.kiev.ua/images_message/600/257117/908941/16848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6" y="3356992"/>
            <a:ext cx="3145554" cy="31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greeninfo.ru/img/ocat/1422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36" y="4195303"/>
            <a:ext cx="3068141" cy="23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3055"/>
            <a:ext cx="40687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/>
              <a:t>Полиакрилонитрил</a:t>
            </a:r>
          </a:p>
          <a:p>
            <a:pPr algn="ctr"/>
            <a:r>
              <a:rPr lang="ru-RU" sz="2400" dirty="0"/>
              <a:t>[–CH</a:t>
            </a:r>
            <a:r>
              <a:rPr lang="ru-RU" sz="2400" baseline="-25000" dirty="0"/>
              <a:t>2</a:t>
            </a:r>
            <a:r>
              <a:rPr lang="ru-RU" sz="2400" dirty="0"/>
              <a:t>–CH(CN)–]</a:t>
            </a:r>
            <a:r>
              <a:rPr lang="ru-RU" sz="2400" i="1" baseline="-25000" dirty="0"/>
              <a:t>n</a:t>
            </a:r>
            <a:endParaRPr lang="ru-RU" sz="2400" u="sng" dirty="0"/>
          </a:p>
        </p:txBody>
      </p:sp>
      <p:pic>
        <p:nvPicPr>
          <p:cNvPr id="12290" name="Picture 2" descr="http://board.kompass.ua/_bd/1136/s46038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0" y="1340768"/>
            <a:ext cx="3881353" cy="25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tk.lv/_upload/Image/EcoDach/IMG_141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0" y="4133562"/>
            <a:ext cx="4204988" cy="22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0263" y="163054"/>
            <a:ext cx="46025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/>
              <a:t>Политетрафторэтилен</a:t>
            </a:r>
          </a:p>
          <a:p>
            <a:pPr algn="ctr"/>
            <a:r>
              <a:rPr lang="ru-RU" sz="2400" dirty="0"/>
              <a:t>[–CF</a:t>
            </a:r>
            <a:r>
              <a:rPr lang="ru-RU" sz="2400" baseline="-25000" dirty="0"/>
              <a:t>2</a:t>
            </a:r>
            <a:r>
              <a:rPr lang="ru-RU" sz="2400" dirty="0"/>
              <a:t>–CF</a:t>
            </a:r>
            <a:r>
              <a:rPr lang="ru-RU" sz="2400" baseline="-25000" dirty="0"/>
              <a:t>2</a:t>
            </a:r>
            <a:r>
              <a:rPr lang="ru-RU" sz="2400" dirty="0"/>
              <a:t>–]</a:t>
            </a:r>
            <a:r>
              <a:rPr lang="ru-RU" sz="2400" i="1" baseline="-25000" dirty="0"/>
              <a:t>n</a:t>
            </a:r>
            <a:endParaRPr lang="ru-RU" sz="2400" u="sng" dirty="0"/>
          </a:p>
        </p:txBody>
      </p:sp>
      <p:pic>
        <p:nvPicPr>
          <p:cNvPr id="12294" name="Picture 6" descr="http://www.poliks.ru/gallery/images/got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98" y="1340768"/>
            <a:ext cx="3955272" cy="25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supplyinc.net/images/food_services/silverstonefrygrou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" b="4526"/>
          <a:stretch/>
        </p:blipFill>
        <p:spPr bwMode="auto">
          <a:xfrm>
            <a:off x="5073652" y="4133562"/>
            <a:ext cx="3095764" cy="22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u="sng" dirty="0" err="1"/>
              <a:t>Полиоксиметилен</a:t>
            </a:r>
            <a:r>
              <a:rPr lang="ru-RU" sz="2000" u="sng" dirty="0"/>
              <a:t> [–CH</a:t>
            </a:r>
            <a:r>
              <a:rPr lang="ru-RU" sz="2000" u="sng" baseline="-25000" dirty="0"/>
              <a:t>2</a:t>
            </a:r>
            <a:r>
              <a:rPr lang="ru-RU" sz="2000" u="sng" dirty="0"/>
              <a:t>–O–]</a:t>
            </a:r>
            <a:r>
              <a:rPr lang="ru-RU" sz="2000" u="sng" baseline="-25000" dirty="0"/>
              <a:t>n</a:t>
            </a:r>
            <a:r>
              <a:rPr lang="ru-RU" sz="2000" u="sng" dirty="0"/>
              <a:t> </a:t>
            </a:r>
          </a:p>
        </p:txBody>
      </p:sp>
      <p:pic>
        <p:nvPicPr>
          <p:cNvPr id="13314" name="Picture 2" descr="http://www.cheff.com.ua/uploads/product/nabor-nozhej-universal-rand9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b="6727"/>
          <a:stretch/>
        </p:blipFill>
        <p:spPr bwMode="auto">
          <a:xfrm>
            <a:off x="870894" y="650305"/>
            <a:ext cx="2495219" cy="27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32.beon.ru/92/65/1726592/68/55207368/28012_original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b="15341"/>
          <a:stretch/>
        </p:blipFill>
        <p:spPr bwMode="auto">
          <a:xfrm>
            <a:off x="4057162" y="650305"/>
            <a:ext cx="4644867" cy="27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3" y="188640"/>
            <a:ext cx="4304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u="sng" dirty="0" err="1"/>
              <a:t>Полиоксиэтилен</a:t>
            </a:r>
            <a:r>
              <a:rPr lang="ru-RU" sz="2000" u="sng" dirty="0"/>
              <a:t>  [–CH</a:t>
            </a:r>
            <a:r>
              <a:rPr lang="ru-RU" sz="2000" u="sng" baseline="-25000" dirty="0"/>
              <a:t>2</a:t>
            </a:r>
            <a:r>
              <a:rPr lang="ru-RU" sz="2000" u="sng" dirty="0"/>
              <a:t>–CH</a:t>
            </a:r>
            <a:r>
              <a:rPr lang="ru-RU" sz="2000" u="sng" baseline="-25000" dirty="0"/>
              <a:t>2</a:t>
            </a:r>
            <a:r>
              <a:rPr lang="ru-RU" sz="2000" u="sng" dirty="0"/>
              <a:t>–O–]</a:t>
            </a:r>
            <a:r>
              <a:rPr lang="ru-RU" sz="2000" i="1" u="sng" baseline="-25000" dirty="0"/>
              <a:t>n</a:t>
            </a:r>
            <a:endParaRPr lang="ru-RU" sz="2000" u="sng" dirty="0"/>
          </a:p>
        </p:txBody>
      </p:sp>
      <p:pic>
        <p:nvPicPr>
          <p:cNvPr id="13318" name="Picture 6" descr="http://i.lb.ua/044/21/dff0d217662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2" y="4149080"/>
            <a:ext cx="3758603" cy="25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2797" y="3571844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u="sng" dirty="0"/>
              <a:t>Полиамиды</a:t>
            </a:r>
            <a:endParaRPr lang="ru-RU" sz="20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46954" y="3557525"/>
            <a:ext cx="167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/>
              <a:t>Полиэфиры</a:t>
            </a:r>
            <a:endParaRPr lang="ru-RU" sz="2000" b="1" u="sng" dirty="0"/>
          </a:p>
        </p:txBody>
      </p:sp>
      <p:pic>
        <p:nvPicPr>
          <p:cNvPr id="13320" name="Picture 8" descr="http://www.brightwallpapers.com/Uploads/30-3-2013/27306686-92a9-4e77-b246-7a1f47556cfc/thumb2-6b94140275585a2da5f52fbb39be8b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54" y="4149080"/>
            <a:ext cx="3983266" cy="24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Реактопластические</a:t>
            </a:r>
            <a:r>
              <a:rPr lang="ru-RU" dirty="0">
                <a:effectLst/>
              </a:rPr>
              <a:t> материалы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00808"/>
            <a:ext cx="6641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/>
              <a:t>Феноло-формальдегидные смолы</a:t>
            </a:r>
            <a:endParaRPr lang="ru-RU" sz="3200" u="sng" dirty="0"/>
          </a:p>
        </p:txBody>
      </p:sp>
      <p:pic>
        <p:nvPicPr>
          <p:cNvPr id="14338" name="Picture 2" descr="http://i47.ltalk.ru/45/86/158645/1/4236501/7ed993e4add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76219"/>
            <a:ext cx="4135366" cy="37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stolica.ru/pic/m/mystery.mtv1911l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17420" r="13600" b="19613"/>
          <a:stretch/>
        </p:blipFill>
        <p:spPr bwMode="auto">
          <a:xfrm>
            <a:off x="4724429" y="2676219"/>
            <a:ext cx="4062384" cy="367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2-fashiony.ru/pic/handly/pic/37327/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/>
          <a:stretch/>
        </p:blipFill>
        <p:spPr bwMode="auto">
          <a:xfrm>
            <a:off x="1403648" y="1228238"/>
            <a:ext cx="2285510" cy="27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err="1"/>
              <a:t>Мочевино</a:t>
            </a:r>
            <a:r>
              <a:rPr lang="ru-RU" sz="2800" u="sng" dirty="0"/>
              <a:t>-формальдегидные и </a:t>
            </a:r>
            <a:r>
              <a:rPr lang="ru-RU" sz="2800" u="sng" dirty="0" err="1"/>
              <a:t>меламино</a:t>
            </a:r>
            <a:r>
              <a:rPr lang="ru-RU" sz="2800" u="sng" dirty="0"/>
              <a:t>-формальдегидные смолы</a:t>
            </a:r>
            <a:endParaRPr lang="ru-RU" sz="2800" u="sng" dirty="0"/>
          </a:p>
        </p:txBody>
      </p:sp>
      <p:pic>
        <p:nvPicPr>
          <p:cNvPr id="15364" name="Picture 4" descr="http://gallery.forum-grad.ru/files/3/8/0/1/4/tarelk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18" y="1228239"/>
            <a:ext cx="4165238" cy="27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mg0.liveinternet.ru/images/attach/b/3/17/135/17135004_KnifeHolde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23" y="4187513"/>
            <a:ext cx="2445027" cy="23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mg.superstroy.ru/c6ce85cf0d7654f77ffd69d026106e81/2010/12/p30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b="7540"/>
          <a:stretch/>
        </p:blipFill>
        <p:spPr bwMode="auto">
          <a:xfrm>
            <a:off x="410369" y="4187513"/>
            <a:ext cx="3965451" cy="23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352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/>
              <a:t>Алкидные смолы</a:t>
            </a:r>
            <a:endParaRPr lang="ru-RU" sz="3200" b="1" u="sng" dirty="0"/>
          </a:p>
        </p:txBody>
      </p:sp>
      <p:pic>
        <p:nvPicPr>
          <p:cNvPr id="16388" name="Picture 4" descr="http://simf.com.ua/catalog/images/dir5963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0" y="4069452"/>
            <a:ext cx="3467199" cy="244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kupyura.ru/_files/1/0/100042529_4423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9" y="1052736"/>
            <a:ext cx="3482083" cy="2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260647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/>
              <a:t>Полиэфиры</a:t>
            </a:r>
            <a:endParaRPr lang="ru-RU" sz="3200" b="1" u="sng" dirty="0"/>
          </a:p>
        </p:txBody>
      </p:sp>
      <p:pic>
        <p:nvPicPr>
          <p:cNvPr id="16392" name="Picture 8" descr="http://www.sport-boeckmann.de/images/product_images/info_images/756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262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designandmiles.de/media/catalog/product/cache/1/thumbnail/800x/17f82f742ffe127f42dca9de82fb58b1/f/i/file_467_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73248"/>
            <a:ext cx="2448272" cy="23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lodka.com/upload/walkerbay/images/pict_12416073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31" y="4477684"/>
            <a:ext cx="3050206" cy="203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2400" cy="1265312"/>
          </a:xfrm>
        </p:spPr>
        <p:txBody>
          <a:bodyPr/>
          <a:lstStyle/>
          <a:p>
            <a:r>
              <a:rPr lang="ru-RU" sz="9600" dirty="0" smtClean="0"/>
              <a:t>Пластмассы</a:t>
            </a:r>
            <a:endParaRPr lang="ru-RU" sz="9600" dirty="0"/>
          </a:p>
        </p:txBody>
      </p:sp>
      <p:pic>
        <p:nvPicPr>
          <p:cNvPr id="3078" name="Picture 6" descr="http://elektroas.ru/wp-content/uploads/2011/02/Plastmassa-mozhet-provodit-jelektricheskij-t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3" b="7080"/>
          <a:stretch/>
        </p:blipFill>
        <p:spPr bwMode="auto">
          <a:xfrm>
            <a:off x="1475656" y="2970911"/>
            <a:ext cx="6264696" cy="3408732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5578888"/>
              </p:ext>
            </p:extLst>
          </p:nvPr>
        </p:nvGraphicFramePr>
        <p:xfrm>
          <a:off x="323528" y="980728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8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9104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FF0000"/>
                </a:solidFill>
              </a:rPr>
              <a:t>Как узнать насколько опасна пластмасса?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2401" y="713879"/>
            <a:ext cx="5811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Виды пластмасс и их маркировка</a:t>
            </a:r>
            <a:endParaRPr lang="ru-RU" sz="2800" b="1" u="sng" dirty="0"/>
          </a:p>
        </p:txBody>
      </p:sp>
      <p:pic>
        <p:nvPicPr>
          <p:cNvPr id="4" name="Рисунок 3" descr="маркировка полиэтилентерефтала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3" y="1556788"/>
            <a:ext cx="2134905" cy="201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аркировка полиэтилена высокой плотност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99" y="1573356"/>
            <a:ext cx="1512857" cy="144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аркировка поливинилхлорид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556788"/>
            <a:ext cx="2134905" cy="201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аркировка полиэтилена низкой плотност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98" y="3229544"/>
            <a:ext cx="1512857" cy="144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аркировка полипропилен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2" y="4438798"/>
            <a:ext cx="2134905" cy="201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аркировка полистирола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63" y="5031430"/>
            <a:ext cx="1512857" cy="144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аркировка поликарбоната, полиамида и других пластмасс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8797"/>
            <a:ext cx="2134905" cy="201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2505075"/>
          </a:xfrm>
        </p:spPr>
        <p:txBody>
          <a:bodyPr/>
          <a:lstStyle/>
          <a:p>
            <a:r>
              <a:rPr lang="ru-RU" sz="8000" dirty="0" smtClean="0">
                <a:effectLst/>
              </a:rPr>
              <a:t>Синтетические каучуки</a:t>
            </a:r>
            <a:endParaRPr lang="ru-RU" sz="8000" dirty="0"/>
          </a:p>
        </p:txBody>
      </p:sp>
      <p:pic>
        <p:nvPicPr>
          <p:cNvPr id="17410" name="Picture 2" descr="http://www.ukrainemade.com/_product/19/18597/full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67" y="3275869"/>
            <a:ext cx="4824536" cy="3183804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СИНТЕТИЧЕСКИЕ КАУЧУКИ</a:t>
            </a:r>
            <a:r>
              <a:rPr lang="ru-RU" dirty="0"/>
              <a:t> (СК) – большая группа полимерных материалов разнообразного строения и назначения. Каучуки относятся к эластомерам – высокомолекулярным соединениям, обладающим в определенном температурном интервале способностью к большим обратимым деформациям.</a:t>
            </a:r>
          </a:p>
        </p:txBody>
      </p:sp>
      <p:pic>
        <p:nvPicPr>
          <p:cNvPr id="18434" name="Picture 2" descr="http://balkanproduct.ru/wp-content/uploads/2012/05/12158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9639"/>
            <a:ext cx="6926882" cy="46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dirty="0" smtClean="0"/>
              <a:t>1879 г. – 1е получение </a:t>
            </a:r>
            <a:r>
              <a:rPr lang="ru-RU" dirty="0" err="1" smtClean="0"/>
              <a:t>каучукоподобного</a:t>
            </a:r>
            <a:r>
              <a:rPr lang="ru-RU" dirty="0" smtClean="0"/>
              <a:t> вещества </a:t>
            </a:r>
            <a:r>
              <a:rPr lang="ru-RU" dirty="0"/>
              <a:t>при обработке соляной кислотой </a:t>
            </a:r>
            <a:r>
              <a:rPr lang="ru-RU" dirty="0" smtClean="0"/>
              <a:t>французским химиком </a:t>
            </a:r>
            <a:r>
              <a:rPr lang="ru-RU" dirty="0" err="1" smtClean="0"/>
              <a:t>Г.Бушарда</a:t>
            </a:r>
            <a:r>
              <a:rPr lang="ru-RU" dirty="0" smtClean="0"/>
              <a:t>.</a:t>
            </a:r>
          </a:p>
          <a:p>
            <a:pPr indent="-457200" algn="just"/>
            <a:endParaRPr lang="ru-RU" dirty="0" smtClean="0"/>
          </a:p>
          <a:p>
            <a:pPr indent="-457200" algn="just"/>
            <a:r>
              <a:rPr lang="ru-RU" dirty="0" smtClean="0"/>
              <a:t>1916 г.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были </a:t>
            </a:r>
            <a:r>
              <a:rPr lang="ru-RU" dirty="0" smtClean="0"/>
              <a:t>выпущены первые </a:t>
            </a:r>
            <a:r>
              <a:rPr lang="ru-RU" dirty="0"/>
              <a:t>промышленные партии синтетического каучука – </a:t>
            </a:r>
            <a:r>
              <a:rPr lang="ru-RU" dirty="0" err="1"/>
              <a:t>диметилкаучука</a:t>
            </a:r>
            <a:r>
              <a:rPr lang="ru-RU" dirty="0"/>
              <a:t> </a:t>
            </a:r>
            <a:r>
              <a:rPr lang="ru-RU" dirty="0" smtClean="0"/>
              <a:t>– на </a:t>
            </a:r>
            <a:r>
              <a:rPr lang="ru-RU" dirty="0"/>
              <a:t>основе разработок </a:t>
            </a:r>
            <a:r>
              <a:rPr lang="ru-RU" dirty="0" err="1"/>
              <a:t>Кондакова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Германии. </a:t>
            </a:r>
            <a:endParaRPr lang="ru-RU" dirty="0" smtClean="0"/>
          </a:p>
          <a:p>
            <a:pPr indent="-457200" algn="just"/>
            <a:endParaRPr lang="ru-RU" dirty="0"/>
          </a:p>
          <a:p>
            <a:pPr indent="-457200" algn="just"/>
            <a:r>
              <a:rPr lang="ru-RU" dirty="0" smtClean="0"/>
              <a:t>1910 г. </a:t>
            </a:r>
            <a:r>
              <a:rPr lang="ru-RU" dirty="0"/>
              <a:t>– </a:t>
            </a:r>
            <a:r>
              <a:rPr lang="ru-RU" dirty="0" err="1" smtClean="0"/>
              <a:t>С.В.Лебедев</a:t>
            </a:r>
            <a:r>
              <a:rPr lang="ru-RU" dirty="0" smtClean="0"/>
              <a:t> впервые </a:t>
            </a:r>
            <a:r>
              <a:rPr lang="ru-RU" dirty="0"/>
              <a:t>получил синтетический бутадиеновый </a:t>
            </a:r>
            <a:r>
              <a:rPr lang="ru-RU" dirty="0" smtClean="0"/>
              <a:t>каучук.</a:t>
            </a:r>
          </a:p>
          <a:p>
            <a:pPr indent="-457200" algn="just"/>
            <a:endParaRPr lang="ru-RU" dirty="0"/>
          </a:p>
          <a:p>
            <a:pPr indent="-457200" algn="just"/>
            <a:r>
              <a:rPr lang="ru-RU" dirty="0" smtClean="0"/>
              <a:t>1932 г. </a:t>
            </a:r>
            <a:r>
              <a:rPr lang="ru-RU" dirty="0"/>
              <a:t>– </a:t>
            </a:r>
            <a:r>
              <a:rPr lang="ru-RU" dirty="0" smtClean="0"/>
              <a:t>Лебедевым </a:t>
            </a:r>
            <a:r>
              <a:rPr lang="ru-RU" dirty="0"/>
              <a:t>и его сотрудниками был успешно разработан недорогой и эффективный метод разработки промышленного производства СК.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8355" y="151179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/>
              <a:t>История создания</a:t>
            </a:r>
            <a:endParaRPr lang="ru-RU" sz="3600" b="1" u="sng" dirty="0"/>
          </a:p>
        </p:txBody>
      </p:sp>
      <p:pic>
        <p:nvPicPr>
          <p:cNvPr id="19458" name="Picture 2" descr="http://www.stihi.ru/pics/2009/07/05/5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96" y="3948643"/>
            <a:ext cx="1681332" cy="27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physchem.chimfak.rsu.ru/Source/History/Persones/photos/Konda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9" y="3948642"/>
            <a:ext cx="2073644" cy="26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3941" y="6272354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И. Кондаков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4122" y="6314302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С.В.Лебедев</a:t>
            </a:r>
            <a:endParaRPr lang="ru-RU" dirty="0"/>
          </a:p>
        </p:txBody>
      </p:sp>
      <p:pic>
        <p:nvPicPr>
          <p:cNvPr id="19462" name="Picture 6" descr="http://900igr.net/datai/khimija/Dienovye-uglevodorody/0004-003-Istorija-otkrytija-kauchu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37" y="3948642"/>
            <a:ext cx="1478537" cy="23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6754137"/>
              </p:ext>
            </p:extLst>
          </p:nvPr>
        </p:nvGraphicFramePr>
        <p:xfrm>
          <a:off x="179512" y="260648"/>
          <a:ext cx="8748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86990015"/>
              </p:ext>
            </p:extLst>
          </p:nvPr>
        </p:nvGraphicFramePr>
        <p:xfrm>
          <a:off x="251520" y="4365104"/>
          <a:ext cx="8568952" cy="220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10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518" y="177255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/>
              <a:t>Примеры некоторых </a:t>
            </a:r>
            <a:r>
              <a:rPr lang="ru-RU" sz="3600" u="sng" dirty="0" smtClean="0"/>
              <a:t>СК</a:t>
            </a:r>
            <a:endParaRPr lang="ru-RU" sz="36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3518" y="1052736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Среди каучуков общего назначения по-прежнему широко распространены бутадиеновые </a:t>
            </a:r>
            <a:r>
              <a:rPr lang="ru-RU" dirty="0" smtClean="0"/>
              <a:t>СКД (</a:t>
            </a:r>
            <a:r>
              <a:rPr lang="ru-RU" dirty="0"/>
              <a:t>стереорегулярный 1,4-цис-полибутадиен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" name="Рисунок 9" descr="http://www.krugosvet.ru/images/1012458_image008.gif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58" y="1699067"/>
            <a:ext cx="4968552" cy="19219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96206" y="3685371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 </a:t>
            </a:r>
            <a:r>
              <a:rPr lang="ru-RU" dirty="0" err="1" smtClean="0"/>
              <a:t>изопреновые</a:t>
            </a:r>
            <a:r>
              <a:rPr lang="ru-RU" dirty="0" smtClean="0"/>
              <a:t> </a:t>
            </a:r>
            <a:r>
              <a:rPr lang="ru-RU" dirty="0"/>
              <a:t>(1,4-цис-полиизопрен) каучуки</a:t>
            </a:r>
            <a:endParaRPr lang="ru-RU" dirty="0"/>
          </a:p>
        </p:txBody>
      </p:sp>
      <p:pic>
        <p:nvPicPr>
          <p:cNvPr id="12" name="Рисунок 11" descr="http://www.krugosvet.ru/images/1012458_image010.gif">
            <a:hlinkClick r:id="rId4" tooltip="&quot;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58" y="4055248"/>
            <a:ext cx="496855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0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5062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/>
              <a:t>Бутилкаучук (БК)</a:t>
            </a:r>
            <a:endParaRPr lang="ru-RU" sz="3200" u="sng" dirty="0"/>
          </a:p>
        </p:txBody>
      </p:sp>
      <p:pic>
        <p:nvPicPr>
          <p:cNvPr id="3" name="Рисунок 2" descr="http://www.krugosvet.ru/images/1012458_image014.gif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04056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569665"/>
            <a:ext cx="5896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/>
              <a:t>Полихлоропреновые каучуки</a:t>
            </a:r>
            <a:endParaRPr lang="ru-RU" sz="3200" u="sng" dirty="0"/>
          </a:p>
        </p:txBody>
      </p:sp>
      <p:pic>
        <p:nvPicPr>
          <p:cNvPr id="21506" name="Picture 2" descr="http://www.eko-tec.ru/upload/iblock/69d/46307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5062"/>
            <a:ext cx="3270282" cy="23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krugosvet.ru/images/1012458_image016.gif">
            <a:hlinkClick r:id="rId5" tooltip="&quot;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3" y="3193440"/>
            <a:ext cx="3168352" cy="95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0" name="Picture 6" descr="http://ruprom-image.s3.amazonaws.com/948926_w640_h640_170d7c423d8b17f42b4868daf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 bwMode="auto">
          <a:xfrm>
            <a:off x="4355977" y="3193440"/>
            <a:ext cx="4422410" cy="33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aziel.ru/image/cache/130-130/data/antistat/%D1%81%D0%B0%D0%BD%D0%B4%D0%B0%D0%BB%D0%B82550.7935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2" b="9095"/>
          <a:stretch/>
        </p:blipFill>
        <p:spPr bwMode="auto">
          <a:xfrm>
            <a:off x="657123" y="4321012"/>
            <a:ext cx="2742972" cy="22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1823" y="166490"/>
            <a:ext cx="2392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Фторкаучуки</a:t>
            </a:r>
            <a:endParaRPr lang="ru-RU" sz="28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561964"/>
            <a:ext cx="5492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/>
              <a:t>Кремнийорганические </a:t>
            </a:r>
            <a:r>
              <a:rPr lang="ru-RU" sz="2800" u="sng" dirty="0"/>
              <a:t>каучуки</a:t>
            </a:r>
            <a:endParaRPr lang="ru-RU" sz="2800" u="sng" dirty="0"/>
          </a:p>
        </p:txBody>
      </p:sp>
      <p:pic>
        <p:nvPicPr>
          <p:cNvPr id="22532" name="Picture 4" descr="http://www.iproton.ru/images/sr/-5x6-410-811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b="4076"/>
          <a:stretch/>
        </p:blipFill>
        <p:spPr bwMode="auto">
          <a:xfrm>
            <a:off x="1331640" y="851293"/>
            <a:ext cx="6536639" cy="35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krugosvet.ru/images/1012458_image022.gif">
            <a:hlinkClick r:id="rId3" tooltip="&quo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07" y="5085184"/>
            <a:ext cx="4978434" cy="1631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3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23554" name="Picture 2" descr="http://www.poliolefins.ru/uploads/posts/2013-01/1357402691_izoprenovy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3" y="1688029"/>
            <a:ext cx="8280920" cy="4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ПЛАСТМАССЫ </a:t>
            </a:r>
            <a:r>
              <a:rPr lang="ru-RU" dirty="0"/>
              <a:t>(пластические массы, </a:t>
            </a:r>
            <a:r>
              <a:rPr lang="ru-RU" dirty="0" smtClean="0"/>
              <a:t>пластики) - большой </a:t>
            </a:r>
            <a:r>
              <a:rPr lang="ru-RU" dirty="0"/>
              <a:t>класс полимерных органических легко формуемых материалов, из которых можно изготавливать легкие, жесткие, прочные, коррозионностойкие изделия.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71318121"/>
              </p:ext>
            </p:extLst>
          </p:nvPr>
        </p:nvGraphicFramePr>
        <p:xfrm>
          <a:off x="467544" y="1412776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3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8445901"/>
              </p:ext>
            </p:extLst>
          </p:nvPr>
        </p:nvGraphicFramePr>
        <p:xfrm>
          <a:off x="323528" y="260648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0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43209474"/>
              </p:ext>
            </p:extLst>
          </p:nvPr>
        </p:nvGraphicFramePr>
        <p:xfrm>
          <a:off x="467544" y="908720"/>
          <a:ext cx="8352928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4504299"/>
              </p:ext>
            </p:extLst>
          </p:nvPr>
        </p:nvGraphicFramePr>
        <p:xfrm>
          <a:off x="484684" y="2636912"/>
          <a:ext cx="8352928" cy="190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18793480"/>
              </p:ext>
            </p:extLst>
          </p:nvPr>
        </p:nvGraphicFramePr>
        <p:xfrm>
          <a:off x="467544" y="4581128"/>
          <a:ext cx="8352928" cy="212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43275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Преобразования под воздействием хим. реакций: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70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19" y="14305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Получение синтетических полимеров: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38581185"/>
              </p:ext>
            </p:extLst>
          </p:nvPr>
        </p:nvGraphicFramePr>
        <p:xfrm>
          <a:off x="260932" y="980728"/>
          <a:ext cx="84186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njkenpo.com/images/uploads/3603579_w640_h640_poliamid_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9" y="3861048"/>
            <a:ext cx="2448272" cy="272030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krugosvet.ru/images/1004368_image002.gif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279650" cy="1440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1601656"/>
              </p:ext>
            </p:extLst>
          </p:nvPr>
        </p:nvGraphicFramePr>
        <p:xfrm>
          <a:off x="323528" y="188640"/>
          <a:ext cx="8462584" cy="318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32217" y="4800802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полиэтилен</a:t>
            </a:r>
            <a:endParaRPr lang="ru-RU" dirty="0"/>
          </a:p>
        </p:txBody>
      </p:sp>
      <p:pic>
        <p:nvPicPr>
          <p:cNvPr id="9" name="Рисунок 8" descr="http://www.krugosvet.ru/images/1004368_image008.gif">
            <a:hlinkClick r:id="rId9" tooltip="&quot;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02" y="3356992"/>
            <a:ext cx="5273153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7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Основные свойства </a:t>
            </a:r>
            <a:r>
              <a:rPr lang="ru-RU" dirty="0" smtClean="0">
                <a:effectLst/>
              </a:rPr>
              <a:t>пластмасс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94595" y="1704905"/>
            <a:ext cx="4918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/>
              <a:t>Химические </a:t>
            </a:r>
            <a:r>
              <a:rPr lang="ru-RU" sz="3600" u="sng" dirty="0" smtClean="0"/>
              <a:t>свойства:</a:t>
            </a:r>
            <a:endParaRPr lang="ru-RU" sz="36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24944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 </a:t>
            </a:r>
            <a:r>
              <a:rPr lang="ru-RU" sz="2000" dirty="0"/>
              <a:t>точки зрения химического поведения полимер похож на мономер, из которого он получен.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Эти </a:t>
            </a:r>
            <a:r>
              <a:rPr lang="ru-RU" sz="2000" dirty="0"/>
              <a:t>полимеры ведут себя как </a:t>
            </a:r>
            <a:r>
              <a:rPr lang="ru-RU" sz="2000" dirty="0" smtClean="0"/>
              <a:t>углеводороды. Они:</a:t>
            </a:r>
          </a:p>
          <a:p>
            <a:pPr marL="1257300" lvl="2" indent="-342900">
              <a:buFont typeface="+mj-lt"/>
              <a:buAutoNum type="arabicParenR"/>
            </a:pPr>
            <a:r>
              <a:rPr lang="ru-RU" sz="2000" dirty="0" smtClean="0"/>
              <a:t>растворимы </a:t>
            </a:r>
            <a:r>
              <a:rPr lang="ru-RU" sz="2000" dirty="0"/>
              <a:t>в </a:t>
            </a:r>
            <a:r>
              <a:rPr lang="ru-RU" sz="2000" dirty="0" smtClean="0"/>
              <a:t>углеводородах,</a:t>
            </a:r>
          </a:p>
          <a:p>
            <a:pPr marL="1257300" lvl="2" indent="-342900">
              <a:buFont typeface="+mj-lt"/>
              <a:buAutoNum type="arabicParenR"/>
            </a:pPr>
            <a:r>
              <a:rPr lang="ru-RU" sz="2000" dirty="0" smtClean="0"/>
              <a:t>не </a:t>
            </a:r>
            <a:r>
              <a:rPr lang="ru-RU" sz="2000" dirty="0"/>
              <a:t>смачиваются водой</a:t>
            </a:r>
            <a:r>
              <a:rPr lang="ru-RU" sz="2000" dirty="0" smtClean="0"/>
              <a:t>,</a:t>
            </a:r>
          </a:p>
          <a:p>
            <a:pPr marL="1257300" lvl="2" indent="-342900">
              <a:buFont typeface="+mj-lt"/>
              <a:buAutoNum type="arabicParenR"/>
            </a:pPr>
            <a:r>
              <a:rPr lang="ru-RU" sz="2000" dirty="0" smtClean="0"/>
              <a:t>не </a:t>
            </a:r>
            <a:r>
              <a:rPr lang="ru-RU" sz="2000" dirty="0"/>
              <a:t>реагируют с кислотами и </a:t>
            </a:r>
            <a:r>
              <a:rPr lang="ru-RU" sz="2000" dirty="0" smtClean="0"/>
              <a:t>основаниями,</a:t>
            </a:r>
          </a:p>
          <a:p>
            <a:pPr marL="1257300" lvl="2" indent="-342900">
              <a:buFont typeface="+mj-lt"/>
              <a:buAutoNum type="arabicParenR"/>
            </a:pPr>
            <a:r>
              <a:rPr lang="ru-RU" sz="2000" dirty="0" smtClean="0"/>
              <a:t>горят</a:t>
            </a:r>
            <a:r>
              <a:rPr lang="ru-RU" sz="2000" dirty="0"/>
              <a:t>, подобно </a:t>
            </a:r>
            <a:r>
              <a:rPr lang="ru-RU" sz="2000" dirty="0" smtClean="0"/>
              <a:t>углеводородам,</a:t>
            </a:r>
          </a:p>
          <a:p>
            <a:pPr marL="1257300" lvl="2" indent="-342900">
              <a:buFont typeface="+mj-lt"/>
              <a:buAutoNum type="arabicParenR"/>
            </a:pPr>
            <a:r>
              <a:rPr lang="ru-RU" sz="2000" dirty="0" smtClean="0"/>
              <a:t>могут хлорироваться,</a:t>
            </a:r>
          </a:p>
          <a:p>
            <a:pPr marL="1257300" lvl="2" indent="-342900">
              <a:buFont typeface="+mj-lt"/>
              <a:buAutoNum type="arabicParenR"/>
            </a:pPr>
            <a:r>
              <a:rPr lang="ru-RU" sz="2000" dirty="0" err="1" smtClean="0"/>
              <a:t>бромироваться</a:t>
            </a:r>
            <a:r>
              <a:rPr lang="ru-RU" sz="2000" dirty="0" smtClean="0"/>
              <a:t>, </a:t>
            </a:r>
          </a:p>
          <a:p>
            <a:pPr marL="1257300" lvl="2" indent="-342900">
              <a:buFont typeface="+mj-lt"/>
              <a:buAutoNum type="arabicParenR"/>
            </a:pPr>
            <a:r>
              <a:rPr lang="ru-RU" sz="2000" dirty="0" smtClean="0"/>
              <a:t>нитроваться </a:t>
            </a:r>
            <a:r>
              <a:rPr lang="ru-RU" sz="2000" dirty="0"/>
              <a:t>и </a:t>
            </a:r>
            <a:r>
              <a:rPr lang="ru-RU" sz="2000" dirty="0" smtClean="0"/>
              <a:t>сульфироваться (</a:t>
            </a:r>
            <a:r>
              <a:rPr lang="ru-RU" sz="2000" dirty="0"/>
              <a:t> в случае </a:t>
            </a:r>
            <a:r>
              <a:rPr lang="ru-RU" sz="2000" dirty="0" smtClean="0"/>
              <a:t>полистирола).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59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4822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/>
              <a:t>Физические свойства</a:t>
            </a:r>
            <a:endParaRPr lang="ru-RU" sz="36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330" y="980728"/>
            <a:ext cx="8591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зависят не только от характера мономера, но в большей степени от </a:t>
            </a:r>
            <a:r>
              <a:rPr lang="ru-RU" dirty="0" smtClean="0"/>
              <a:t>степени полимеризации (среднего </a:t>
            </a:r>
            <a:r>
              <a:rPr lang="ru-RU" dirty="0"/>
              <a:t>количества </a:t>
            </a:r>
            <a:r>
              <a:rPr lang="ru-RU" dirty="0" err="1"/>
              <a:t>мономерных</a:t>
            </a:r>
            <a:r>
              <a:rPr lang="ru-RU" dirty="0"/>
              <a:t> звеньев в </a:t>
            </a:r>
            <a:r>
              <a:rPr lang="ru-RU" dirty="0" smtClean="0"/>
              <a:t>цепи) </a:t>
            </a:r>
            <a:r>
              <a:rPr lang="ru-RU" dirty="0"/>
              <a:t>и от того, как цепи расположены в конечной макромолекуле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5" name="Picture 4" descr="http://chemistry-chemists.com/N6_2011/U7/polyprop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546051" y="2262808"/>
            <a:ext cx="4295721" cy="42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2051" y="2104127"/>
            <a:ext cx="4578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Механическая прочность наблюдается уже при СП 50–100, достигая максимума при СП выше 1000.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1311</TotalTime>
  <Words>615</Words>
  <Application>Microsoft Office PowerPoint</Application>
  <PresentationFormat>Экран (4:3)</PresentationFormat>
  <Paragraphs>155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Исполнительная</vt:lpstr>
      <vt:lpstr>Пластмассы, синтетические каучуки</vt:lpstr>
      <vt:lpstr>Пластмассы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свойства пластмасс</vt:lpstr>
      <vt:lpstr>Презентация PowerPoint</vt:lpstr>
      <vt:lpstr>Презентация PowerPoint</vt:lpstr>
      <vt:lpstr>Презентация PowerPoint</vt:lpstr>
      <vt:lpstr>Термопластические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Реактопластические материалы</vt:lpstr>
      <vt:lpstr>Презентация PowerPoint</vt:lpstr>
      <vt:lpstr>Презентация PowerPoint</vt:lpstr>
      <vt:lpstr>Заключение</vt:lpstr>
      <vt:lpstr>Презентация PowerPoint</vt:lpstr>
      <vt:lpstr>Синтетические каучуки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Пластмассы, синтетические каучуки</dc:title>
  <dc:creator>Настя</dc:creator>
  <cp:lastModifiedBy>Настя</cp:lastModifiedBy>
  <cp:revision>58</cp:revision>
  <dcterms:created xsi:type="dcterms:W3CDTF">2014-01-22T18:42:44Z</dcterms:created>
  <dcterms:modified xsi:type="dcterms:W3CDTF">2014-01-23T16:47:25Z</dcterms:modified>
</cp:coreProperties>
</file>